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10"/>
  </p:notesMasterIdLst>
  <p:sldIdLst>
    <p:sldId id="256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C7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ila Normanly" userId="64257f0f-3460-40c4-b634-5008247b2f19" providerId="ADAL" clId="{4F129A66-84A3-4D55-9174-2938C46098FB}"/>
    <pc:docChg chg="custSel addSld delSld modSld modMainMaster">
      <pc:chgData name="Sheila Normanly" userId="64257f0f-3460-40c4-b634-5008247b2f19" providerId="ADAL" clId="{4F129A66-84A3-4D55-9174-2938C46098FB}" dt="2023-05-30T14:18:04.660" v="344" actId="20577"/>
      <pc:docMkLst>
        <pc:docMk/>
      </pc:docMkLst>
      <pc:sldChg chg="addSp delSp modSp mod">
        <pc:chgData name="Sheila Normanly" userId="64257f0f-3460-40c4-b634-5008247b2f19" providerId="ADAL" clId="{4F129A66-84A3-4D55-9174-2938C46098FB}" dt="2023-05-30T14:18:04.660" v="344" actId="20577"/>
        <pc:sldMkLst>
          <pc:docMk/>
          <pc:sldMk cId="606927280" sldId="256"/>
        </pc:sldMkLst>
      </pc:sldChg>
      <pc:sldChg chg="addSp delSp modSp new mod setBg">
        <pc:chgData name="Sheila Normanly" userId="64257f0f-3460-40c4-b634-5008247b2f19" providerId="ADAL" clId="{4F129A66-84A3-4D55-9174-2938C46098FB}" dt="2023-05-30T14:08:42.536" v="239" actId="5793"/>
        <pc:sldMkLst>
          <pc:docMk/>
          <pc:sldMk cId="1316501349" sldId="257"/>
        </pc:sldMkLst>
      </pc:sldChg>
      <pc:sldChg chg="addSp delSp modSp new mod">
        <pc:chgData name="Sheila Normanly" userId="64257f0f-3460-40c4-b634-5008247b2f19" providerId="ADAL" clId="{4F129A66-84A3-4D55-9174-2938C46098FB}" dt="2023-05-30T14:08:40.201" v="238" actId="5793"/>
        <pc:sldMkLst>
          <pc:docMk/>
          <pc:sldMk cId="535285597" sldId="258"/>
        </pc:sldMkLst>
      </pc:sldChg>
      <pc:sldChg chg="addSp delSp modSp new mod">
        <pc:chgData name="Sheila Normanly" userId="64257f0f-3460-40c4-b634-5008247b2f19" providerId="ADAL" clId="{4F129A66-84A3-4D55-9174-2938C46098FB}" dt="2023-05-30T14:08:36.886" v="237" actId="5793"/>
        <pc:sldMkLst>
          <pc:docMk/>
          <pc:sldMk cId="3383804910" sldId="259"/>
        </pc:sldMkLst>
      </pc:sldChg>
      <pc:sldChg chg="addSp delSp modSp new mod">
        <pc:chgData name="Sheila Normanly" userId="64257f0f-3460-40c4-b634-5008247b2f19" providerId="ADAL" clId="{4F129A66-84A3-4D55-9174-2938C46098FB}" dt="2023-05-30T14:09:35.339" v="246" actId="14100"/>
        <pc:sldMkLst>
          <pc:docMk/>
          <pc:sldMk cId="2887566289" sldId="260"/>
        </pc:sldMkLst>
      </pc:sldChg>
      <pc:sldChg chg="addSp delSp modSp new mod">
        <pc:chgData name="Sheila Normanly" userId="64257f0f-3460-40c4-b634-5008247b2f19" providerId="ADAL" clId="{4F129A66-84A3-4D55-9174-2938C46098FB}" dt="2023-05-30T14:09:57.085" v="252"/>
        <pc:sldMkLst>
          <pc:docMk/>
          <pc:sldMk cId="1877736552" sldId="261"/>
        </pc:sldMkLst>
      </pc:sldChg>
      <pc:sldChg chg="addSp delSp modSp new mod">
        <pc:chgData name="Sheila Normanly" userId="64257f0f-3460-40c4-b634-5008247b2f19" providerId="ADAL" clId="{4F129A66-84A3-4D55-9174-2938C46098FB}" dt="2023-05-30T14:10:27.126" v="258" actId="2711"/>
        <pc:sldMkLst>
          <pc:docMk/>
          <pc:sldMk cId="4046804317" sldId="262"/>
        </pc:sldMkLst>
      </pc:sldChg>
      <pc:sldChg chg="addSp delSp modSp new mod">
        <pc:chgData name="Sheila Normanly" userId="64257f0f-3460-40c4-b634-5008247b2f19" providerId="ADAL" clId="{4F129A66-84A3-4D55-9174-2938C46098FB}" dt="2023-05-30T14:10:52.929" v="264"/>
        <pc:sldMkLst>
          <pc:docMk/>
          <pc:sldMk cId="41632409" sldId="263"/>
        </pc:sldMkLst>
      </pc:sldChg>
      <pc:sldChg chg="addSp delSp modSp new mod">
        <pc:chgData name="Sheila Normanly" userId="64257f0f-3460-40c4-b634-5008247b2f19" providerId="ADAL" clId="{4F129A66-84A3-4D55-9174-2938C46098FB}" dt="2023-05-30T14:11:30.802" v="272" actId="14100"/>
        <pc:sldMkLst>
          <pc:docMk/>
          <pc:sldMk cId="3479397053" sldId="264"/>
        </pc:sldMkLst>
      </pc:sldChg>
      <pc:sldChg chg="addSp delSp modSp new mod">
        <pc:chgData name="Sheila Normanly" userId="64257f0f-3460-40c4-b634-5008247b2f19" providerId="ADAL" clId="{4F129A66-84A3-4D55-9174-2938C46098FB}" dt="2023-05-30T14:15:32.574" v="327" actId="2711"/>
        <pc:sldMkLst>
          <pc:docMk/>
          <pc:sldMk cId="1722033684" sldId="265"/>
        </pc:sldMkLst>
      </pc:sldChg>
      <pc:sldChg chg="addSp delSp modSp new mod">
        <pc:chgData name="Sheila Normanly" userId="64257f0f-3460-40c4-b634-5008247b2f19" providerId="ADAL" clId="{4F129A66-84A3-4D55-9174-2938C46098FB}" dt="2023-05-30T14:14:58.646" v="299"/>
        <pc:sldMkLst>
          <pc:docMk/>
          <pc:sldMk cId="3732034343" sldId="266"/>
        </pc:sldMkLst>
      </pc:sldChg>
      <pc:sldChg chg="addSp modSp new">
        <pc:chgData name="Sheila Normanly" userId="64257f0f-3460-40c4-b634-5008247b2f19" providerId="ADAL" clId="{4F129A66-84A3-4D55-9174-2938C46098FB}" dt="2023-05-30T14:15:53.150" v="329"/>
        <pc:sldMkLst>
          <pc:docMk/>
          <pc:sldMk cId="2687810599" sldId="267"/>
        </pc:sldMkLst>
      </pc:sldChg>
      <pc:sldChg chg="del">
        <pc:chgData name="Sheila Normanly" userId="64257f0f-3460-40c4-b634-5008247b2f19" providerId="ADAL" clId="{4F129A66-84A3-4D55-9174-2938C46098FB}" dt="2023-05-30T14:01:15.640" v="183"/>
        <pc:sldMkLst>
          <pc:docMk/>
          <pc:sldMk cId="3792671814" sldId="268"/>
        </pc:sldMkLst>
      </pc:sldChg>
      <pc:sldChg chg="del">
        <pc:chgData name="Sheila Normanly" userId="64257f0f-3460-40c4-b634-5008247b2f19" providerId="ADAL" clId="{4F129A66-84A3-4D55-9174-2938C46098FB}" dt="2023-05-30T14:13:34.573" v="295"/>
        <pc:sldMkLst>
          <pc:docMk/>
          <pc:sldMk cId="1378129419" sldId="269"/>
        </pc:sldMkLst>
      </pc:sldChg>
      <pc:sldChg chg="del">
        <pc:chgData name="Sheila Normanly" userId="64257f0f-3460-40c4-b634-5008247b2f19" providerId="ADAL" clId="{4F129A66-84A3-4D55-9174-2938C46098FB}" dt="2023-05-30T14:01:15.640" v="183"/>
        <pc:sldMkLst>
          <pc:docMk/>
          <pc:sldMk cId="2612528156" sldId="271"/>
        </pc:sldMkLst>
      </pc:sldChg>
      <pc:sldChg chg="del">
        <pc:chgData name="Sheila Normanly" userId="64257f0f-3460-40c4-b634-5008247b2f19" providerId="ADAL" clId="{4F129A66-84A3-4D55-9174-2938C46098FB}" dt="2023-05-30T14:01:15.640" v="183"/>
        <pc:sldMkLst>
          <pc:docMk/>
          <pc:sldMk cId="404489466" sldId="273"/>
        </pc:sldMkLst>
      </pc:sldChg>
      <pc:sldChg chg="del">
        <pc:chgData name="Sheila Normanly" userId="64257f0f-3460-40c4-b634-5008247b2f19" providerId="ADAL" clId="{4F129A66-84A3-4D55-9174-2938C46098FB}" dt="2023-05-30T14:01:15.640" v="183"/>
        <pc:sldMkLst>
          <pc:docMk/>
          <pc:sldMk cId="4278940838" sldId="276"/>
        </pc:sldMkLst>
      </pc:sldChg>
      <pc:sldChg chg="del">
        <pc:chgData name="Sheila Normanly" userId="64257f0f-3460-40c4-b634-5008247b2f19" providerId="ADAL" clId="{4F129A66-84A3-4D55-9174-2938C46098FB}" dt="2023-05-30T14:01:15.640" v="183"/>
        <pc:sldMkLst>
          <pc:docMk/>
          <pc:sldMk cId="1155323153" sldId="279"/>
        </pc:sldMkLst>
      </pc:sldChg>
      <pc:sldChg chg="del">
        <pc:chgData name="Sheila Normanly" userId="64257f0f-3460-40c4-b634-5008247b2f19" providerId="ADAL" clId="{4F129A66-84A3-4D55-9174-2938C46098FB}" dt="2023-05-30T14:01:15.640" v="183"/>
        <pc:sldMkLst>
          <pc:docMk/>
          <pc:sldMk cId="3103542121" sldId="280"/>
        </pc:sldMkLst>
      </pc:sldChg>
      <pc:sldChg chg="del">
        <pc:chgData name="Sheila Normanly" userId="64257f0f-3460-40c4-b634-5008247b2f19" providerId="ADAL" clId="{4F129A66-84A3-4D55-9174-2938C46098FB}" dt="2023-05-30T14:01:15.640" v="183"/>
        <pc:sldMkLst>
          <pc:docMk/>
          <pc:sldMk cId="3584692851" sldId="281"/>
        </pc:sldMkLst>
      </pc:sldChg>
      <pc:sldChg chg="del">
        <pc:chgData name="Sheila Normanly" userId="64257f0f-3460-40c4-b634-5008247b2f19" providerId="ADAL" clId="{4F129A66-84A3-4D55-9174-2938C46098FB}" dt="2023-05-30T14:01:15.640" v="183"/>
        <pc:sldMkLst>
          <pc:docMk/>
          <pc:sldMk cId="2958200037" sldId="282"/>
        </pc:sldMkLst>
      </pc:sldChg>
      <pc:sldChg chg="del">
        <pc:chgData name="Sheila Normanly" userId="64257f0f-3460-40c4-b634-5008247b2f19" providerId="ADAL" clId="{4F129A66-84A3-4D55-9174-2938C46098FB}" dt="2023-05-30T14:01:15.640" v="183"/>
        <pc:sldMkLst>
          <pc:docMk/>
          <pc:sldMk cId="4214991751" sldId="283"/>
        </pc:sldMkLst>
      </pc:sldChg>
      <pc:sldChg chg="del">
        <pc:chgData name="Sheila Normanly" userId="64257f0f-3460-40c4-b634-5008247b2f19" providerId="ADAL" clId="{4F129A66-84A3-4D55-9174-2938C46098FB}" dt="2023-05-30T14:01:15.640" v="183"/>
        <pc:sldMkLst>
          <pc:docMk/>
          <pc:sldMk cId="1269201362" sldId="284"/>
        </pc:sldMkLst>
      </pc:sldChg>
      <pc:sldChg chg="del">
        <pc:chgData name="Sheila Normanly" userId="64257f0f-3460-40c4-b634-5008247b2f19" providerId="ADAL" clId="{4F129A66-84A3-4D55-9174-2938C46098FB}" dt="2023-05-30T14:01:15.640" v="183"/>
        <pc:sldMkLst>
          <pc:docMk/>
          <pc:sldMk cId="3204797764" sldId="285"/>
        </pc:sldMkLst>
      </pc:sldChg>
      <pc:sldMasterChg chg="modSldLayout">
        <pc:chgData name="Sheila Normanly" userId="64257f0f-3460-40c4-b634-5008247b2f19" providerId="ADAL" clId="{4F129A66-84A3-4D55-9174-2938C46098FB}" dt="2023-05-30T09:16:40.515" v="10" actId="14100"/>
        <pc:sldMasterMkLst>
          <pc:docMk/>
          <pc:sldMasterMk cId="2007867491" sldId="2147483660"/>
        </pc:sldMasterMkLst>
        <pc:sldLayoutChg chg="modSp mod">
          <pc:chgData name="Sheila Normanly" userId="64257f0f-3460-40c4-b634-5008247b2f19" providerId="ADAL" clId="{4F129A66-84A3-4D55-9174-2938C46098FB}" dt="2023-05-30T09:16:40.515" v="10" actId="14100"/>
          <pc:sldLayoutMkLst>
            <pc:docMk/>
            <pc:sldMasterMk cId="2007867491" sldId="2147483660"/>
            <pc:sldLayoutMk cId="1448499320" sldId="2147483661"/>
          </pc:sldLayoutMkLst>
        </pc:sldLayoutChg>
      </pc:sldMasterChg>
      <pc:sldMasterChg chg="setBg delSldLayout modSldLayout">
        <pc:chgData name="Sheila Normanly" userId="64257f0f-3460-40c4-b634-5008247b2f19" providerId="ADAL" clId="{4F129A66-84A3-4D55-9174-2938C46098FB}" dt="2023-05-30T14:14:25.954" v="296" actId="2696"/>
        <pc:sldMasterMkLst>
          <pc:docMk/>
          <pc:sldMasterMk cId="1879301238" sldId="2147483672"/>
        </pc:sldMasterMkLst>
        <pc:sldLayoutChg chg="delSp mod">
          <pc:chgData name="Sheila Normanly" userId="64257f0f-3460-40c4-b634-5008247b2f19" providerId="ADAL" clId="{4F129A66-84A3-4D55-9174-2938C46098FB}" dt="2023-05-30T14:06:33.811" v="220" actId="478"/>
          <pc:sldLayoutMkLst>
            <pc:docMk/>
            <pc:sldMasterMk cId="1879301238" sldId="2147483672"/>
            <pc:sldLayoutMk cId="708548701" sldId="2147483673"/>
          </pc:sldLayoutMkLst>
        </pc:sldLayoutChg>
        <pc:sldLayoutChg chg="addSp delSp modSp mod">
          <pc:chgData name="Sheila Normanly" userId="64257f0f-3460-40c4-b634-5008247b2f19" providerId="ADAL" clId="{4F129A66-84A3-4D55-9174-2938C46098FB}" dt="2023-05-30T14:04:59.240" v="194" actId="208"/>
          <pc:sldLayoutMkLst>
            <pc:docMk/>
            <pc:sldMasterMk cId="1879301238" sldId="2147483672"/>
            <pc:sldLayoutMk cId="3644786701" sldId="2147483674"/>
          </pc:sldLayoutMkLst>
        </pc:sldLayoutChg>
        <pc:sldLayoutChg chg="addSp delSp modSp mod">
          <pc:chgData name="Sheila Normanly" userId="64257f0f-3460-40c4-b634-5008247b2f19" providerId="ADAL" clId="{4F129A66-84A3-4D55-9174-2938C46098FB}" dt="2023-05-30T14:06:24.389" v="217" actId="478"/>
          <pc:sldLayoutMkLst>
            <pc:docMk/>
            <pc:sldMasterMk cId="1879301238" sldId="2147483672"/>
            <pc:sldLayoutMk cId="4119368235" sldId="2147483675"/>
          </pc:sldLayoutMkLst>
        </pc:sldLayoutChg>
        <pc:sldLayoutChg chg="addSp delSp modSp mod">
          <pc:chgData name="Sheila Normanly" userId="64257f0f-3460-40c4-b634-5008247b2f19" providerId="ADAL" clId="{4F129A66-84A3-4D55-9174-2938C46098FB}" dt="2023-05-30T14:06:17.912" v="214" actId="478"/>
          <pc:sldLayoutMkLst>
            <pc:docMk/>
            <pc:sldMasterMk cId="1879301238" sldId="2147483672"/>
            <pc:sldLayoutMk cId="1678243835" sldId="2147483676"/>
          </pc:sldLayoutMkLst>
        </pc:sldLayoutChg>
        <pc:sldLayoutChg chg="addSp delSp modSp mod">
          <pc:chgData name="Sheila Normanly" userId="64257f0f-3460-40c4-b634-5008247b2f19" providerId="ADAL" clId="{4F129A66-84A3-4D55-9174-2938C46098FB}" dt="2023-05-30T14:06:11.333" v="211" actId="478"/>
          <pc:sldLayoutMkLst>
            <pc:docMk/>
            <pc:sldMasterMk cId="1879301238" sldId="2147483672"/>
            <pc:sldLayoutMk cId="3115666021" sldId="2147483677"/>
          </pc:sldLayoutMkLst>
        </pc:sldLayoutChg>
        <pc:sldLayoutChg chg="addSp delSp modSp del mod">
          <pc:chgData name="Sheila Normanly" userId="64257f0f-3460-40c4-b634-5008247b2f19" providerId="ADAL" clId="{4F129A66-84A3-4D55-9174-2938C46098FB}" dt="2023-05-30T14:14:25.954" v="296" actId="2696"/>
          <pc:sldLayoutMkLst>
            <pc:docMk/>
            <pc:sldMasterMk cId="1879301238" sldId="2147483672"/>
            <pc:sldLayoutMk cId="1188216318" sldId="2147483678"/>
          </pc:sldLayoutMkLst>
        </pc:sldLayoutChg>
        <pc:sldLayoutChg chg="delSp mod">
          <pc:chgData name="Sheila Normanly" userId="64257f0f-3460-40c4-b634-5008247b2f19" providerId="ADAL" clId="{4F129A66-84A3-4D55-9174-2938C46098FB}" dt="2023-05-30T14:06:02.840" v="205" actId="478"/>
          <pc:sldLayoutMkLst>
            <pc:docMk/>
            <pc:sldMasterMk cId="1879301238" sldId="2147483672"/>
            <pc:sldLayoutMk cId="2600280239" sldId="2147483679"/>
          </pc:sldLayoutMkLst>
        </pc:sldLayoutChg>
        <pc:sldLayoutChg chg="del">
          <pc:chgData name="Sheila Normanly" userId="64257f0f-3460-40c4-b634-5008247b2f19" providerId="ADAL" clId="{4F129A66-84A3-4D55-9174-2938C46098FB}" dt="2023-05-30T14:05:37.833" v="199" actId="2696"/>
          <pc:sldLayoutMkLst>
            <pc:docMk/>
            <pc:sldMasterMk cId="1879301238" sldId="2147483672"/>
            <pc:sldLayoutMk cId="3697995128" sldId="2147483680"/>
          </pc:sldLayoutMkLst>
        </pc:sldLayoutChg>
        <pc:sldLayoutChg chg="del">
          <pc:chgData name="Sheila Normanly" userId="64257f0f-3460-40c4-b634-5008247b2f19" providerId="ADAL" clId="{4F129A66-84A3-4D55-9174-2938C46098FB}" dt="2023-05-30T14:05:41.082" v="200" actId="2696"/>
          <pc:sldLayoutMkLst>
            <pc:docMk/>
            <pc:sldMasterMk cId="1879301238" sldId="2147483672"/>
            <pc:sldLayoutMk cId="3576879597" sldId="2147483681"/>
          </pc:sldLayoutMkLst>
        </pc:sldLayoutChg>
        <pc:sldLayoutChg chg="del">
          <pc:chgData name="Sheila Normanly" userId="64257f0f-3460-40c4-b634-5008247b2f19" providerId="ADAL" clId="{4F129A66-84A3-4D55-9174-2938C46098FB}" dt="2023-05-30T14:05:44.791" v="201" actId="2696"/>
          <pc:sldLayoutMkLst>
            <pc:docMk/>
            <pc:sldMasterMk cId="1879301238" sldId="2147483672"/>
            <pc:sldLayoutMk cId="369542702" sldId="2147483682"/>
          </pc:sldLayoutMkLst>
        </pc:sldLayoutChg>
        <pc:sldLayoutChg chg="del">
          <pc:chgData name="Sheila Normanly" userId="64257f0f-3460-40c4-b634-5008247b2f19" providerId="ADAL" clId="{4F129A66-84A3-4D55-9174-2938C46098FB}" dt="2023-05-30T14:05:48.655" v="202" actId="2696"/>
          <pc:sldLayoutMkLst>
            <pc:docMk/>
            <pc:sldMasterMk cId="1879301238" sldId="2147483672"/>
            <pc:sldLayoutMk cId="3725019257" sldId="2147483683"/>
          </pc:sldLayoutMkLst>
        </pc:sldLayoutChg>
      </pc:sldMasterChg>
    </pc:docChg>
  </pc:docChgLst>
  <pc:docChgLst>
    <pc:chgData name="Simeone Golden" userId="4a5c3927-b620-4412-ba58-91b133b368b2" providerId="ADAL" clId="{D0B27D40-C072-4037-925C-FD15A34CBA34}"/>
    <pc:docChg chg="custSel delSld modSld">
      <pc:chgData name="Simeone Golden" userId="4a5c3927-b620-4412-ba58-91b133b368b2" providerId="ADAL" clId="{D0B27D40-C072-4037-925C-FD15A34CBA34}" dt="2024-05-31T14:53:08.461" v="14" actId="47"/>
      <pc:docMkLst>
        <pc:docMk/>
      </pc:docMkLst>
      <pc:sldChg chg="modSp del mod">
        <pc:chgData name="Simeone Golden" userId="4a5c3927-b620-4412-ba58-91b133b368b2" providerId="ADAL" clId="{D0B27D40-C072-4037-925C-FD15A34CBA34}" dt="2024-05-31T14:53:08.461" v="14" actId="47"/>
        <pc:sldMkLst>
          <pc:docMk/>
          <pc:sldMk cId="1722033684" sldId="265"/>
        </pc:sldMkLst>
      </pc:sldChg>
    </pc:docChg>
  </pc:docChgLst>
  <pc:docChgLst>
    <pc:chgData name="Simeone Golden" userId="4a5c3927-b620-4412-ba58-91b133b368b2" providerId="ADAL" clId="{1871B1A6-B82D-40A3-AEF7-7454E0AA08ED}"/>
    <pc:docChg chg="undo redo custSel addSld delSld modSld">
      <pc:chgData name="Simeone Golden" userId="4a5c3927-b620-4412-ba58-91b133b368b2" providerId="ADAL" clId="{1871B1A6-B82D-40A3-AEF7-7454E0AA08ED}" dt="2025-05-12T15:22:28.320" v="32" actId="1076"/>
      <pc:docMkLst>
        <pc:docMk/>
      </pc:docMkLst>
      <pc:sldChg chg="addSp modSp mod">
        <pc:chgData name="Simeone Golden" userId="4a5c3927-b620-4412-ba58-91b133b368b2" providerId="ADAL" clId="{1871B1A6-B82D-40A3-AEF7-7454E0AA08ED}" dt="2025-05-12T15:20:44.390" v="1"/>
        <pc:sldMkLst>
          <pc:docMk/>
          <pc:sldMk cId="535285597" sldId="258"/>
        </pc:sldMkLst>
        <pc:spChg chg="add mod">
          <ac:chgData name="Simeone Golden" userId="4a5c3927-b620-4412-ba58-91b133b368b2" providerId="ADAL" clId="{1871B1A6-B82D-40A3-AEF7-7454E0AA08ED}" dt="2025-05-12T15:20:44.390" v="1"/>
          <ac:spMkLst>
            <pc:docMk/>
            <pc:sldMk cId="535285597" sldId="258"/>
            <ac:spMk id="2" creationId="{E3417812-3473-CDC5-F503-F45F15DAFCD8}"/>
          </ac:spMkLst>
        </pc:spChg>
        <pc:spChg chg="mod">
          <ac:chgData name="Simeone Golden" userId="4a5c3927-b620-4412-ba58-91b133b368b2" providerId="ADAL" clId="{1871B1A6-B82D-40A3-AEF7-7454E0AA08ED}" dt="2025-05-12T15:20:35.859" v="0" actId="113"/>
          <ac:spMkLst>
            <pc:docMk/>
            <pc:sldMk cId="535285597" sldId="258"/>
            <ac:spMk id="4" creationId="{577D3F39-CE77-01B2-FF25-1933B9496D98}"/>
          </ac:spMkLst>
        </pc:spChg>
      </pc:sldChg>
      <pc:sldChg chg="addSp delSp modSp add mod">
        <pc:chgData name="Simeone Golden" userId="4a5c3927-b620-4412-ba58-91b133b368b2" providerId="ADAL" clId="{1871B1A6-B82D-40A3-AEF7-7454E0AA08ED}" dt="2025-05-12T15:22:28.320" v="32" actId="1076"/>
        <pc:sldMkLst>
          <pc:docMk/>
          <pc:sldMk cId="2731731691" sldId="259"/>
        </pc:sldMkLst>
        <pc:spChg chg="del">
          <ac:chgData name="Simeone Golden" userId="4a5c3927-b620-4412-ba58-91b133b368b2" providerId="ADAL" clId="{1871B1A6-B82D-40A3-AEF7-7454E0AA08ED}" dt="2025-05-12T15:21:12.277" v="18" actId="21"/>
          <ac:spMkLst>
            <pc:docMk/>
            <pc:sldMk cId="2731731691" sldId="259"/>
            <ac:spMk id="2" creationId="{8E7F0035-0BB3-F6C6-6D03-BDE41CC028A8}"/>
          </ac:spMkLst>
        </pc:spChg>
        <pc:spChg chg="add del mod">
          <ac:chgData name="Simeone Golden" userId="4a5c3927-b620-4412-ba58-91b133b368b2" providerId="ADAL" clId="{1871B1A6-B82D-40A3-AEF7-7454E0AA08ED}" dt="2025-05-12T15:22:04.578" v="29" actId="21"/>
          <ac:spMkLst>
            <pc:docMk/>
            <pc:sldMk cId="2731731691" sldId="259"/>
            <ac:spMk id="3" creationId="{5872D024-7B2D-B4C3-C4DD-0F08F29C56A1}"/>
          </ac:spMkLst>
        </pc:spChg>
        <pc:spChg chg="mod">
          <ac:chgData name="Simeone Golden" userId="4a5c3927-b620-4412-ba58-91b133b368b2" providerId="ADAL" clId="{1871B1A6-B82D-40A3-AEF7-7454E0AA08ED}" dt="2025-05-12T15:21:28.804" v="25" actId="6549"/>
          <ac:spMkLst>
            <pc:docMk/>
            <pc:sldMk cId="2731731691" sldId="259"/>
            <ac:spMk id="4" creationId="{F7BD1083-1A0D-6235-ACEF-1AB0357E2FF9}"/>
          </ac:spMkLst>
        </pc:spChg>
        <pc:spChg chg="add mod">
          <ac:chgData name="Simeone Golden" userId="4a5c3927-b620-4412-ba58-91b133b368b2" providerId="ADAL" clId="{1871B1A6-B82D-40A3-AEF7-7454E0AA08ED}" dt="2025-05-12T15:22:28.320" v="32" actId="1076"/>
          <ac:spMkLst>
            <pc:docMk/>
            <pc:sldMk cId="2731731691" sldId="259"/>
            <ac:spMk id="5" creationId="{EA8B285B-4E1A-2FA8-A223-69310CFA5772}"/>
          </ac:spMkLst>
        </pc:spChg>
      </pc:sldChg>
      <pc:sldChg chg="del">
        <pc:chgData name="Simeone Golden" userId="4a5c3927-b620-4412-ba58-91b133b368b2" providerId="ADAL" clId="{1871B1A6-B82D-40A3-AEF7-7454E0AA08ED}" dt="2025-05-12T15:20:53.092" v="2" actId="47"/>
        <pc:sldMkLst>
          <pc:docMk/>
          <pc:sldMk cId="3383804910" sldId="259"/>
        </pc:sldMkLst>
      </pc:sldChg>
      <pc:sldChg chg="del">
        <pc:chgData name="Simeone Golden" userId="4a5c3927-b620-4412-ba58-91b133b368b2" providerId="ADAL" clId="{1871B1A6-B82D-40A3-AEF7-7454E0AA08ED}" dt="2025-05-12T15:20:53.881" v="3" actId="47"/>
        <pc:sldMkLst>
          <pc:docMk/>
          <pc:sldMk cId="2887566289" sldId="260"/>
        </pc:sldMkLst>
      </pc:sldChg>
      <pc:sldChg chg="del">
        <pc:chgData name="Simeone Golden" userId="4a5c3927-b620-4412-ba58-91b133b368b2" providerId="ADAL" clId="{1871B1A6-B82D-40A3-AEF7-7454E0AA08ED}" dt="2025-05-12T15:20:54.861" v="4" actId="47"/>
        <pc:sldMkLst>
          <pc:docMk/>
          <pc:sldMk cId="1877736552" sldId="261"/>
        </pc:sldMkLst>
      </pc:sldChg>
      <pc:sldChg chg="del">
        <pc:chgData name="Simeone Golden" userId="4a5c3927-b620-4412-ba58-91b133b368b2" providerId="ADAL" clId="{1871B1A6-B82D-40A3-AEF7-7454E0AA08ED}" dt="2025-05-12T15:20:55.747" v="5" actId="47"/>
        <pc:sldMkLst>
          <pc:docMk/>
          <pc:sldMk cId="4046804317" sldId="262"/>
        </pc:sldMkLst>
      </pc:sldChg>
      <pc:sldChg chg="del">
        <pc:chgData name="Simeone Golden" userId="4a5c3927-b620-4412-ba58-91b133b368b2" providerId="ADAL" clId="{1871B1A6-B82D-40A3-AEF7-7454E0AA08ED}" dt="2025-05-12T15:20:57.179" v="6" actId="47"/>
        <pc:sldMkLst>
          <pc:docMk/>
          <pc:sldMk cId="41632409" sldId="263"/>
        </pc:sldMkLst>
      </pc:sldChg>
      <pc:sldChg chg="del">
        <pc:chgData name="Simeone Golden" userId="4a5c3927-b620-4412-ba58-91b133b368b2" providerId="ADAL" clId="{1871B1A6-B82D-40A3-AEF7-7454E0AA08ED}" dt="2025-05-12T15:20:58.076" v="7" actId="47"/>
        <pc:sldMkLst>
          <pc:docMk/>
          <pc:sldMk cId="3479397053" sldId="264"/>
        </pc:sldMkLst>
      </pc:sldChg>
      <pc:sldChg chg="del">
        <pc:chgData name="Simeone Golden" userId="4a5c3927-b620-4412-ba58-91b133b368b2" providerId="ADAL" clId="{1871B1A6-B82D-40A3-AEF7-7454E0AA08ED}" dt="2025-05-12T15:20:59.402" v="8" actId="47"/>
        <pc:sldMkLst>
          <pc:docMk/>
          <pc:sldMk cId="3732034343" sldId="266"/>
        </pc:sldMkLst>
      </pc:sldChg>
      <pc:sldChg chg="del">
        <pc:chgData name="Simeone Golden" userId="4a5c3927-b620-4412-ba58-91b133b368b2" providerId="ADAL" clId="{1871B1A6-B82D-40A3-AEF7-7454E0AA08ED}" dt="2025-05-12T15:21:01.135" v="9" actId="47"/>
        <pc:sldMkLst>
          <pc:docMk/>
          <pc:sldMk cId="2687810599" sldId="267"/>
        </pc:sldMkLst>
      </pc:sldChg>
    </pc:docChg>
  </pc:docChgLst>
  <pc:docChgLst>
    <pc:chgData name="Simeone Golden" userId="4a5c3927-b620-4412-ba58-91b133b368b2" providerId="ADAL" clId="{AB4E14A6-949A-497C-87A7-6901CBAB1ACD}"/>
    <pc:docChg chg="delSld modSld">
      <pc:chgData name="Simeone Golden" userId="4a5c3927-b620-4412-ba58-91b133b368b2" providerId="ADAL" clId="{AB4E14A6-949A-497C-87A7-6901CBAB1ACD}" dt="2024-06-24T15:36:52.150" v="1"/>
      <pc:docMkLst>
        <pc:docMk/>
      </pc:docMkLst>
      <pc:sldChg chg="del">
        <pc:chgData name="Simeone Golden" userId="4a5c3927-b620-4412-ba58-91b133b368b2" providerId="ADAL" clId="{AB4E14A6-949A-497C-87A7-6901CBAB1ACD}" dt="2024-06-24T15:36:52.150" v="1"/>
        <pc:sldMkLst>
          <pc:docMk/>
          <pc:sldMk cId="2390085750" sldId="268"/>
        </pc:sldMkLst>
      </pc:sldChg>
      <pc:sldChg chg="del">
        <pc:chgData name="Simeone Golden" userId="4a5c3927-b620-4412-ba58-91b133b368b2" providerId="ADAL" clId="{AB4E14A6-949A-497C-87A7-6901CBAB1ACD}" dt="2024-06-24T15:36:52.150" v="1"/>
        <pc:sldMkLst>
          <pc:docMk/>
          <pc:sldMk cId="164911402" sldId="550"/>
        </pc:sldMkLst>
      </pc:sldChg>
      <pc:sldChg chg="del">
        <pc:chgData name="Simeone Golden" userId="4a5c3927-b620-4412-ba58-91b133b368b2" providerId="ADAL" clId="{AB4E14A6-949A-497C-87A7-6901CBAB1ACD}" dt="2024-06-24T15:36:52.150" v="1"/>
        <pc:sldMkLst>
          <pc:docMk/>
          <pc:sldMk cId="3104988377" sldId="653"/>
        </pc:sldMkLst>
      </pc:sldChg>
      <pc:sldChg chg="del">
        <pc:chgData name="Simeone Golden" userId="4a5c3927-b620-4412-ba58-91b133b368b2" providerId="ADAL" clId="{AB4E14A6-949A-497C-87A7-6901CBAB1ACD}" dt="2024-06-24T15:36:52.150" v="1"/>
        <pc:sldMkLst>
          <pc:docMk/>
          <pc:sldMk cId="1285977581" sldId="655"/>
        </pc:sldMkLst>
      </pc:sldChg>
      <pc:sldChg chg="del">
        <pc:chgData name="Simeone Golden" userId="4a5c3927-b620-4412-ba58-91b133b368b2" providerId="ADAL" clId="{AB4E14A6-949A-497C-87A7-6901CBAB1ACD}" dt="2024-06-24T15:36:52.150" v="1"/>
        <pc:sldMkLst>
          <pc:docMk/>
          <pc:sldMk cId="1163084920" sldId="659"/>
        </pc:sldMkLst>
      </pc:sldChg>
      <pc:sldChg chg="del">
        <pc:chgData name="Simeone Golden" userId="4a5c3927-b620-4412-ba58-91b133b368b2" providerId="ADAL" clId="{AB4E14A6-949A-497C-87A7-6901CBAB1ACD}" dt="2024-06-24T15:36:52.150" v="1"/>
        <pc:sldMkLst>
          <pc:docMk/>
          <pc:sldMk cId="4070667187" sldId="661"/>
        </pc:sldMkLst>
      </pc:sldChg>
      <pc:sldChg chg="del">
        <pc:chgData name="Simeone Golden" userId="4a5c3927-b620-4412-ba58-91b133b368b2" providerId="ADAL" clId="{AB4E14A6-949A-497C-87A7-6901CBAB1ACD}" dt="2024-06-24T15:36:52.150" v="1"/>
        <pc:sldMkLst>
          <pc:docMk/>
          <pc:sldMk cId="3694862005" sldId="662"/>
        </pc:sldMkLst>
      </pc:sldChg>
      <pc:sldChg chg="del">
        <pc:chgData name="Simeone Golden" userId="4a5c3927-b620-4412-ba58-91b133b368b2" providerId="ADAL" clId="{AB4E14A6-949A-497C-87A7-6901CBAB1ACD}" dt="2024-06-24T15:36:52.150" v="1"/>
        <pc:sldMkLst>
          <pc:docMk/>
          <pc:sldMk cId="2651274051" sldId="663"/>
        </pc:sldMkLst>
      </pc:sldChg>
      <pc:sldChg chg="del">
        <pc:chgData name="Simeone Golden" userId="4a5c3927-b620-4412-ba58-91b133b368b2" providerId="ADAL" clId="{AB4E14A6-949A-497C-87A7-6901CBAB1ACD}" dt="2024-06-24T15:36:52.150" v="1"/>
        <pc:sldMkLst>
          <pc:docMk/>
          <pc:sldMk cId="2468707291" sldId="664"/>
        </pc:sldMkLst>
      </pc:sldChg>
      <pc:sldChg chg="del">
        <pc:chgData name="Simeone Golden" userId="4a5c3927-b620-4412-ba58-91b133b368b2" providerId="ADAL" clId="{AB4E14A6-949A-497C-87A7-6901CBAB1ACD}" dt="2024-06-24T15:36:52.150" v="1"/>
        <pc:sldMkLst>
          <pc:docMk/>
          <pc:sldMk cId="1323978665" sldId="666"/>
        </pc:sldMkLst>
      </pc:sldChg>
      <pc:sldChg chg="del">
        <pc:chgData name="Simeone Golden" userId="4a5c3927-b620-4412-ba58-91b133b368b2" providerId="ADAL" clId="{AB4E14A6-949A-497C-87A7-6901CBAB1ACD}" dt="2024-06-24T15:36:52.150" v="1"/>
        <pc:sldMkLst>
          <pc:docMk/>
          <pc:sldMk cId="3771884923" sldId="668"/>
        </pc:sldMkLst>
      </pc:sldChg>
      <pc:sldChg chg="del">
        <pc:chgData name="Simeone Golden" userId="4a5c3927-b620-4412-ba58-91b133b368b2" providerId="ADAL" clId="{AB4E14A6-949A-497C-87A7-6901CBAB1ACD}" dt="2024-06-24T15:36:52.150" v="1"/>
        <pc:sldMkLst>
          <pc:docMk/>
          <pc:sldMk cId="1606230207" sldId="669"/>
        </pc:sldMkLst>
      </pc:sldChg>
      <pc:sldChg chg="del">
        <pc:chgData name="Simeone Golden" userId="4a5c3927-b620-4412-ba58-91b133b368b2" providerId="ADAL" clId="{AB4E14A6-949A-497C-87A7-6901CBAB1ACD}" dt="2024-06-24T15:36:52.150" v="1"/>
        <pc:sldMkLst>
          <pc:docMk/>
          <pc:sldMk cId="1262560523" sldId="670"/>
        </pc:sldMkLst>
      </pc:sldChg>
      <pc:sldChg chg="del">
        <pc:chgData name="Simeone Golden" userId="4a5c3927-b620-4412-ba58-91b133b368b2" providerId="ADAL" clId="{AB4E14A6-949A-497C-87A7-6901CBAB1ACD}" dt="2024-06-24T15:36:52.150" v="1"/>
        <pc:sldMkLst>
          <pc:docMk/>
          <pc:sldMk cId="3681198927" sldId="671"/>
        </pc:sldMkLst>
      </pc:sldChg>
      <pc:sldChg chg="del">
        <pc:chgData name="Simeone Golden" userId="4a5c3927-b620-4412-ba58-91b133b368b2" providerId="ADAL" clId="{AB4E14A6-949A-497C-87A7-6901CBAB1ACD}" dt="2024-06-24T15:36:52.150" v="1"/>
        <pc:sldMkLst>
          <pc:docMk/>
          <pc:sldMk cId="1447581996" sldId="672"/>
        </pc:sldMkLst>
      </pc:sldChg>
      <pc:sldChg chg="del">
        <pc:chgData name="Simeone Golden" userId="4a5c3927-b620-4412-ba58-91b133b368b2" providerId="ADAL" clId="{AB4E14A6-949A-497C-87A7-6901CBAB1ACD}" dt="2024-06-24T15:36:52.150" v="1"/>
        <pc:sldMkLst>
          <pc:docMk/>
          <pc:sldMk cId="1293295895" sldId="67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C0148-4A67-4A4C-8F8B-1A2D2F6C3D47}" type="datetimeFigureOut">
              <a:rPr lang="en-IE" smtClean="0"/>
              <a:t>12/05/2025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23ADB3-210C-4EA6-9FCD-2A52711D829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36273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29E8D-F314-7660-8CBD-863F3EB75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1237" y="3556932"/>
            <a:ext cx="9563449" cy="15519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860511-E5DE-B2BC-B930-16519B735F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1237" y="5268286"/>
            <a:ext cx="9563449" cy="63756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5F66B-ACA2-53A1-7632-AABD7829C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36B041-3576-4847-A7E2-54936640355F}" type="datetimeFigureOut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12/05/2025</a:t>
            </a:fld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60E8C-BDD6-BF1C-1AEB-F448DA770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9668D-79D3-68FE-C690-AECC832CE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998CD1-1E66-4EAD-B8A3-A663637B2A9C}" type="slidenum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8499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CBE60-E490-03B6-CE0A-C8F766A8B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D94EB6-9918-0287-3EA0-BF32C8D6B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36B041-3576-4847-A7E2-54936640355F}" type="datetimeFigureOut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12/05/2025</a:t>
            </a:fld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3352D7-772D-C976-B3AB-449D10437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943468-81F0-5EE1-CB03-C574F5E9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998CD1-1E66-4EAD-B8A3-A663637B2A9C}" type="slidenum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801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7408B9-E374-DD08-E01D-035FE70F3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36B041-3576-4847-A7E2-54936640355F}" type="datetimeFigureOut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12/05/2025</a:t>
            </a:fld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8E0935-4CF4-5139-A1D9-A4B5EAABE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03F61C-8199-28B2-89AA-D730244BC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998CD1-1E66-4EAD-B8A3-A663637B2A9C}" type="slidenum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131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alphaModFix amt="8000"/>
            <a:lum/>
          </a:blip>
          <a:srcRect/>
          <a:stretch>
            <a:fillRect l="30000" t="12000" r="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32A71-62AD-93D0-60E2-EC7C528E2E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899958-0BF4-3346-904E-7F6D24F0B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08548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16CB110E-0462-53DC-C2D3-E5BE3E9896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39483" y="323628"/>
            <a:ext cx="10168000" cy="713837"/>
          </a:xfrm>
        </p:spPr>
        <p:txBody>
          <a:bodyPr/>
          <a:lstStyle/>
          <a:p>
            <a:r>
              <a:rPr lang="en-IE" b="1"/>
              <a:t>Disclaimer </a:t>
            </a:r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95A61026-5F59-597B-9E40-057ED41050B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121160" y="1561881"/>
            <a:ext cx="7800391" cy="3861540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IE" b="1"/>
              <a:t>The views expressed in this presentation are those of the presenter(s) and not necessarily those of their employer(s) (if any) or the Society of Actuaries in Ireland.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F74A13-BF31-537B-0F8A-04F020D23D35}"/>
              </a:ext>
            </a:extLst>
          </p:cNvPr>
          <p:cNvCxnSpPr/>
          <p:nvPr userDrawn="1"/>
        </p:nvCxnSpPr>
        <p:spPr>
          <a:xfrm>
            <a:off x="1212980" y="895739"/>
            <a:ext cx="10094503" cy="0"/>
          </a:xfrm>
          <a:prstGeom prst="line">
            <a:avLst/>
          </a:prstGeom>
          <a:ln>
            <a:solidFill>
              <a:srgbClr val="2EC7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4786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4D811-CB3D-837A-EBC5-F04C33A74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6E4B6B-D50B-BEF7-2554-80D5B8DBB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4D64B58-DD7B-E4F8-614B-7F0F20AC8038}"/>
              </a:ext>
            </a:extLst>
          </p:cNvPr>
          <p:cNvCxnSpPr/>
          <p:nvPr userDrawn="1"/>
        </p:nvCxnSpPr>
        <p:spPr>
          <a:xfrm>
            <a:off x="1212980" y="895739"/>
            <a:ext cx="10094503" cy="0"/>
          </a:xfrm>
          <a:prstGeom prst="line">
            <a:avLst/>
          </a:prstGeom>
          <a:ln>
            <a:solidFill>
              <a:srgbClr val="2EC7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36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24A9F-4909-07CD-52D3-F8594485B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47DAA-B113-199A-1C76-F4634F7FD3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CAF18F-D35A-C96F-4DC5-60EF1C688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2D6BE05-7A40-420B-AE66-AE7CA0870D2B}"/>
              </a:ext>
            </a:extLst>
          </p:cNvPr>
          <p:cNvCxnSpPr/>
          <p:nvPr userDrawn="1"/>
        </p:nvCxnSpPr>
        <p:spPr>
          <a:xfrm>
            <a:off x="1212980" y="895739"/>
            <a:ext cx="10094503" cy="0"/>
          </a:xfrm>
          <a:prstGeom prst="line">
            <a:avLst/>
          </a:prstGeom>
          <a:ln>
            <a:solidFill>
              <a:srgbClr val="2EC7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243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88299-81DD-DD8C-5BCA-8CB8FBA0E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135F53-44B8-B668-3B34-16976A88E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FE7460-4119-607C-7F66-77CBB98C67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505582-B656-07C4-65E3-D79E22DA81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2D7238-C7D1-184F-5B10-3A83F1636B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9329BF-8531-8A32-F400-06BB58650025}"/>
              </a:ext>
            </a:extLst>
          </p:cNvPr>
          <p:cNvCxnSpPr/>
          <p:nvPr userDrawn="1"/>
        </p:nvCxnSpPr>
        <p:spPr>
          <a:xfrm>
            <a:off x="1212980" y="895739"/>
            <a:ext cx="10094503" cy="0"/>
          </a:xfrm>
          <a:prstGeom prst="line">
            <a:avLst/>
          </a:prstGeom>
          <a:ln>
            <a:solidFill>
              <a:srgbClr val="2EC7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566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028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F9B48B2-998D-6F60-6169-47D9895851F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A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2D9DBE-4750-25FA-EFEF-C3F3D5CBA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84B58F-E988-7476-43F8-7E262B0B3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4BDE2-AA08-2491-141E-764D3FC4BA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36B041-3576-4847-A7E2-54936640355F}" type="datetimeFigureOut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12/05/2025</a:t>
            </a:fld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50AAA-D21F-4B18-9E99-A4AF3E16F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ABEEF-E769-CA74-184D-3C6596FA47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998CD1-1E66-4EAD-B8A3-A663637B2A9C}" type="slidenum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1DB145-36F0-5443-52B1-7CB91414800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321766" y="23010"/>
            <a:ext cx="5548467" cy="340599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D052F58-D022-F97E-57F4-12FCBD91C6D2}"/>
              </a:ext>
            </a:extLst>
          </p:cNvPr>
          <p:cNvCxnSpPr/>
          <p:nvPr userDrawn="1"/>
        </p:nvCxnSpPr>
        <p:spPr>
          <a:xfrm>
            <a:off x="1170331" y="5229687"/>
            <a:ext cx="9561865" cy="0"/>
          </a:xfrm>
          <a:prstGeom prst="line">
            <a:avLst/>
          </a:prstGeom>
          <a:ln w="6350" cmpd="sng">
            <a:solidFill>
              <a:srgbClr val="00C6D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3D5F085-B8AC-90F2-2B53-6464744C1F6E}"/>
              </a:ext>
            </a:extLst>
          </p:cNvPr>
          <p:cNvCxnSpPr/>
          <p:nvPr userDrawn="1"/>
        </p:nvCxnSpPr>
        <p:spPr>
          <a:xfrm>
            <a:off x="1170330" y="3429000"/>
            <a:ext cx="9561865" cy="0"/>
          </a:xfrm>
          <a:prstGeom prst="line">
            <a:avLst/>
          </a:prstGeom>
          <a:ln w="6350" cmpd="sng">
            <a:solidFill>
              <a:srgbClr val="00C6D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C8FCADD-86AF-7F21-0A38-FA339A42DBCF}"/>
              </a:ext>
            </a:extLst>
          </p:cNvPr>
          <p:cNvCxnSpPr/>
          <p:nvPr userDrawn="1"/>
        </p:nvCxnSpPr>
        <p:spPr>
          <a:xfrm>
            <a:off x="1170328" y="5942859"/>
            <a:ext cx="9561865" cy="0"/>
          </a:xfrm>
          <a:prstGeom prst="line">
            <a:avLst/>
          </a:prstGeom>
          <a:ln w="6350" cmpd="sng">
            <a:solidFill>
              <a:srgbClr val="00C6D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BA9F559-86CA-1A9B-4107-447CCC91C665}"/>
              </a:ext>
            </a:extLst>
          </p:cNvPr>
          <p:cNvSpPr txBox="1"/>
          <p:nvPr userDrawn="1"/>
        </p:nvSpPr>
        <p:spPr>
          <a:xfrm>
            <a:off x="4959642" y="6425197"/>
            <a:ext cx="1983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0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Society of Actuaries in Ireland </a:t>
            </a: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786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6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alphaModFix amt="6000"/>
            <a:lum/>
          </a:blip>
          <a:srcRect/>
          <a:stretch>
            <a:fillRect l="30000" t="12000" r="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2C978A-DDBC-3BC5-6A92-18E5D41B2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777E96-6415-D410-2987-537E50AEA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90440-AB1E-AF22-EC79-B2FB49D92C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92CB30-F03F-4EB4-B950-4662F644A99E}" type="datetimeFigureOut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12/05/2025</a:t>
            </a:fld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35BB2-52D3-3A30-3B21-EE445EBB47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CFE35-FD02-327D-550C-A1C1F675D5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0983A1-BDF4-43F5-BB3A-6BE31602C871}" type="slidenum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4F69171-9FAF-9E7D-257D-A83C71120E6D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8662" y="100600"/>
            <a:ext cx="794197" cy="1056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30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9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2BE4656-FC1F-DCDB-F8CD-7BC2D9BF4F56}"/>
              </a:ext>
            </a:extLst>
          </p:cNvPr>
          <p:cNvSpPr txBox="1"/>
          <p:nvPr/>
        </p:nvSpPr>
        <p:spPr>
          <a:xfrm>
            <a:off x="1282700" y="3793064"/>
            <a:ext cx="9626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>
                <a:solidFill>
                  <a:schemeClr val="bg1"/>
                </a:solidFill>
              </a:rPr>
              <a:t>Title here</a:t>
            </a:r>
          </a:p>
          <a:p>
            <a:pPr algn="ctr"/>
            <a:r>
              <a:rPr lang="en-IE" sz="2800">
                <a:solidFill>
                  <a:schemeClr val="bg1"/>
                </a:solidFill>
              </a:rPr>
              <a:t>Name(s) of Presenter &amp; Pronouns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0C0D98-B0CA-30A2-67BA-E45AAB88682C}"/>
              </a:ext>
            </a:extLst>
          </p:cNvPr>
          <p:cNvSpPr txBox="1"/>
          <p:nvPr/>
        </p:nvSpPr>
        <p:spPr>
          <a:xfrm>
            <a:off x="1282699" y="5333999"/>
            <a:ext cx="9626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>
                <a:solidFill>
                  <a:schemeClr val="bg1"/>
                </a:solidFill>
              </a:rPr>
              <a:t>Date here</a:t>
            </a:r>
          </a:p>
        </p:txBody>
      </p:sp>
    </p:spTree>
    <p:extLst>
      <p:ext uri="{BB962C8B-B14F-4D97-AF65-F5344CB8AC3E}">
        <p14:creationId xmlns:p14="http://schemas.microsoft.com/office/powerpoint/2010/main" val="606927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</a:blip>
          <a:srcRect/>
          <a:stretch>
            <a:fillRect l="30000" t="12000" r="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4D0F860-7F21-2F35-12E6-D98CE5AA5B5A}"/>
              </a:ext>
            </a:extLst>
          </p:cNvPr>
          <p:cNvSpPr txBox="1">
            <a:spLocks/>
          </p:cNvSpPr>
          <p:nvPr/>
        </p:nvSpPr>
        <p:spPr>
          <a:xfrm>
            <a:off x="1139483" y="323628"/>
            <a:ext cx="10168000" cy="71383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E" b="1"/>
              <a:t>Disclaimer </a:t>
            </a:r>
          </a:p>
        </p:txBody>
      </p:sp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F6F4A0D0-6AA4-6726-2C33-1A67B187A0D6}"/>
              </a:ext>
            </a:extLst>
          </p:cNvPr>
          <p:cNvSpPr txBox="1">
            <a:spLocks/>
          </p:cNvSpPr>
          <p:nvPr/>
        </p:nvSpPr>
        <p:spPr>
          <a:xfrm>
            <a:off x="2121160" y="1561881"/>
            <a:ext cx="7800391" cy="38615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IE" b="1"/>
              <a:t>The views expressed in this presentation are those of the presenter(s) and not necessarily those of their employer(s) (if any) or the Society of Actuaries in Ireland.</a:t>
            </a:r>
          </a:p>
        </p:txBody>
      </p:sp>
    </p:spTree>
    <p:extLst>
      <p:ext uri="{BB962C8B-B14F-4D97-AF65-F5344CB8AC3E}">
        <p14:creationId xmlns:p14="http://schemas.microsoft.com/office/powerpoint/2010/main" val="1316501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577D3F39-CE77-01B2-FF25-1933B9496D98}"/>
              </a:ext>
            </a:extLst>
          </p:cNvPr>
          <p:cNvSpPr txBox="1">
            <a:spLocks/>
          </p:cNvSpPr>
          <p:nvPr/>
        </p:nvSpPr>
        <p:spPr>
          <a:xfrm>
            <a:off x="1139483" y="358588"/>
            <a:ext cx="10168000" cy="71383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/>
              <a:t>Competency Framework Wheel</a:t>
            </a:r>
            <a:endParaRPr lang="en-IE" b="1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3417812-3473-CDC5-F503-F45F15DAFCD8}"/>
              </a:ext>
            </a:extLst>
          </p:cNvPr>
          <p:cNvSpPr txBox="1">
            <a:spLocks/>
          </p:cNvSpPr>
          <p:nvPr/>
        </p:nvSpPr>
        <p:spPr>
          <a:xfrm>
            <a:off x="2121160" y="1561881"/>
            <a:ext cx="7800391" cy="38615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GB" b="1" dirty="0"/>
              <a:t>I will include an SAI Competency Framework Wheel on slide 3. The event Chair will provide me with confirmation regarding the specific competencies being addressed.</a:t>
            </a:r>
            <a:endParaRPr lang="en-IE" sz="2000" b="1" dirty="0">
              <a:solidFill>
                <a:srgbClr val="FF0000"/>
              </a:solidFill>
            </a:endParaRP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IE" sz="1900" b="1" dirty="0">
                <a:solidFill>
                  <a:srgbClr val="FF0000"/>
                </a:solidFill>
              </a:rPr>
              <a:t>N.B: This slide will be included in your presentation in this order (slide 3).</a:t>
            </a:r>
          </a:p>
        </p:txBody>
      </p:sp>
    </p:spTree>
    <p:extLst>
      <p:ext uri="{BB962C8B-B14F-4D97-AF65-F5344CB8AC3E}">
        <p14:creationId xmlns:p14="http://schemas.microsoft.com/office/powerpoint/2010/main" val="535285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06C122-5571-7261-8D86-ADC7046678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F7BD1083-1A0D-6235-ACEF-1AB0357E2FF9}"/>
              </a:ext>
            </a:extLst>
          </p:cNvPr>
          <p:cNvSpPr txBox="1">
            <a:spLocks/>
          </p:cNvSpPr>
          <p:nvPr/>
        </p:nvSpPr>
        <p:spPr>
          <a:xfrm>
            <a:off x="1139483" y="358588"/>
            <a:ext cx="10168000" cy="71383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IE" b="1" dirty="0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EA8B285B-4E1A-2FA8-A223-69310CFA5772}"/>
              </a:ext>
            </a:extLst>
          </p:cNvPr>
          <p:cNvSpPr txBox="1">
            <a:spLocks/>
          </p:cNvSpPr>
          <p:nvPr/>
        </p:nvSpPr>
        <p:spPr>
          <a:xfrm>
            <a:off x="4297701" y="2352964"/>
            <a:ext cx="3851564" cy="2152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0038" lvl="1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IE" sz="9600" dirty="0"/>
              <a:t> Q&amp;A</a:t>
            </a:r>
          </a:p>
        </p:txBody>
      </p:sp>
    </p:spTree>
    <p:extLst>
      <p:ext uri="{BB962C8B-B14F-4D97-AF65-F5344CB8AC3E}">
        <p14:creationId xmlns:p14="http://schemas.microsoft.com/office/powerpoint/2010/main" val="273173169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F962785F1FC54598B8B235F15B87A9" ma:contentTypeVersion="18" ma:contentTypeDescription="Create a new document." ma:contentTypeScope="" ma:versionID="c2161d69b86aebe2fe7b98d39a64418c">
  <xsd:schema xmlns:xsd="http://www.w3.org/2001/XMLSchema" xmlns:xs="http://www.w3.org/2001/XMLSchema" xmlns:p="http://schemas.microsoft.com/office/2006/metadata/properties" xmlns:ns2="973cdd23-a005-4641-b98c-3b2a031b210f" xmlns:ns3="8eceb611-8932-4afc-a8d2-2331a97c0fda" targetNamespace="http://schemas.microsoft.com/office/2006/metadata/properties" ma:root="true" ma:fieldsID="65ade4b6fb966b1e0935ee2bbb3e695c" ns2:_="" ns3:_="">
    <xsd:import namespace="973cdd23-a005-4641-b98c-3b2a031b210f"/>
    <xsd:import namespace="8eceb611-8932-4afc-a8d2-2331a97c0f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3cdd23-a005-4641-b98c-3b2a031b21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0725a7e-2f3e-4c81-b236-db3004bb0c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eb611-8932-4afc-a8d2-2331a97c0fd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c1482d3-44d8-47c7-a815-8a38e6bb35c9}" ma:internalName="TaxCatchAll" ma:showField="CatchAllData" ma:web="8eceb611-8932-4afc-a8d2-2331a97c0f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73cdd23-a005-4641-b98c-3b2a031b210f">
      <Terms xmlns="http://schemas.microsoft.com/office/infopath/2007/PartnerControls"/>
    </lcf76f155ced4ddcb4097134ff3c332f>
    <TaxCatchAll xmlns="8eceb611-8932-4afc-a8d2-2331a97c0fd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ADF225-3533-47F3-8F26-4F3D8F540D20}">
  <ds:schemaRefs>
    <ds:schemaRef ds:uri="8eceb611-8932-4afc-a8d2-2331a97c0fda"/>
    <ds:schemaRef ds:uri="973cdd23-a005-4641-b98c-3b2a031b210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A6B9585-1EA0-4696-B4F3-4355372934BC}">
  <ds:schemaRefs>
    <ds:schemaRef ds:uri="8eceb611-8932-4afc-a8d2-2331a97c0fda"/>
    <ds:schemaRef ds:uri="973cdd23-a005-4641-b98c-3b2a031b210f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D267BEC-A9A5-4448-9581-F8692F89E0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102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1_Office Theme</vt:lpstr>
      <vt:lpstr>1_Custom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Sheila Normanly</dc:creator>
  <cp:lastModifiedBy>Simeone Golden</cp:lastModifiedBy>
  <cp:revision>2</cp:revision>
  <dcterms:created xsi:type="dcterms:W3CDTF">2023-05-30T09:14:16Z</dcterms:created>
  <dcterms:modified xsi:type="dcterms:W3CDTF">2025-05-12T15:22:37Z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0x01010041F962785F1FC54598B8B235F15B87A9</vt:lpwstr>
  </property>
  <property fmtid="{D5CDD505-2E9C-101B-9397-08002B2CF9AE}" pid="3" name="MediaServiceImageTags">
    <vt:lpwstr/>
  </property>
</Properties>
</file>