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0" r:id="rId6"/>
  </p:sldMasterIdLst>
  <p:notesMasterIdLst>
    <p:notesMasterId r:id="rId12"/>
  </p:notesMasterIdLst>
  <p:sldIdLst>
    <p:sldId id="256" r:id="rId7"/>
    <p:sldId id="257" r:id="rId8"/>
    <p:sldId id="258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42"/>
    <a:srgbClr val="2EC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907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eone Golden" userId="4a5c3927-b620-4412-ba58-91b133b368b2" providerId="ADAL" clId="{F59A59F8-2EB9-445D-AF26-BEF6FB16BF7C}"/>
    <pc:docChg chg="custSel delSld modSld">
      <pc:chgData name="Simeone Golden" userId="4a5c3927-b620-4412-ba58-91b133b368b2" providerId="ADAL" clId="{F59A59F8-2EB9-445D-AF26-BEF6FB16BF7C}" dt="2025-01-30T16:17:04.997" v="284" actId="255"/>
      <pc:docMkLst>
        <pc:docMk/>
      </pc:docMkLst>
      <pc:sldChg chg="addSp delSp modSp del mod">
        <pc:chgData name="Simeone Golden" userId="4a5c3927-b620-4412-ba58-91b133b368b2" providerId="ADAL" clId="{F59A59F8-2EB9-445D-AF26-BEF6FB16BF7C}" dt="2025-01-30T16:16:48.886" v="282" actId="113"/>
        <pc:sldMkLst>
          <pc:docMk/>
          <pc:sldMk cId="535285597" sldId="258"/>
        </pc:sldMkLst>
        <pc:spChg chg="add del mod">
          <ac:chgData name="Simeone Golden" userId="4a5c3927-b620-4412-ba58-91b133b368b2" providerId="ADAL" clId="{F59A59F8-2EB9-445D-AF26-BEF6FB16BF7C}" dt="2025-01-29T15:20:16.354" v="10" actId="478"/>
          <ac:spMkLst>
            <pc:docMk/>
            <pc:sldMk cId="535285597" sldId="258"/>
            <ac:spMk id="3" creationId="{E8AA0B94-C280-52B6-3069-53105CF61125}"/>
          </ac:spMkLst>
        </pc:spChg>
        <pc:spChg chg="mod">
          <ac:chgData name="Simeone Golden" userId="4a5c3927-b620-4412-ba58-91b133b368b2" providerId="ADAL" clId="{F59A59F8-2EB9-445D-AF26-BEF6FB16BF7C}" dt="2025-01-30T16:16:48.886" v="282" actId="113"/>
          <ac:spMkLst>
            <pc:docMk/>
            <pc:sldMk cId="535285597" sldId="258"/>
            <ac:spMk id="4" creationId="{577D3F39-CE77-01B2-FF25-1933B9496D98}"/>
          </ac:spMkLst>
        </pc:spChg>
        <pc:spChg chg="add mod">
          <ac:chgData name="Simeone Golden" userId="4a5c3927-b620-4412-ba58-91b133b368b2" providerId="ADAL" clId="{F59A59F8-2EB9-445D-AF26-BEF6FB16BF7C}" dt="2025-01-29T15:23:37.979" v="267" actId="113"/>
          <ac:spMkLst>
            <pc:docMk/>
            <pc:sldMk cId="535285597" sldId="258"/>
            <ac:spMk id="5" creationId="{ED0E59B7-EC02-2A6A-254F-2ED7730A34DB}"/>
          </ac:spMkLst>
        </pc:spChg>
      </pc:sldChg>
      <pc:sldChg chg="del">
        <pc:chgData name="Simeone Golden" userId="4a5c3927-b620-4412-ba58-91b133b368b2" providerId="ADAL" clId="{F59A59F8-2EB9-445D-AF26-BEF6FB16BF7C}" dt="2025-01-30T16:16:38.672" v="281" actId="47"/>
        <pc:sldMkLst>
          <pc:docMk/>
          <pc:sldMk cId="3383804910" sldId="259"/>
        </pc:sldMkLst>
      </pc:sldChg>
      <pc:sldChg chg="del">
        <pc:chgData name="Simeone Golden" userId="4a5c3927-b620-4412-ba58-91b133b368b2" providerId="ADAL" clId="{F59A59F8-2EB9-445D-AF26-BEF6FB16BF7C}" dt="2025-01-29T15:18:15.692" v="1" actId="47"/>
        <pc:sldMkLst>
          <pc:docMk/>
          <pc:sldMk cId="1877736552" sldId="261"/>
        </pc:sldMkLst>
      </pc:sldChg>
      <pc:sldChg chg="addSp modSp mod">
        <pc:chgData name="Simeone Golden" userId="4a5c3927-b620-4412-ba58-91b133b368b2" providerId="ADAL" clId="{F59A59F8-2EB9-445D-AF26-BEF6FB16BF7C}" dt="2025-01-30T16:17:04.997" v="284" actId="255"/>
        <pc:sldMkLst>
          <pc:docMk/>
          <pc:sldMk cId="1722033684" sldId="265"/>
        </pc:sldMkLst>
        <pc:spChg chg="mod">
          <ac:chgData name="Simeone Golden" userId="4a5c3927-b620-4412-ba58-91b133b368b2" providerId="ADAL" clId="{F59A59F8-2EB9-445D-AF26-BEF6FB16BF7C}" dt="2025-01-30T16:17:04.997" v="284" actId="255"/>
          <ac:spMkLst>
            <pc:docMk/>
            <pc:sldMk cId="1722033684" sldId="265"/>
            <ac:spMk id="5" creationId="{3A6C1EE9-9556-161D-093F-C199209FDD88}"/>
          </ac:spMkLst>
        </pc:spChg>
        <pc:picChg chg="add mod">
          <ac:chgData name="Simeone Golden" userId="4a5c3927-b620-4412-ba58-91b133b368b2" providerId="ADAL" clId="{F59A59F8-2EB9-445D-AF26-BEF6FB16BF7C}" dt="2025-01-29T15:50:50.250" v="280" actId="1076"/>
          <ac:picMkLst>
            <pc:docMk/>
            <pc:sldMk cId="1722033684" sldId="265"/>
            <ac:picMk id="2" creationId="{B61B4B79-0284-8836-0A96-D8FC1B7DC904}"/>
          </ac:picMkLst>
        </pc:picChg>
      </pc:sldChg>
      <pc:sldChg chg="del">
        <pc:chgData name="Simeone Golden" userId="4a5c3927-b620-4412-ba58-91b133b368b2" providerId="ADAL" clId="{F59A59F8-2EB9-445D-AF26-BEF6FB16BF7C}" dt="2025-01-29T15:18:15.692" v="1" actId="47"/>
        <pc:sldMkLst>
          <pc:docMk/>
          <pc:sldMk cId="806337838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412F-293B-457F-A465-B0B18ED41CDB}" type="datetimeFigureOut">
              <a:rPr lang="en-IE" smtClean="0"/>
              <a:t>30/01/2025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B4E3-E34B-4641-A8A5-0EC38D8715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23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860511-E5DE-B2BC-B930-16519B735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237" y="5268286"/>
            <a:ext cx="9563449" cy="63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F66B-ACA2-53A1-7632-AABD7829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0E8C-BDD6-BF1C-1AEB-F448DA77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9668D-79D3-68FE-C690-AECC832C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4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8000"/>
            <a:lum/>
          </a:blip>
          <a:srcRect/>
          <a:stretch>
            <a:fillRect l="30000" t="12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2A71-62AD-93D0-60E2-EC7C528E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99958-0BF4-3346-904E-7F6D24F0B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2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CB110E-0462-53DC-C2D3-E5BE3E9896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9483" y="323628"/>
            <a:ext cx="10168000" cy="713837"/>
          </a:xfrm>
        </p:spPr>
        <p:txBody>
          <a:bodyPr/>
          <a:lstStyle/>
          <a:p>
            <a:r>
              <a:rPr lang="en-IE" b="1"/>
              <a:t>Disclaimer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5A61026-5F59-597B-9E40-057ED41050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1160" y="1561881"/>
            <a:ext cx="7800391" cy="38615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IE" b="1"/>
              <a:t>The views expressed in this presentation are those of the presenter(s) and not necessarily those of their employer(s) (if any) or the Society of Actuaries in Ireland.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F74A13-BF31-537B-0F8A-04F020D23D3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77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D811-CB3D-837A-EBC5-F04C33A7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E4B6B-D50B-BEF7-2554-80D5B8DB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D64B58-DD7B-E4F8-614B-7F0F20AC8038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97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4A9F-4909-07CD-52D3-F8594485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7DAA-B113-199A-1C76-F4634F7FD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AF18F-D35A-C96F-4DC5-60EF1C688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D6BE05-7A40-420B-AE66-AE7CA0870D2B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8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8299-81DD-DD8C-5BCA-8CB8FBA0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35F53-44B8-B668-3B34-16976A88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E7460-4119-607C-7F66-77CBB98C6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05582-B656-07C4-65E3-D79E22DA8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D7238-C7D1-184F-5B10-3A83F1636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9329BF-8531-8A32-F400-06BB5865002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9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6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BE60-E490-03B6-CE0A-C8F766A8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94EB6-9918-0287-3EA0-BF32C8D6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352D7-772D-C976-B3AB-449D1043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43468-81F0-5EE1-CB03-C574F5E9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01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408B9-E374-DD08-E01D-035FE70F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E0935-4CF4-5139-A1D9-A4B5EAAB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3F61C-8199-28B2-89AA-D730244B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31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2A71-62AD-93D0-60E2-EC7C528E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99958-0BF4-3346-904E-7F6D24F0B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854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CB110E-0462-53DC-C2D3-E5BE3E9896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9483" y="323628"/>
            <a:ext cx="10168000" cy="713837"/>
          </a:xfrm>
        </p:spPr>
        <p:txBody>
          <a:bodyPr/>
          <a:lstStyle/>
          <a:p>
            <a:r>
              <a:rPr lang="en-IE" b="1" dirty="0"/>
              <a:t>Disclaimer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5A61026-5F59-597B-9E40-057ED41050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1160" y="1561881"/>
            <a:ext cx="7800391" cy="38615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IE" b="1" dirty="0"/>
              <a:t>The views expressed in this presentation are those of the presenter(s) and not necessarily those of their employer(s) (if any) or the Society of Actuaries in Ireland.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F74A13-BF31-537B-0F8A-04F020D23D3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78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D811-CB3D-837A-EBC5-F04C33A7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E4B6B-D50B-BEF7-2554-80D5B8DB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D64B58-DD7B-E4F8-614B-7F0F20AC8038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3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4A9F-4909-07CD-52D3-F8594485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7DAA-B113-199A-1C76-F4634F7FD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AF18F-D35A-C96F-4DC5-60EF1C688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D6BE05-7A40-420B-AE66-AE7CA0870D2B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24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8299-81DD-DD8C-5BCA-8CB8FBA0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35F53-44B8-B668-3B34-16976A88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E7460-4119-607C-7F66-77CBB98C6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05582-B656-07C4-65E3-D79E22DA8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D7238-C7D1-184F-5B10-3A83F1636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9329BF-8531-8A32-F400-06BB5865002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28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A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5706857F-2355-8A62-2DD5-8F85DE36CD0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284" y="52691"/>
            <a:ext cx="7211431" cy="395342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BDE2-AA08-2491-141E-764D3FC4B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0AAA-D21F-4B18-9E99-A4AF3E16F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ABEEF-E769-CA74-184D-3C6596FA4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052F58-D022-F97E-57F4-12FCBD91C6D2}"/>
              </a:ext>
            </a:extLst>
          </p:cNvPr>
          <p:cNvCxnSpPr/>
          <p:nvPr userDrawn="1"/>
        </p:nvCxnSpPr>
        <p:spPr>
          <a:xfrm>
            <a:off x="1170331" y="5229687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D5F085-B8AC-90F2-2B53-6464744C1F6E}"/>
              </a:ext>
            </a:extLst>
          </p:cNvPr>
          <p:cNvCxnSpPr/>
          <p:nvPr userDrawn="1"/>
        </p:nvCxnSpPr>
        <p:spPr>
          <a:xfrm>
            <a:off x="1170330" y="3429000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8FCADD-86AF-7F21-0A38-FA339A42DBCF}"/>
              </a:ext>
            </a:extLst>
          </p:cNvPr>
          <p:cNvCxnSpPr/>
          <p:nvPr userDrawn="1"/>
        </p:nvCxnSpPr>
        <p:spPr>
          <a:xfrm>
            <a:off x="1170328" y="5942859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BA9F559-86CA-1A9B-4107-447CCC91C665}"/>
              </a:ext>
            </a:extLst>
          </p:cNvPr>
          <p:cNvSpPr txBox="1"/>
          <p:nvPr userDrawn="1"/>
        </p:nvSpPr>
        <p:spPr>
          <a:xfrm>
            <a:off x="4959642" y="6425197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Society of Actuaries in Ireland 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8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12000"/>
            <a:lum/>
          </a:blip>
          <a:srcRect/>
          <a:stretch>
            <a:fillRect l="25000" t="8000" r="25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C978A-DDBC-3BC5-6A92-18E5D41B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77E96-6415-D410-2987-537E50AEA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90440-AB1E-AF22-EC79-B2FB49D9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92CB30-F03F-4EB4-B950-4662F644A99E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35BB2-52D3-3A30-3B21-EE445EBB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E35-FD02-327D-550C-A1C1F675D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983A1-BDF4-43F5-BB3A-6BE31602C87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244C7F-4448-4F97-34CD-2402ADC7FD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6525"/>
            <a:ext cx="880034" cy="103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6000"/>
            <a:lum/>
          </a:blip>
          <a:srcRect/>
          <a:stretch>
            <a:fillRect l="30000" t="12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C978A-DDBC-3BC5-6A92-18E5D41B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77E96-6415-D410-2987-537E50AEA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90440-AB1E-AF22-EC79-B2FB49D9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92CB30-F03F-4EB4-B950-4662F644A99E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35BB2-52D3-3A30-3B21-EE445EBB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E35-FD02-327D-550C-A1C1F675D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983A1-BDF4-43F5-BB3A-6BE31602C87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F69171-9FAF-9E7D-257D-A83C71120E6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8662" y="100600"/>
            <a:ext cx="794197" cy="10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0C0D98-B0CA-30A2-67BA-E45AAB88682C}"/>
              </a:ext>
            </a:extLst>
          </p:cNvPr>
          <p:cNvSpPr txBox="1"/>
          <p:nvPr/>
        </p:nvSpPr>
        <p:spPr>
          <a:xfrm>
            <a:off x="1282699" y="5333999"/>
            <a:ext cx="96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>
                <a:solidFill>
                  <a:schemeClr val="bg1"/>
                </a:solidFill>
              </a:rPr>
              <a:t>Name(s) of Presenter &amp; Pronouns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39D1B-10EF-F25E-752C-675E4FAD194C}"/>
              </a:ext>
            </a:extLst>
          </p:cNvPr>
          <p:cNvSpPr txBox="1"/>
          <p:nvPr/>
        </p:nvSpPr>
        <p:spPr>
          <a:xfrm>
            <a:off x="1593270" y="3981850"/>
            <a:ext cx="90054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3600" dirty="0">
                <a:solidFill>
                  <a:schemeClr val="bg1"/>
                </a:solidFill>
              </a:rPr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60692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4D0F860-7F21-2F35-12E6-D98CE5AA5B5A}"/>
              </a:ext>
            </a:extLst>
          </p:cNvPr>
          <p:cNvSpPr txBox="1">
            <a:spLocks/>
          </p:cNvSpPr>
          <p:nvPr/>
        </p:nvSpPr>
        <p:spPr>
          <a:xfrm>
            <a:off x="1139483" y="323628"/>
            <a:ext cx="10168000" cy="713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b="1" dirty="0"/>
              <a:t>Disclaimer 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6F4A0D0-6AA4-6726-2C33-1A67B187A0D6}"/>
              </a:ext>
            </a:extLst>
          </p:cNvPr>
          <p:cNvSpPr txBox="1">
            <a:spLocks/>
          </p:cNvSpPr>
          <p:nvPr/>
        </p:nvSpPr>
        <p:spPr>
          <a:xfrm>
            <a:off x="2121160" y="1561881"/>
            <a:ext cx="7800391" cy="38615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IE" b="1" dirty="0"/>
              <a:t>The views expressed in this presentation are those of the presenter(s) and not necessarily those of their employer(s) (if any) or the Society of Actuaries in Ireland.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en-IE" sz="2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IE" sz="1900" b="1" dirty="0">
                <a:solidFill>
                  <a:srgbClr val="FF0000"/>
                </a:solidFill>
              </a:rPr>
              <a:t>N.B: This slide will be included in your presentation in this order (slide 2).</a:t>
            </a:r>
          </a:p>
        </p:txBody>
      </p:sp>
    </p:spTree>
    <p:extLst>
      <p:ext uri="{BB962C8B-B14F-4D97-AF65-F5344CB8AC3E}">
        <p14:creationId xmlns:p14="http://schemas.microsoft.com/office/powerpoint/2010/main" val="131650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77D3F39-CE77-01B2-FF25-1933B9496D98}"/>
              </a:ext>
            </a:extLst>
          </p:cNvPr>
          <p:cNvSpPr txBox="1">
            <a:spLocks/>
          </p:cNvSpPr>
          <p:nvPr/>
        </p:nvSpPr>
        <p:spPr>
          <a:xfrm>
            <a:off x="1139483" y="358588"/>
            <a:ext cx="10168000" cy="713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Competency Framework Wheel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D0E59B7-EC02-2A6A-254F-2ED7730A34DB}"/>
              </a:ext>
            </a:extLst>
          </p:cNvPr>
          <p:cNvSpPr txBox="1">
            <a:spLocks/>
          </p:cNvSpPr>
          <p:nvPr/>
        </p:nvSpPr>
        <p:spPr>
          <a:xfrm>
            <a:off x="2121160" y="1561881"/>
            <a:ext cx="7800391" cy="38615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b="1" dirty="0"/>
              <a:t>I will include an SAI Competency Framework Wheel on slide 3. The event Chair will provide me with confirmation regarding the specific competencies being addressed.</a:t>
            </a:r>
            <a:endParaRPr lang="en-IE" sz="2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IE" sz="1900" b="1" dirty="0">
                <a:solidFill>
                  <a:srgbClr val="FF0000"/>
                </a:solidFill>
              </a:rPr>
              <a:t>N.B: This slide will be included in your presentation in this order (slide 3).</a:t>
            </a:r>
          </a:p>
        </p:txBody>
      </p:sp>
    </p:spTree>
    <p:extLst>
      <p:ext uri="{BB962C8B-B14F-4D97-AF65-F5344CB8AC3E}">
        <p14:creationId xmlns:p14="http://schemas.microsoft.com/office/powerpoint/2010/main" val="53528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A6C1EE9-9556-161D-093F-C199209FDD88}"/>
              </a:ext>
            </a:extLst>
          </p:cNvPr>
          <p:cNvSpPr txBox="1">
            <a:spLocks/>
          </p:cNvSpPr>
          <p:nvPr/>
        </p:nvSpPr>
        <p:spPr>
          <a:xfrm>
            <a:off x="830852" y="312122"/>
            <a:ext cx="10834606" cy="6073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Q&amp;A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click on the ‘</a:t>
            </a:r>
            <a:r>
              <a:rPr kumimoji="0" lang="en-IE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Raise Hand</a:t>
            </a: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icon 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ask a question aloud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IE" altLang="en-US" sz="3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wait to be unmuted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</a:t>
            </a:r>
            <a:r>
              <a:rPr kumimoji="0" lang="en-IE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Q&amp;A function </a:t>
            </a:r>
            <a:r>
              <a:rPr kumimoji="0" lang="en-IE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ask a question</a:t>
            </a: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*Please use this slide as your Q&amp;A slide if your event is virtual and being hosted over zoom, </a:t>
            </a:r>
            <a:r>
              <a:rPr kumimoji="0" lang="en-IE" sz="3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otherwise</a:t>
            </a:r>
            <a:r>
              <a:rPr kumimoji="0" lang="en-IE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if your event is in-person, please use the next slide as your Q&amp;A slide.</a:t>
            </a:r>
          </a:p>
          <a:p>
            <a:pPr marL="300038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00038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B4B79-0284-8836-0A96-D8FC1B7D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002" y="3834192"/>
            <a:ext cx="2302305" cy="72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3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43C947-9691-AFDD-EFDD-6D50AF78DE14}"/>
              </a:ext>
            </a:extLst>
          </p:cNvPr>
          <p:cNvSpPr txBox="1">
            <a:spLocks/>
          </p:cNvSpPr>
          <p:nvPr/>
        </p:nvSpPr>
        <p:spPr>
          <a:xfrm>
            <a:off x="4170218" y="2352964"/>
            <a:ext cx="3851564" cy="2152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0038" lvl="1" indent="0">
              <a:buFont typeface="Arial" panose="020B0604020202020204" pitchFamily="34" charset="0"/>
              <a:buNone/>
            </a:pPr>
            <a:r>
              <a:rPr lang="en-IE" sz="9600" dirty="0"/>
              <a:t> Q&amp;A</a:t>
            </a:r>
          </a:p>
        </p:txBody>
      </p:sp>
    </p:spTree>
    <p:extLst>
      <p:ext uri="{BB962C8B-B14F-4D97-AF65-F5344CB8AC3E}">
        <p14:creationId xmlns:p14="http://schemas.microsoft.com/office/powerpoint/2010/main" val="26878105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Custom 11">
      <a:dk1>
        <a:sysClr val="windowText" lastClr="000000"/>
      </a:dk1>
      <a:lt1>
        <a:sysClr val="window" lastClr="FFFFFF"/>
      </a:lt1>
      <a:dk2>
        <a:srgbClr val="009999"/>
      </a:dk2>
      <a:lt2>
        <a:srgbClr val="00BF98"/>
      </a:lt2>
      <a:accent1>
        <a:srgbClr val="006666"/>
      </a:accent1>
      <a:accent2>
        <a:srgbClr val="008080"/>
      </a:accent2>
      <a:accent3>
        <a:srgbClr val="009999"/>
      </a:accent3>
      <a:accent4>
        <a:srgbClr val="00CC99"/>
      </a:accent4>
      <a:accent5>
        <a:srgbClr val="00FFCC"/>
      </a:accent5>
      <a:accent6>
        <a:srgbClr val="FFFFFF"/>
      </a:accent6>
      <a:hlink>
        <a:srgbClr val="8F8F8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73cdd23-a005-4641-b98c-3b2a031b210f">
      <Terms xmlns="http://schemas.microsoft.com/office/infopath/2007/PartnerControls"/>
    </lcf76f155ced4ddcb4097134ff3c332f>
    <TaxCatchAll xmlns="8eceb611-8932-4afc-a8d2-2331a97c0fd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962785F1FC54598B8B235F15B87A9" ma:contentTypeVersion="18" ma:contentTypeDescription="Create a new document." ma:contentTypeScope="" ma:versionID="c2161d69b86aebe2fe7b98d39a64418c">
  <xsd:schema xmlns:xsd="http://www.w3.org/2001/XMLSchema" xmlns:xs="http://www.w3.org/2001/XMLSchema" xmlns:p="http://schemas.microsoft.com/office/2006/metadata/properties" xmlns:ns2="973cdd23-a005-4641-b98c-3b2a031b210f" xmlns:ns3="8eceb611-8932-4afc-a8d2-2331a97c0fda" targetNamespace="http://schemas.microsoft.com/office/2006/metadata/properties" ma:root="true" ma:fieldsID="65ade4b6fb966b1e0935ee2bbb3e695c" ns2:_="" ns3:_="">
    <xsd:import namespace="973cdd23-a005-4641-b98c-3b2a031b210f"/>
    <xsd:import namespace="8eceb611-8932-4afc-a8d2-2331a97c0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cdd23-a005-4641-b98c-3b2a031b21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0725a7e-2f3e-4c81-b236-db3004bb0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eb611-8932-4afc-a8d2-2331a97c0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1482d3-44d8-47c7-a815-8a38e6bb35c9}" ma:internalName="TaxCatchAll" ma:showField="CatchAllData" ma:web="8eceb611-8932-4afc-a8d2-2331a97c0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6B9585-1EA0-4696-B4F3-4355372934BC}">
  <ds:schemaRefs>
    <ds:schemaRef ds:uri="http://schemas.microsoft.com/office/2006/metadata/properties"/>
    <ds:schemaRef ds:uri="http://schemas.microsoft.com/office/infopath/2007/PartnerControls"/>
    <ds:schemaRef ds:uri="973cdd23-a005-4641-b98c-3b2a031b210f"/>
    <ds:schemaRef ds:uri="8eceb611-8932-4afc-a8d2-2331a97c0fda"/>
  </ds:schemaRefs>
</ds:datastoreItem>
</file>

<file path=customXml/itemProps2.xml><?xml version="1.0" encoding="utf-8"?>
<ds:datastoreItem xmlns:ds="http://schemas.openxmlformats.org/officeDocument/2006/customXml" ds:itemID="{57786395-C800-402D-B4D5-8511093027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cdd23-a005-4641-b98c-3b2a031b210f"/>
    <ds:schemaRef ds:uri="8eceb611-8932-4afc-a8d2-2331a97c0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267BEC-A9A5-4448-9581-F8692F89E0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196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Normanly</dc:creator>
  <cp:lastModifiedBy>Simeone Golden</cp:lastModifiedBy>
  <cp:revision>7</cp:revision>
  <dcterms:created xsi:type="dcterms:W3CDTF">2023-05-30T09:14:16Z</dcterms:created>
  <dcterms:modified xsi:type="dcterms:W3CDTF">2025-01-30T16:17:11Z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0x01010041F962785F1FC54598B8B235F15B87A9</vt:lpwstr>
  </property>
  <property fmtid="{D5CDD505-2E9C-101B-9397-08002B2CF9AE}" pid="3" name="MediaServiceImageTags">
    <vt:lpwstr/>
  </property>
</Properties>
</file>