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  <p:sldMasterId id="2147483672" r:id="rId5"/>
  </p:sldMasterIdLst>
  <p:notesMasterIdLst>
    <p:notesMasterId r:id="rId37"/>
  </p:notesMasterIdLst>
  <p:sldIdLst>
    <p:sldId id="256" r:id="rId6"/>
    <p:sldId id="257" r:id="rId7"/>
    <p:sldId id="258" r:id="rId8"/>
    <p:sldId id="280" r:id="rId9"/>
    <p:sldId id="281" r:id="rId10"/>
    <p:sldId id="268" r:id="rId11"/>
    <p:sldId id="273" r:id="rId12"/>
    <p:sldId id="277" r:id="rId13"/>
    <p:sldId id="288" r:id="rId14"/>
    <p:sldId id="285" r:id="rId15"/>
    <p:sldId id="282" r:id="rId16"/>
    <p:sldId id="286" r:id="rId17"/>
    <p:sldId id="287" r:id="rId18"/>
    <p:sldId id="289" r:id="rId19"/>
    <p:sldId id="275" r:id="rId20"/>
    <p:sldId id="294" r:id="rId21"/>
    <p:sldId id="278" r:id="rId22"/>
    <p:sldId id="290" r:id="rId23"/>
    <p:sldId id="291" r:id="rId24"/>
    <p:sldId id="295" r:id="rId25"/>
    <p:sldId id="283" r:id="rId26"/>
    <p:sldId id="293" r:id="rId27"/>
    <p:sldId id="296" r:id="rId28"/>
    <p:sldId id="297" r:id="rId29"/>
    <p:sldId id="298" r:id="rId30"/>
    <p:sldId id="299" r:id="rId31"/>
    <p:sldId id="300" r:id="rId32"/>
    <p:sldId id="301" r:id="rId33"/>
    <p:sldId id="284" r:id="rId34"/>
    <p:sldId id="270" r:id="rId35"/>
    <p:sldId id="302" r:id="rId3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7E6E6"/>
    <a:srgbClr val="CCFF66"/>
    <a:srgbClr val="002A42"/>
    <a:srgbClr val="2EC7D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–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94291" autoAdjust="0"/>
  </p:normalViewPr>
  <p:slideViewPr>
    <p:cSldViewPr snapToGrid="0">
      <p:cViewPr varScale="1">
        <p:scale>
          <a:sx n="78" d="100"/>
          <a:sy n="78" d="100"/>
        </p:scale>
        <p:origin x="835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3413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viewProps" Target="viewProps.xml"/><Relationship Id="rId21" Type="http://schemas.openxmlformats.org/officeDocument/2006/relationships/slide" Target="slides/slide16.xml"/><Relationship Id="rId34" Type="http://schemas.openxmlformats.org/officeDocument/2006/relationships/slide" Target="slides/slide29.xml"/><Relationship Id="rId7" Type="http://schemas.openxmlformats.org/officeDocument/2006/relationships/slide" Target="slides/slide2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41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notesMaster" Target="notesMasters/notesMaster1.xml"/><Relationship Id="rId40" Type="http://schemas.openxmlformats.org/officeDocument/2006/relationships/theme" Target="theme/theme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slide" Target="slides/slide3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slide" Target="slides/slide30.xml"/><Relationship Id="rId8" Type="http://schemas.openxmlformats.org/officeDocument/2006/relationships/slide" Target="slides/slide3.xml"/><Relationship Id="rId3" Type="http://schemas.openxmlformats.org/officeDocument/2006/relationships/customXml" Target="../customXml/item3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5F8412F-293B-457F-A465-B0B18ED41CDB}" type="datetimeFigureOut">
              <a:rPr lang="en-IE" smtClean="0"/>
              <a:t>14/02/2025</a:t>
            </a:fld>
            <a:endParaRPr lang="en-I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E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90CB4E3-E34B-4641-A8A5-0EC38D871544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5123914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C6860511-E5DE-B2BC-B930-16519B735F3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91237" y="5268286"/>
            <a:ext cx="9563449" cy="63756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I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7C5F66B-ACA2-53A1-7632-AABD7829C2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E36B041-3576-4847-A7E2-54936640355F}" type="datetimeFigureOut">
              <a:rPr kumimoji="0" lang="en-I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14/02/2025</a:t>
            </a:fld>
            <a:endParaRPr kumimoji="0" lang="en-IE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5B60E8C-BDD6-BF1C-1AEB-F448DA7700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E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C39668D-79D3-68FE-C690-AECC832CE9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D998CD1-1E66-4EAD-B8A3-A663637B2A9C}" type="slidenum">
              <a:rPr kumimoji="0" lang="en-I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IE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484993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CCBE60-E490-03B6-CE0A-C8F766A8B0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AD94EB6-9918-0287-3EA0-BF32C8D6BA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E36B041-3576-4847-A7E2-54936640355F}" type="datetimeFigureOut">
              <a:rPr kumimoji="0" lang="en-I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14/02/2025</a:t>
            </a:fld>
            <a:endParaRPr kumimoji="0" lang="en-IE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23352D7-772D-C976-B3AB-449D10437E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E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3943468-81F0-5EE1-CB03-C574F5E971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D998CD1-1E66-4EAD-B8A3-A663637B2A9C}" type="slidenum">
              <a:rPr kumimoji="0" lang="en-I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IE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680143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B7408B9-E374-DD08-E01D-035FE70F35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E36B041-3576-4847-A7E2-54936640355F}" type="datetimeFigureOut">
              <a:rPr kumimoji="0" lang="en-I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14/02/2025</a:t>
            </a:fld>
            <a:endParaRPr kumimoji="0" lang="en-IE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68E0935-4CF4-5139-A1D9-A4B5EAABE9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E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503F61C-8199-28B2-89AA-D730244BC3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D998CD1-1E66-4EAD-B8A3-A663637B2A9C}" type="slidenum">
              <a:rPr kumimoji="0" lang="en-I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IE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313158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932A71-62AD-93D0-60E2-EC7C528E2E0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A899958-0BF4-3346-904E-7F6D24F0B66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7085487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16CB110E-0462-53DC-C2D3-E5BE3E98967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139483" y="323628"/>
            <a:ext cx="10168000" cy="713837"/>
          </a:xfrm>
        </p:spPr>
        <p:txBody>
          <a:bodyPr/>
          <a:lstStyle/>
          <a:p>
            <a:r>
              <a:rPr lang="en-IE" b="1" dirty="0"/>
              <a:t>Disclaimer </a:t>
            </a:r>
          </a:p>
        </p:txBody>
      </p:sp>
      <p:sp>
        <p:nvSpPr>
          <p:cNvPr id="8" name="Text Placeholder 1">
            <a:extLst>
              <a:ext uri="{FF2B5EF4-FFF2-40B4-BE49-F238E27FC236}">
                <a16:creationId xmlns:a16="http://schemas.microsoft.com/office/drawing/2014/main" id="{95A61026-5F59-597B-9E40-057ED41050B1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121160" y="1561881"/>
            <a:ext cx="7800391" cy="3861540"/>
          </a:xfrm>
        </p:spPr>
        <p:txBody>
          <a:bodyPr/>
          <a:lstStyle/>
          <a:p>
            <a:pPr marL="0" indent="0" algn="ctr">
              <a:lnSpc>
                <a:spcPct val="150000"/>
              </a:lnSpc>
              <a:buNone/>
            </a:pPr>
            <a:r>
              <a:rPr lang="en-IE" b="1" dirty="0"/>
              <a:t>The views expressed in this presentation are those of the presenter(s) and not necessarily those of their employer(s) (if any) or the Society of Actuaries in Ireland.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2DF74A13-BF31-537B-0F8A-04F020D23D35}"/>
              </a:ext>
            </a:extLst>
          </p:cNvPr>
          <p:cNvCxnSpPr/>
          <p:nvPr userDrawn="1"/>
        </p:nvCxnSpPr>
        <p:spPr>
          <a:xfrm>
            <a:off x="1212980" y="895739"/>
            <a:ext cx="10094503" cy="0"/>
          </a:xfrm>
          <a:prstGeom prst="line">
            <a:avLst/>
          </a:prstGeom>
          <a:ln>
            <a:solidFill>
              <a:srgbClr val="2EC7D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447867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74D811-CB3D-837A-EBC5-F04C33A74F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46E4B6B-D50B-BEF7-2554-80D5B8DBB50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B4D64B58-DD7B-E4F8-614B-7F0F20AC8038}"/>
              </a:ext>
            </a:extLst>
          </p:cNvPr>
          <p:cNvCxnSpPr/>
          <p:nvPr userDrawn="1"/>
        </p:nvCxnSpPr>
        <p:spPr>
          <a:xfrm>
            <a:off x="1212980" y="895739"/>
            <a:ext cx="10094503" cy="0"/>
          </a:xfrm>
          <a:prstGeom prst="line">
            <a:avLst/>
          </a:prstGeom>
          <a:ln>
            <a:solidFill>
              <a:srgbClr val="2EC7D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193682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E24A9F-4909-07CD-52D3-F8594485BC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I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B547DAA-B113-199A-1C76-F4634F7FD35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ECAF18F-D35A-C96F-4DC5-60EF1C688FD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E2D6BE05-7A40-420B-AE66-AE7CA0870D2B}"/>
              </a:ext>
            </a:extLst>
          </p:cNvPr>
          <p:cNvCxnSpPr/>
          <p:nvPr userDrawn="1"/>
        </p:nvCxnSpPr>
        <p:spPr>
          <a:xfrm>
            <a:off x="1212980" y="895739"/>
            <a:ext cx="10094503" cy="0"/>
          </a:xfrm>
          <a:prstGeom prst="line">
            <a:avLst/>
          </a:prstGeom>
          <a:ln>
            <a:solidFill>
              <a:srgbClr val="2EC7D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782438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188299-81DD-DD8C-5BCA-8CB8FBA0ED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dirty="0"/>
              <a:t>Click to edit Master title style</a:t>
            </a:r>
            <a:endParaRPr lang="en-IE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1135F53-44B8-B668-3B34-16976A88E0C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1FE7460-4119-607C-7F66-77CBB98C67F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B505582-B656-07C4-65E3-D79E22DA811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72D7238-C7D1-184F-5B10-3A83F1636BB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9D9329BF-8531-8A32-F400-06BB58650025}"/>
              </a:ext>
            </a:extLst>
          </p:cNvPr>
          <p:cNvCxnSpPr/>
          <p:nvPr userDrawn="1"/>
        </p:nvCxnSpPr>
        <p:spPr>
          <a:xfrm>
            <a:off x="1212980" y="895739"/>
            <a:ext cx="10094503" cy="0"/>
          </a:xfrm>
          <a:prstGeom prst="line">
            <a:avLst/>
          </a:prstGeom>
          <a:ln>
            <a:solidFill>
              <a:srgbClr val="2EC7D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156660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002802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PNG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6.xml"/><Relationship Id="rId7" Type="http://schemas.openxmlformats.org/officeDocument/2006/relationships/theme" Target="../theme/theme2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6" Type="http://schemas.openxmlformats.org/officeDocument/2006/relationships/slideLayout" Target="../slideLayouts/slideLayout9.xml"/><Relationship Id="rId5" Type="http://schemas.openxmlformats.org/officeDocument/2006/relationships/slideLayout" Target="../slideLayouts/slideLayout8.xml"/><Relationship Id="rId4" Type="http://schemas.openxmlformats.org/officeDocument/2006/relationships/slideLayout" Target="../slideLayouts/slideLayout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002A4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25">
            <a:extLst>
              <a:ext uri="{FF2B5EF4-FFF2-40B4-BE49-F238E27FC236}">
                <a16:creationId xmlns:a16="http://schemas.microsoft.com/office/drawing/2014/main" id="{5706857F-2355-8A62-2DD5-8F85DE36CD03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0284" y="52691"/>
            <a:ext cx="7211431" cy="3953427"/>
          </a:xfrm>
          <a:prstGeom prst="rect">
            <a:avLst/>
          </a:prstGeom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E54BDE2-AA08-2491-141E-764D3FC4BA7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E36B041-3576-4847-A7E2-54936640355F}" type="datetimeFigureOut">
              <a:rPr kumimoji="0" lang="en-I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14/02/2025</a:t>
            </a:fld>
            <a:endParaRPr kumimoji="0" lang="en-IE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B250AAA-D21F-4B18-9E99-A4AF3E16F29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E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05ABEEF-E769-CA74-184D-3C6596FA479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D998CD1-1E66-4EAD-B8A3-A663637B2A9C}" type="slidenum">
              <a:rPr kumimoji="0" lang="en-I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IE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2D052F58-D022-F97E-57F4-12FCBD91C6D2}"/>
              </a:ext>
            </a:extLst>
          </p:cNvPr>
          <p:cNvCxnSpPr/>
          <p:nvPr userDrawn="1"/>
        </p:nvCxnSpPr>
        <p:spPr>
          <a:xfrm>
            <a:off x="1170331" y="5229687"/>
            <a:ext cx="9561865" cy="0"/>
          </a:xfrm>
          <a:prstGeom prst="line">
            <a:avLst/>
          </a:prstGeom>
          <a:ln w="6350" cmpd="sng">
            <a:solidFill>
              <a:srgbClr val="00C6D7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D3D5F085-B8AC-90F2-2B53-6464744C1F6E}"/>
              </a:ext>
            </a:extLst>
          </p:cNvPr>
          <p:cNvCxnSpPr/>
          <p:nvPr userDrawn="1"/>
        </p:nvCxnSpPr>
        <p:spPr>
          <a:xfrm>
            <a:off x="1170330" y="3429000"/>
            <a:ext cx="9561865" cy="0"/>
          </a:xfrm>
          <a:prstGeom prst="line">
            <a:avLst/>
          </a:prstGeom>
          <a:ln w="6350" cmpd="sng">
            <a:solidFill>
              <a:srgbClr val="00C6D7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EC8FCADD-86AF-7F21-0A38-FA339A42DBCF}"/>
              </a:ext>
            </a:extLst>
          </p:cNvPr>
          <p:cNvCxnSpPr/>
          <p:nvPr userDrawn="1"/>
        </p:nvCxnSpPr>
        <p:spPr>
          <a:xfrm>
            <a:off x="1170328" y="5942859"/>
            <a:ext cx="9561865" cy="0"/>
          </a:xfrm>
          <a:prstGeom prst="line">
            <a:avLst/>
          </a:prstGeom>
          <a:ln w="6350" cmpd="sng">
            <a:solidFill>
              <a:srgbClr val="00C6D7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BBA9F559-86CA-1A9B-4107-447CCC91C665}"/>
              </a:ext>
            </a:extLst>
          </p:cNvPr>
          <p:cNvSpPr txBox="1"/>
          <p:nvPr userDrawn="1"/>
        </p:nvSpPr>
        <p:spPr>
          <a:xfrm>
            <a:off x="4959642" y="6425197"/>
            <a:ext cx="198323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E" sz="105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© Society of Actuaries in Ireland </a:t>
            </a:r>
          </a:p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E" sz="13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078674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6" r:id="rId2"/>
    <p:sldLayoutId id="2147483667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8">
            <a:alphaModFix amt="12000"/>
            <a:lum/>
          </a:blip>
          <a:srcRect/>
          <a:stretch>
            <a:fillRect l="25000" t="8000" r="25000" b="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22C978A-DDBC-3BC5-6A92-18E5D41B2C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7777E96-6415-D410-2987-537E50AEAA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FD90440-AB1E-AF22-EC79-B2FB49D92C7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892CB30-F03F-4EB4-B950-4662F644A99E}" type="datetimeFigureOut">
              <a:rPr kumimoji="0" lang="en-I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14/02/2025</a:t>
            </a:fld>
            <a:endParaRPr kumimoji="0" lang="en-IE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A435BB2-52D3-3A30-3B21-EE445EBB473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E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9CCFE35-FD02-327D-550C-A1C1F675D5D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30983A1-BDF4-43F5-BB3A-6BE31602C871}" type="slidenum">
              <a:rPr kumimoji="0" lang="en-I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IE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A244C7F-4448-4F97-34CD-2402ADC7FDF6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36525"/>
            <a:ext cx="880034" cy="10371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93012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9" r:id="rId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3.jpg"/><Relationship Id="rId5" Type="http://schemas.openxmlformats.org/officeDocument/2006/relationships/image" Target="../media/image12.png"/><Relationship Id="rId4" Type="http://schemas.openxmlformats.org/officeDocument/2006/relationships/image" Target="../media/image11.jpe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5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5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5A0C0D98-B0CA-30A2-67BA-E45AAB88682C}"/>
              </a:ext>
            </a:extLst>
          </p:cNvPr>
          <p:cNvSpPr txBox="1"/>
          <p:nvPr/>
        </p:nvSpPr>
        <p:spPr>
          <a:xfrm>
            <a:off x="1282699" y="5333999"/>
            <a:ext cx="96265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2800" dirty="0">
                <a:solidFill>
                  <a:schemeClr val="bg1"/>
                </a:solidFill>
              </a:rPr>
              <a:t>13 February 2025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EF39D1B-10EF-F25E-752C-675E4FAD194C}"/>
              </a:ext>
            </a:extLst>
          </p:cNvPr>
          <p:cNvSpPr txBox="1"/>
          <p:nvPr/>
        </p:nvSpPr>
        <p:spPr>
          <a:xfrm>
            <a:off x="1482435" y="3756998"/>
            <a:ext cx="9005455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IE" sz="3600" dirty="0">
                <a:solidFill>
                  <a:schemeClr val="bg1"/>
                </a:solidFill>
              </a:rPr>
              <a:t>If Not Normal, then What?</a:t>
            </a:r>
          </a:p>
          <a:p>
            <a:pPr algn="ctr"/>
            <a:r>
              <a:rPr lang="en-IE" sz="3600" dirty="0">
                <a:solidFill>
                  <a:schemeClr val="bg1"/>
                </a:solidFill>
              </a:rPr>
              <a:t>Andrew D Smith  PhD Hon FSAI </a:t>
            </a:r>
          </a:p>
        </p:txBody>
      </p:sp>
    </p:spTree>
    <p:extLst>
      <p:ext uri="{BB962C8B-B14F-4D97-AF65-F5344CB8AC3E}">
        <p14:creationId xmlns:p14="http://schemas.microsoft.com/office/powerpoint/2010/main" val="60692728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F54C4CC6-013D-87BF-A331-662FBF8E011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en-IE" dirty="0"/>
              <a:t>Normal Distributions and Economic Capital Models</a:t>
            </a: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E643DC67-F3FA-8BFC-9FFD-78AF60C3F58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97422960"/>
              </p:ext>
            </p:extLst>
          </p:nvPr>
        </p:nvGraphicFramePr>
        <p:xfrm>
          <a:off x="1235587" y="1961316"/>
          <a:ext cx="9192899" cy="2123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04546">
                  <a:extLst>
                    <a:ext uri="{9D8B030D-6E8A-4147-A177-3AD203B41FA5}">
                      <a16:colId xmlns:a16="http://schemas.microsoft.com/office/drawing/2014/main" val="3369840932"/>
                    </a:ext>
                  </a:extLst>
                </a:gridCol>
                <a:gridCol w="1601344">
                  <a:extLst>
                    <a:ext uri="{9D8B030D-6E8A-4147-A177-3AD203B41FA5}">
                      <a16:colId xmlns:a16="http://schemas.microsoft.com/office/drawing/2014/main" val="3042246439"/>
                    </a:ext>
                  </a:extLst>
                </a:gridCol>
                <a:gridCol w="2952614">
                  <a:extLst>
                    <a:ext uri="{9D8B030D-6E8A-4147-A177-3AD203B41FA5}">
                      <a16:colId xmlns:a16="http://schemas.microsoft.com/office/drawing/2014/main" val="1370980297"/>
                    </a:ext>
                  </a:extLst>
                </a:gridCol>
                <a:gridCol w="3634395">
                  <a:extLst>
                    <a:ext uri="{9D8B030D-6E8A-4147-A177-3AD203B41FA5}">
                      <a16:colId xmlns:a16="http://schemas.microsoft.com/office/drawing/2014/main" val="316008662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IE" dirty="0"/>
                        <a:t>Firm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E" dirty="0"/>
                        <a:t>Stated 1-year Value-at-Risk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E" dirty="0"/>
                        <a:t>2007 year end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E" dirty="0"/>
                        <a:t>Loss during 2008</a:t>
                      </a:r>
                    </a:p>
                    <a:p>
                      <a:r>
                        <a:rPr lang="en-IE" dirty="0"/>
                        <a:t>(</a:t>
                      </a:r>
                      <a:r>
                        <a:rPr lang="en-IE" dirty="0" err="1"/>
                        <a:t>freq</a:t>
                      </a:r>
                      <a:r>
                        <a:rPr lang="en-IE" dirty="0"/>
                        <a:t> based on extrapolated normal)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27586065"/>
                  </a:ext>
                </a:extLst>
              </a:tr>
              <a:tr h="370840">
                <a:tc rowSpan="2">
                  <a:txBody>
                    <a:bodyPr/>
                    <a:lstStyle/>
                    <a:p>
                      <a:r>
                        <a:rPr lang="en-IE" dirty="0"/>
                        <a:t>AIG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E" dirty="0"/>
                        <a:t>Amount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E" dirty="0"/>
                        <a:t>$14.5bn - $19.5bn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E" dirty="0"/>
                        <a:t>$99.3bn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63486037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en-I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E" dirty="0"/>
                        <a:t>Frequency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E" dirty="0"/>
                        <a:t>1-in-2000 years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E" dirty="0"/>
                        <a:t>1-in-4×10</a:t>
                      </a:r>
                      <a:r>
                        <a:rPr lang="en-IE" baseline="30000" dirty="0"/>
                        <a:t>62</a:t>
                      </a:r>
                      <a:r>
                        <a:rPr lang="en-IE" dirty="0"/>
                        <a:t> years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21690211"/>
                  </a:ext>
                </a:extLst>
              </a:tr>
              <a:tr h="370840">
                <a:tc rowSpan="2">
                  <a:txBody>
                    <a:bodyPr/>
                    <a:lstStyle/>
                    <a:p>
                      <a:r>
                        <a:rPr lang="en-IE" dirty="0"/>
                        <a:t>Fortis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E" dirty="0"/>
                        <a:t>Amount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E" dirty="0"/>
                        <a:t>€17.6bn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E" dirty="0"/>
                        <a:t>€28bn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04432893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en-I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E" dirty="0"/>
                        <a:t>Frequency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E" dirty="0"/>
                        <a:t>1-in-3333 years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E" dirty="0"/>
                        <a:t>1-in-40 000 000 years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4867239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2318571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7D79A05-EFAB-A45C-9A3E-6D622F0F283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1DA8B0BF-0313-026D-6420-C0F477A717E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en-IE" dirty="0"/>
              <a:t>Presentation Overview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F684F924-1DC4-7882-975B-91E73DB7C924}"/>
              </a:ext>
            </a:extLst>
          </p:cNvPr>
          <p:cNvSpPr/>
          <p:nvPr/>
        </p:nvSpPr>
        <p:spPr>
          <a:xfrm>
            <a:off x="747252" y="1150374"/>
            <a:ext cx="2998838" cy="120936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dirty="0">
                <a:solidFill>
                  <a:schemeClr val="tx1"/>
                </a:solidFill>
              </a:rPr>
              <a:t>Introduction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D9850B7-024C-46E0-7DFC-160FE6A75071}"/>
              </a:ext>
            </a:extLst>
          </p:cNvPr>
          <p:cNvSpPr/>
          <p:nvPr/>
        </p:nvSpPr>
        <p:spPr>
          <a:xfrm>
            <a:off x="3279062" y="2497232"/>
            <a:ext cx="2998838" cy="1209368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IE" dirty="0">
                <a:solidFill>
                  <a:schemeClr val="bg1"/>
                </a:solidFill>
              </a:rPr>
              <a:t>Extensions of the normal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E" dirty="0">
                <a:solidFill>
                  <a:schemeClr val="bg1"/>
                </a:solidFill>
              </a:rPr>
              <a:t>16 Examples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E" dirty="0">
                <a:solidFill>
                  <a:schemeClr val="bg1"/>
                </a:solidFill>
              </a:rPr>
              <a:t>Does our choice matter?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F21421C-C736-4CDF-7208-5DBE37659755}"/>
              </a:ext>
            </a:extLst>
          </p:cNvPr>
          <p:cNvSpPr/>
          <p:nvPr/>
        </p:nvSpPr>
        <p:spPr>
          <a:xfrm>
            <a:off x="5830543" y="3844413"/>
            <a:ext cx="2998838" cy="120936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IE" dirty="0">
                <a:solidFill>
                  <a:schemeClr val="tx1"/>
                </a:solidFill>
              </a:rPr>
              <a:t>This changes everything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E" dirty="0">
                <a:solidFill>
                  <a:schemeClr val="tx1"/>
                </a:solidFill>
              </a:rPr>
              <a:t>Portfolio selection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E" dirty="0">
                <a:solidFill>
                  <a:schemeClr val="tx1"/>
                </a:solidFill>
              </a:rPr>
              <a:t>Hypothesis testing 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C600A4E-57FC-C72C-7D55-5DF5360A1884}"/>
              </a:ext>
            </a:extLst>
          </p:cNvPr>
          <p:cNvSpPr/>
          <p:nvPr/>
        </p:nvSpPr>
        <p:spPr>
          <a:xfrm>
            <a:off x="8352522" y="5225847"/>
            <a:ext cx="2998838" cy="120936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dirty="0">
                <a:solidFill>
                  <a:schemeClr val="tx1"/>
                </a:solidFill>
              </a:rPr>
              <a:t>Conclusions</a:t>
            </a:r>
          </a:p>
        </p:txBody>
      </p:sp>
    </p:spTree>
    <p:extLst>
      <p:ext uri="{BB962C8B-B14F-4D97-AF65-F5344CB8AC3E}">
        <p14:creationId xmlns:p14="http://schemas.microsoft.com/office/powerpoint/2010/main" val="280464547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FBF2FDCE-7394-2FF4-DB31-DAFE7B1688F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en-IE" dirty="0"/>
              <a:t>Normal Extension: Contamination Approach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03BC7461-7123-46AC-A36B-642C83040D5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02258170"/>
              </p:ext>
            </p:extLst>
          </p:nvPr>
        </p:nvGraphicFramePr>
        <p:xfrm>
          <a:off x="1304413" y="1389380"/>
          <a:ext cx="5774812" cy="4079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87406">
                  <a:extLst>
                    <a:ext uri="{9D8B030D-6E8A-4147-A177-3AD203B41FA5}">
                      <a16:colId xmlns:a16="http://schemas.microsoft.com/office/drawing/2014/main" val="1652717292"/>
                    </a:ext>
                  </a:extLst>
                </a:gridCol>
                <a:gridCol w="2887406">
                  <a:extLst>
                    <a:ext uri="{9D8B030D-6E8A-4147-A177-3AD203B41FA5}">
                      <a16:colId xmlns:a16="http://schemas.microsoft.com/office/drawing/2014/main" val="85140692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IE" dirty="0"/>
                        <a:t>Name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E" dirty="0"/>
                        <a:t>Height (cm, estimated)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0752477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en-IE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Bobby Sands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E" sz="18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176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144751029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en-IE" sz="1800" b="0" i="0" u="none" strike="noStrike" dirty="0">
                          <a:solidFill>
                            <a:srgbClr val="FF0000"/>
                          </a:solidFill>
                          <a:effectLst/>
                          <a:latin typeface="Aptos Narrow" panose="020B0004020202020204" pitchFamily="34" charset="0"/>
                        </a:rPr>
                        <a:t>Fionn Mac Cumhaill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E" sz="1800" b="0" i="0" u="none" strike="noStrike" dirty="0">
                          <a:solidFill>
                            <a:srgbClr val="FF0000"/>
                          </a:solidFill>
                          <a:effectLst/>
                          <a:latin typeface="Aptos Narrow" panose="020B0004020202020204" pitchFamily="34" charset="0"/>
                        </a:rPr>
                        <a:t>1646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40334781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en-IE" sz="18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Gerry Adams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E" sz="18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188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127113228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en-IE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Hazel Chu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E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161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261560858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en-IE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Leo Varadkar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E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193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152492111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en-IE" sz="18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Mary Lou McDonald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E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165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214720691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en-IE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Mary McAleese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E" sz="18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178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4855905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en-IE" sz="18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Michael D Higgins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E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160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127357207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en-IE" sz="18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Micheal Martin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E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185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375781758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en-IE" sz="18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Michelle O'Neill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E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164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47064082"/>
                  </a:ext>
                </a:extLst>
              </a:tr>
            </a:tbl>
          </a:graphicData>
        </a:graphic>
      </p:graphicFrame>
      <p:sp>
        <p:nvSpPr>
          <p:cNvPr id="7" name="Rectangle 6">
            <a:extLst>
              <a:ext uri="{FF2B5EF4-FFF2-40B4-BE49-F238E27FC236}">
                <a16:creationId xmlns:a16="http://schemas.microsoft.com/office/drawing/2014/main" id="{CCDE3206-22AC-7275-A831-631D6235358E}"/>
              </a:ext>
            </a:extLst>
          </p:cNvPr>
          <p:cNvSpPr/>
          <p:nvPr/>
        </p:nvSpPr>
        <p:spPr>
          <a:xfrm>
            <a:off x="7934632" y="1750143"/>
            <a:ext cx="3116826" cy="2979174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IE" b="1" dirty="0"/>
              <a:t>Contamination approach:</a:t>
            </a:r>
          </a:p>
          <a:p>
            <a:r>
              <a:rPr lang="en-IE" dirty="0"/>
              <a:t>Most observations are normal, but a few come from another distribution, often representing errors in data recording.</a:t>
            </a:r>
          </a:p>
          <a:p>
            <a:endParaRPr lang="en-IE" dirty="0"/>
          </a:p>
          <a:p>
            <a:r>
              <a:rPr lang="en-IE" b="1" dirty="0"/>
              <a:t>Extrapolation approach:</a:t>
            </a:r>
            <a:endParaRPr lang="en-IE" dirty="0"/>
          </a:p>
          <a:p>
            <a:r>
              <a:rPr lang="en-IE" dirty="0"/>
              <a:t>The same process generates moderate and extreme observations.</a:t>
            </a:r>
          </a:p>
        </p:txBody>
      </p:sp>
    </p:spTree>
    <p:extLst>
      <p:ext uri="{BB962C8B-B14F-4D97-AF65-F5344CB8AC3E}">
        <p14:creationId xmlns:p14="http://schemas.microsoft.com/office/powerpoint/2010/main" val="200041328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B554989B-64F5-E531-5627-5AE95B24C71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en-IE" dirty="0"/>
              <a:t>Median-Preserving Construction (Extrapolation, CF3 Distribution)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DA14268-CA25-F1E6-973E-7F5FD57918BF}"/>
              </a:ext>
            </a:extLst>
          </p:cNvPr>
          <p:cNvSpPr txBox="1"/>
          <p:nvPr/>
        </p:nvSpPr>
        <p:spPr>
          <a:xfrm>
            <a:off x="421848" y="1524929"/>
            <a:ext cx="3625902" cy="4801314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r>
              <a:rPr lang="en-IE" dirty="0"/>
              <a:t>Suppose Z is normal with mean 0 and standard deviation 1.</a:t>
            </a:r>
          </a:p>
          <a:p>
            <a:r>
              <a:rPr lang="en-IE" dirty="0"/>
              <a:t>Then write </a:t>
            </a:r>
            <a:r>
              <a:rPr lang="en-IE" dirty="0">
                <a:solidFill>
                  <a:srgbClr val="FF0000"/>
                </a:solidFill>
              </a:rPr>
              <a:t>X = Z[ 1 + (Z-1)</a:t>
            </a:r>
            <a:r>
              <a:rPr lang="en-IE" baseline="30000" dirty="0">
                <a:solidFill>
                  <a:srgbClr val="FF0000"/>
                </a:solidFill>
              </a:rPr>
              <a:t>2 </a:t>
            </a:r>
            <a:r>
              <a:rPr lang="en-IE" dirty="0">
                <a:solidFill>
                  <a:srgbClr val="FF0000"/>
                </a:solidFill>
              </a:rPr>
              <a:t>]</a:t>
            </a:r>
          </a:p>
          <a:p>
            <a:r>
              <a:rPr lang="en-IE" dirty="0"/>
              <a:t>This is an increasing function of Z, passing through (0,0), and so the median of X is the median of Z, which is 0.</a:t>
            </a:r>
          </a:p>
          <a:p>
            <a:endParaRPr lang="en-IE" dirty="0"/>
          </a:p>
          <a:p>
            <a:r>
              <a:rPr lang="en-IE" dirty="0"/>
              <a:t>Applying an increasing cubic to a normal variate produces a Cornish-Fisher 3-term (or CF3) distribution.</a:t>
            </a:r>
          </a:p>
          <a:p>
            <a:endParaRPr lang="en-IE" dirty="0"/>
          </a:p>
          <a:p>
            <a:r>
              <a:rPr lang="en-IE" dirty="0"/>
              <a:t>The CF3 distribution family is an example of a Q-linear family because an affine mix of Q-Q plots from the family is still in the family (</a:t>
            </a:r>
            <a:r>
              <a:rPr lang="en-IE" dirty="0" err="1"/>
              <a:t>ie</a:t>
            </a:r>
            <a:r>
              <a:rPr lang="en-IE" dirty="0"/>
              <a:t> a linear combination of </a:t>
            </a:r>
            <a:r>
              <a:rPr lang="en-IE" dirty="0" err="1"/>
              <a:t>cubics</a:t>
            </a:r>
            <a:r>
              <a:rPr lang="en-IE" dirty="0"/>
              <a:t> is still cubic).</a:t>
            </a:r>
          </a:p>
        </p:txBody>
      </p:sp>
      <p:sp>
        <p:nvSpPr>
          <p:cNvPr id="59" name="Freeform 56">
            <a:extLst>
              <a:ext uri="{FF2B5EF4-FFF2-40B4-BE49-F238E27FC236}">
                <a16:creationId xmlns:a16="http://schemas.microsoft.com/office/drawing/2014/main" id="{4ED07193-255E-BBC7-5510-F9781B026A59}"/>
              </a:ext>
            </a:extLst>
          </p:cNvPr>
          <p:cNvSpPr>
            <a:spLocks noEditPoints="1"/>
          </p:cNvSpPr>
          <p:nvPr/>
        </p:nvSpPr>
        <p:spPr bwMode="auto">
          <a:xfrm>
            <a:off x="4556125" y="1893888"/>
            <a:ext cx="6959600" cy="4067175"/>
          </a:xfrm>
          <a:custGeom>
            <a:avLst/>
            <a:gdLst>
              <a:gd name="T0" fmla="*/ 0 w 4384"/>
              <a:gd name="T1" fmla="*/ 2562 h 2562"/>
              <a:gd name="T2" fmla="*/ 4384 w 4384"/>
              <a:gd name="T3" fmla="*/ 2562 h 2562"/>
              <a:gd name="T4" fmla="*/ 0 w 4384"/>
              <a:gd name="T5" fmla="*/ 2196 h 2562"/>
              <a:gd name="T6" fmla="*/ 4384 w 4384"/>
              <a:gd name="T7" fmla="*/ 2196 h 2562"/>
              <a:gd name="T8" fmla="*/ 0 w 4384"/>
              <a:gd name="T9" fmla="*/ 1830 h 2562"/>
              <a:gd name="T10" fmla="*/ 4384 w 4384"/>
              <a:gd name="T11" fmla="*/ 1830 h 2562"/>
              <a:gd name="T12" fmla="*/ 0 w 4384"/>
              <a:gd name="T13" fmla="*/ 1464 h 2562"/>
              <a:gd name="T14" fmla="*/ 4384 w 4384"/>
              <a:gd name="T15" fmla="*/ 1464 h 2562"/>
              <a:gd name="T16" fmla="*/ 0 w 4384"/>
              <a:gd name="T17" fmla="*/ 1098 h 2562"/>
              <a:gd name="T18" fmla="*/ 4384 w 4384"/>
              <a:gd name="T19" fmla="*/ 1098 h 2562"/>
              <a:gd name="T20" fmla="*/ 0 w 4384"/>
              <a:gd name="T21" fmla="*/ 366 h 2562"/>
              <a:gd name="T22" fmla="*/ 4384 w 4384"/>
              <a:gd name="T23" fmla="*/ 366 h 2562"/>
              <a:gd name="T24" fmla="*/ 0 w 4384"/>
              <a:gd name="T25" fmla="*/ 0 h 2562"/>
              <a:gd name="T26" fmla="*/ 4384 w 4384"/>
              <a:gd name="T27" fmla="*/ 0 h 25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4384" h="2562">
                <a:moveTo>
                  <a:pt x="0" y="2562"/>
                </a:moveTo>
                <a:lnTo>
                  <a:pt x="4384" y="2562"/>
                </a:lnTo>
                <a:moveTo>
                  <a:pt x="0" y="2196"/>
                </a:moveTo>
                <a:lnTo>
                  <a:pt x="4384" y="2196"/>
                </a:lnTo>
                <a:moveTo>
                  <a:pt x="0" y="1830"/>
                </a:moveTo>
                <a:lnTo>
                  <a:pt x="4384" y="1830"/>
                </a:lnTo>
                <a:moveTo>
                  <a:pt x="0" y="1464"/>
                </a:moveTo>
                <a:lnTo>
                  <a:pt x="4384" y="1464"/>
                </a:lnTo>
                <a:moveTo>
                  <a:pt x="0" y="1098"/>
                </a:moveTo>
                <a:lnTo>
                  <a:pt x="4384" y="1098"/>
                </a:lnTo>
                <a:moveTo>
                  <a:pt x="0" y="366"/>
                </a:moveTo>
                <a:lnTo>
                  <a:pt x="4384" y="366"/>
                </a:lnTo>
                <a:moveTo>
                  <a:pt x="0" y="0"/>
                </a:moveTo>
                <a:lnTo>
                  <a:pt x="4384" y="0"/>
                </a:lnTo>
              </a:path>
            </a:pathLst>
          </a:custGeom>
          <a:noFill/>
          <a:ln w="15875" cap="flat">
            <a:solidFill>
              <a:srgbClr val="D9D9D9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E"/>
          </a:p>
        </p:txBody>
      </p:sp>
      <p:sp>
        <p:nvSpPr>
          <p:cNvPr id="60" name="Freeform 57">
            <a:extLst>
              <a:ext uri="{FF2B5EF4-FFF2-40B4-BE49-F238E27FC236}">
                <a16:creationId xmlns:a16="http://schemas.microsoft.com/office/drawing/2014/main" id="{7C2E4B23-2E1E-1978-3B46-9E93FCF58C63}"/>
              </a:ext>
            </a:extLst>
          </p:cNvPr>
          <p:cNvSpPr>
            <a:spLocks noEditPoints="1"/>
          </p:cNvSpPr>
          <p:nvPr/>
        </p:nvSpPr>
        <p:spPr bwMode="auto">
          <a:xfrm>
            <a:off x="4556125" y="1893888"/>
            <a:ext cx="6959600" cy="4067175"/>
          </a:xfrm>
          <a:custGeom>
            <a:avLst/>
            <a:gdLst>
              <a:gd name="T0" fmla="*/ 0 w 4384"/>
              <a:gd name="T1" fmla="*/ 0 h 2562"/>
              <a:gd name="T2" fmla="*/ 0 w 4384"/>
              <a:gd name="T3" fmla="*/ 2562 h 2562"/>
              <a:gd name="T4" fmla="*/ 731 w 4384"/>
              <a:gd name="T5" fmla="*/ 0 h 2562"/>
              <a:gd name="T6" fmla="*/ 731 w 4384"/>
              <a:gd name="T7" fmla="*/ 2562 h 2562"/>
              <a:gd name="T8" fmla="*/ 1462 w 4384"/>
              <a:gd name="T9" fmla="*/ 0 h 2562"/>
              <a:gd name="T10" fmla="*/ 1462 w 4384"/>
              <a:gd name="T11" fmla="*/ 2562 h 2562"/>
              <a:gd name="T12" fmla="*/ 2923 w 4384"/>
              <a:gd name="T13" fmla="*/ 0 h 2562"/>
              <a:gd name="T14" fmla="*/ 2923 w 4384"/>
              <a:gd name="T15" fmla="*/ 2562 h 2562"/>
              <a:gd name="T16" fmla="*/ 3653 w 4384"/>
              <a:gd name="T17" fmla="*/ 0 h 2562"/>
              <a:gd name="T18" fmla="*/ 3653 w 4384"/>
              <a:gd name="T19" fmla="*/ 2562 h 2562"/>
              <a:gd name="T20" fmla="*/ 4384 w 4384"/>
              <a:gd name="T21" fmla="*/ 0 h 2562"/>
              <a:gd name="T22" fmla="*/ 4384 w 4384"/>
              <a:gd name="T23" fmla="*/ 2562 h 25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4384" h="2562">
                <a:moveTo>
                  <a:pt x="0" y="0"/>
                </a:moveTo>
                <a:lnTo>
                  <a:pt x="0" y="2562"/>
                </a:lnTo>
                <a:moveTo>
                  <a:pt x="731" y="0"/>
                </a:moveTo>
                <a:lnTo>
                  <a:pt x="731" y="2562"/>
                </a:lnTo>
                <a:moveTo>
                  <a:pt x="1462" y="0"/>
                </a:moveTo>
                <a:lnTo>
                  <a:pt x="1462" y="2562"/>
                </a:lnTo>
                <a:moveTo>
                  <a:pt x="2923" y="0"/>
                </a:moveTo>
                <a:lnTo>
                  <a:pt x="2923" y="2562"/>
                </a:lnTo>
                <a:moveTo>
                  <a:pt x="3653" y="0"/>
                </a:moveTo>
                <a:lnTo>
                  <a:pt x="3653" y="2562"/>
                </a:lnTo>
                <a:moveTo>
                  <a:pt x="4384" y="0"/>
                </a:moveTo>
                <a:lnTo>
                  <a:pt x="4384" y="2562"/>
                </a:lnTo>
              </a:path>
            </a:pathLst>
          </a:custGeom>
          <a:noFill/>
          <a:ln w="15875" cap="flat">
            <a:solidFill>
              <a:srgbClr val="D9D9D9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E"/>
          </a:p>
        </p:txBody>
      </p:sp>
      <p:sp>
        <p:nvSpPr>
          <p:cNvPr id="61" name="Line 58">
            <a:extLst>
              <a:ext uri="{FF2B5EF4-FFF2-40B4-BE49-F238E27FC236}">
                <a16:creationId xmlns:a16="http://schemas.microsoft.com/office/drawing/2014/main" id="{669E7A63-5F7B-45DA-952C-8B2DA33589A1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8037513" y="1893888"/>
            <a:ext cx="0" cy="4067175"/>
          </a:xfrm>
          <a:prstGeom prst="line">
            <a:avLst/>
          </a:prstGeom>
          <a:noFill/>
          <a:ln w="15875" cap="flat">
            <a:solidFill>
              <a:srgbClr val="BFBFB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E"/>
          </a:p>
        </p:txBody>
      </p:sp>
      <p:sp>
        <p:nvSpPr>
          <p:cNvPr id="62" name="Line 59">
            <a:extLst>
              <a:ext uri="{FF2B5EF4-FFF2-40B4-BE49-F238E27FC236}">
                <a16:creationId xmlns:a16="http://schemas.microsoft.com/office/drawing/2014/main" id="{6393CC7D-60F6-101B-2C28-506FD7E353EA}"/>
              </a:ext>
            </a:extLst>
          </p:cNvPr>
          <p:cNvSpPr>
            <a:spLocks noChangeShapeType="1"/>
          </p:cNvSpPr>
          <p:nvPr/>
        </p:nvSpPr>
        <p:spPr bwMode="auto">
          <a:xfrm>
            <a:off x="4556125" y="3055938"/>
            <a:ext cx="6959600" cy="0"/>
          </a:xfrm>
          <a:prstGeom prst="line">
            <a:avLst/>
          </a:prstGeom>
          <a:noFill/>
          <a:ln w="15875" cap="flat">
            <a:solidFill>
              <a:srgbClr val="BFBFB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E"/>
          </a:p>
        </p:txBody>
      </p:sp>
      <p:sp>
        <p:nvSpPr>
          <p:cNvPr id="63" name="Freeform 60">
            <a:extLst>
              <a:ext uri="{FF2B5EF4-FFF2-40B4-BE49-F238E27FC236}">
                <a16:creationId xmlns:a16="http://schemas.microsoft.com/office/drawing/2014/main" id="{C1E24168-787C-1A99-3C89-4EF5B9DE1521}"/>
              </a:ext>
            </a:extLst>
          </p:cNvPr>
          <p:cNvSpPr>
            <a:spLocks/>
          </p:cNvSpPr>
          <p:nvPr/>
        </p:nvSpPr>
        <p:spPr bwMode="auto">
          <a:xfrm>
            <a:off x="4557713" y="2184400"/>
            <a:ext cx="6958013" cy="3833813"/>
          </a:xfrm>
          <a:custGeom>
            <a:avLst/>
            <a:gdLst>
              <a:gd name="T0" fmla="*/ 0 w 4383"/>
              <a:gd name="T1" fmla="*/ 2415 h 2415"/>
              <a:gd name="T2" fmla="*/ 90 w 4383"/>
              <a:gd name="T3" fmla="*/ 2234 h 2415"/>
              <a:gd name="T4" fmla="*/ 182 w 4383"/>
              <a:gd name="T5" fmla="*/ 2065 h 2415"/>
              <a:gd name="T6" fmla="*/ 274 w 4383"/>
              <a:gd name="T7" fmla="*/ 1908 h 2415"/>
              <a:gd name="T8" fmla="*/ 365 w 4383"/>
              <a:gd name="T9" fmla="*/ 1762 h 2415"/>
              <a:gd name="T10" fmla="*/ 456 w 4383"/>
              <a:gd name="T11" fmla="*/ 1626 h 2415"/>
              <a:gd name="T12" fmla="*/ 548 w 4383"/>
              <a:gd name="T13" fmla="*/ 1501 h 2415"/>
              <a:gd name="T14" fmla="*/ 639 w 4383"/>
              <a:gd name="T15" fmla="*/ 1387 h 2415"/>
              <a:gd name="T16" fmla="*/ 730 w 4383"/>
              <a:gd name="T17" fmla="*/ 1281 h 2415"/>
              <a:gd name="T18" fmla="*/ 821 w 4383"/>
              <a:gd name="T19" fmla="*/ 1185 h 2415"/>
              <a:gd name="T20" fmla="*/ 913 w 4383"/>
              <a:gd name="T21" fmla="*/ 1098 h 2415"/>
              <a:gd name="T22" fmla="*/ 1004 w 4383"/>
              <a:gd name="T23" fmla="*/ 1019 h 2415"/>
              <a:gd name="T24" fmla="*/ 1095 w 4383"/>
              <a:gd name="T25" fmla="*/ 948 h 2415"/>
              <a:gd name="T26" fmla="*/ 1187 w 4383"/>
              <a:gd name="T27" fmla="*/ 883 h 2415"/>
              <a:gd name="T28" fmla="*/ 1279 w 4383"/>
              <a:gd name="T29" fmla="*/ 827 h 2415"/>
              <a:gd name="T30" fmla="*/ 1369 w 4383"/>
              <a:gd name="T31" fmla="*/ 777 h 2415"/>
              <a:gd name="T32" fmla="*/ 1461 w 4383"/>
              <a:gd name="T33" fmla="*/ 732 h 2415"/>
              <a:gd name="T34" fmla="*/ 1553 w 4383"/>
              <a:gd name="T35" fmla="*/ 694 h 2415"/>
              <a:gd name="T36" fmla="*/ 1643 w 4383"/>
              <a:gd name="T37" fmla="*/ 661 h 2415"/>
              <a:gd name="T38" fmla="*/ 1735 w 4383"/>
              <a:gd name="T39" fmla="*/ 633 h 2415"/>
              <a:gd name="T40" fmla="*/ 1827 w 4383"/>
              <a:gd name="T41" fmla="*/ 609 h 2415"/>
              <a:gd name="T42" fmla="*/ 1917 w 4383"/>
              <a:gd name="T43" fmla="*/ 590 h 2415"/>
              <a:gd name="T44" fmla="*/ 2009 w 4383"/>
              <a:gd name="T45" fmla="*/ 572 h 2415"/>
              <a:gd name="T46" fmla="*/ 2101 w 4383"/>
              <a:gd name="T47" fmla="*/ 560 h 2415"/>
              <a:gd name="T48" fmla="*/ 2191 w 4383"/>
              <a:gd name="T49" fmla="*/ 550 h 2415"/>
              <a:gd name="T50" fmla="*/ 2283 w 4383"/>
              <a:gd name="T51" fmla="*/ 541 h 2415"/>
              <a:gd name="T52" fmla="*/ 2375 w 4383"/>
              <a:gd name="T53" fmla="*/ 536 h 2415"/>
              <a:gd name="T54" fmla="*/ 2465 w 4383"/>
              <a:gd name="T55" fmla="*/ 531 h 2415"/>
              <a:gd name="T56" fmla="*/ 2557 w 4383"/>
              <a:gd name="T57" fmla="*/ 526 h 2415"/>
              <a:gd name="T58" fmla="*/ 2647 w 4383"/>
              <a:gd name="T59" fmla="*/ 523 h 2415"/>
              <a:gd name="T60" fmla="*/ 2739 w 4383"/>
              <a:gd name="T61" fmla="*/ 520 h 2415"/>
              <a:gd name="T62" fmla="*/ 2831 w 4383"/>
              <a:gd name="T63" fmla="*/ 517 h 2415"/>
              <a:gd name="T64" fmla="*/ 2921 w 4383"/>
              <a:gd name="T65" fmla="*/ 512 h 2415"/>
              <a:gd name="T66" fmla="*/ 3013 w 4383"/>
              <a:gd name="T67" fmla="*/ 507 h 2415"/>
              <a:gd name="T68" fmla="*/ 3105 w 4383"/>
              <a:gd name="T69" fmla="*/ 501 h 2415"/>
              <a:gd name="T70" fmla="*/ 3195 w 4383"/>
              <a:gd name="T71" fmla="*/ 491 h 2415"/>
              <a:gd name="T72" fmla="*/ 3287 w 4383"/>
              <a:gd name="T73" fmla="*/ 480 h 2415"/>
              <a:gd name="T74" fmla="*/ 3379 w 4383"/>
              <a:gd name="T75" fmla="*/ 466 h 2415"/>
              <a:gd name="T76" fmla="*/ 3469 w 4383"/>
              <a:gd name="T77" fmla="*/ 449 h 2415"/>
              <a:gd name="T78" fmla="*/ 3561 w 4383"/>
              <a:gd name="T79" fmla="*/ 428 h 2415"/>
              <a:gd name="T80" fmla="*/ 3653 w 4383"/>
              <a:gd name="T81" fmla="*/ 403 h 2415"/>
              <a:gd name="T82" fmla="*/ 3743 w 4383"/>
              <a:gd name="T83" fmla="*/ 373 h 2415"/>
              <a:gd name="T84" fmla="*/ 3835 w 4383"/>
              <a:gd name="T85" fmla="*/ 338 h 2415"/>
              <a:gd name="T86" fmla="*/ 3927 w 4383"/>
              <a:gd name="T87" fmla="*/ 298 h 2415"/>
              <a:gd name="T88" fmla="*/ 4017 w 4383"/>
              <a:gd name="T89" fmla="*/ 252 h 2415"/>
              <a:gd name="T90" fmla="*/ 4109 w 4383"/>
              <a:gd name="T91" fmla="*/ 200 h 2415"/>
              <a:gd name="T92" fmla="*/ 4201 w 4383"/>
              <a:gd name="T93" fmla="*/ 141 h 2415"/>
              <a:gd name="T94" fmla="*/ 4291 w 4383"/>
              <a:gd name="T95" fmla="*/ 75 h 2415"/>
              <a:gd name="T96" fmla="*/ 4383 w 4383"/>
              <a:gd name="T97" fmla="*/ 0 h 24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4383" h="2415">
                <a:moveTo>
                  <a:pt x="0" y="2415"/>
                </a:moveTo>
                <a:lnTo>
                  <a:pt x="90" y="2234"/>
                </a:lnTo>
                <a:lnTo>
                  <a:pt x="182" y="2065"/>
                </a:lnTo>
                <a:lnTo>
                  <a:pt x="274" y="1908"/>
                </a:lnTo>
                <a:lnTo>
                  <a:pt x="365" y="1762"/>
                </a:lnTo>
                <a:lnTo>
                  <a:pt x="456" y="1626"/>
                </a:lnTo>
                <a:lnTo>
                  <a:pt x="548" y="1501"/>
                </a:lnTo>
                <a:lnTo>
                  <a:pt x="639" y="1387"/>
                </a:lnTo>
                <a:lnTo>
                  <a:pt x="730" y="1281"/>
                </a:lnTo>
                <a:lnTo>
                  <a:pt x="821" y="1185"/>
                </a:lnTo>
                <a:lnTo>
                  <a:pt x="913" y="1098"/>
                </a:lnTo>
                <a:lnTo>
                  <a:pt x="1004" y="1019"/>
                </a:lnTo>
                <a:lnTo>
                  <a:pt x="1095" y="948"/>
                </a:lnTo>
                <a:lnTo>
                  <a:pt x="1187" y="883"/>
                </a:lnTo>
                <a:lnTo>
                  <a:pt x="1279" y="827"/>
                </a:lnTo>
                <a:lnTo>
                  <a:pt x="1369" y="777"/>
                </a:lnTo>
                <a:lnTo>
                  <a:pt x="1461" y="732"/>
                </a:lnTo>
                <a:lnTo>
                  <a:pt x="1553" y="694"/>
                </a:lnTo>
                <a:lnTo>
                  <a:pt x="1643" y="661"/>
                </a:lnTo>
                <a:lnTo>
                  <a:pt x="1735" y="633"/>
                </a:lnTo>
                <a:lnTo>
                  <a:pt x="1827" y="609"/>
                </a:lnTo>
                <a:lnTo>
                  <a:pt x="1917" y="590"/>
                </a:lnTo>
                <a:lnTo>
                  <a:pt x="2009" y="572"/>
                </a:lnTo>
                <a:lnTo>
                  <a:pt x="2101" y="560"/>
                </a:lnTo>
                <a:lnTo>
                  <a:pt x="2191" y="550"/>
                </a:lnTo>
                <a:lnTo>
                  <a:pt x="2283" y="541"/>
                </a:lnTo>
                <a:lnTo>
                  <a:pt x="2375" y="536"/>
                </a:lnTo>
                <a:lnTo>
                  <a:pt x="2465" y="531"/>
                </a:lnTo>
                <a:lnTo>
                  <a:pt x="2557" y="526"/>
                </a:lnTo>
                <a:lnTo>
                  <a:pt x="2647" y="523"/>
                </a:lnTo>
                <a:lnTo>
                  <a:pt x="2739" y="520"/>
                </a:lnTo>
                <a:lnTo>
                  <a:pt x="2831" y="517"/>
                </a:lnTo>
                <a:lnTo>
                  <a:pt x="2921" y="512"/>
                </a:lnTo>
                <a:lnTo>
                  <a:pt x="3013" y="507"/>
                </a:lnTo>
                <a:lnTo>
                  <a:pt x="3105" y="501"/>
                </a:lnTo>
                <a:lnTo>
                  <a:pt x="3195" y="491"/>
                </a:lnTo>
                <a:lnTo>
                  <a:pt x="3287" y="480"/>
                </a:lnTo>
                <a:lnTo>
                  <a:pt x="3379" y="466"/>
                </a:lnTo>
                <a:lnTo>
                  <a:pt x="3469" y="449"/>
                </a:lnTo>
                <a:lnTo>
                  <a:pt x="3561" y="428"/>
                </a:lnTo>
                <a:lnTo>
                  <a:pt x="3653" y="403"/>
                </a:lnTo>
                <a:lnTo>
                  <a:pt x="3743" y="373"/>
                </a:lnTo>
                <a:lnTo>
                  <a:pt x="3835" y="338"/>
                </a:lnTo>
                <a:lnTo>
                  <a:pt x="3927" y="298"/>
                </a:lnTo>
                <a:lnTo>
                  <a:pt x="4017" y="252"/>
                </a:lnTo>
                <a:lnTo>
                  <a:pt x="4109" y="200"/>
                </a:lnTo>
                <a:lnTo>
                  <a:pt x="4201" y="141"/>
                </a:lnTo>
                <a:lnTo>
                  <a:pt x="4291" y="75"/>
                </a:lnTo>
                <a:lnTo>
                  <a:pt x="4383" y="0"/>
                </a:lnTo>
              </a:path>
            </a:pathLst>
          </a:custGeom>
          <a:noFill/>
          <a:ln w="31750" cap="rnd">
            <a:solidFill>
              <a:srgbClr val="156082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E"/>
          </a:p>
        </p:txBody>
      </p:sp>
      <p:sp>
        <p:nvSpPr>
          <p:cNvPr id="64" name="Rectangle 61">
            <a:extLst>
              <a:ext uri="{FF2B5EF4-FFF2-40B4-BE49-F238E27FC236}">
                <a16:creationId xmlns:a16="http://schemas.microsoft.com/office/drawing/2014/main" id="{6E921AC9-D343-FCEF-3D64-26F1666076E3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15238" y="5837238"/>
            <a:ext cx="349250" cy="298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500" b="0" i="0" u="none" strike="noStrike" cap="none" normalizeH="0" baseline="0">
                <a:ln>
                  <a:noFill/>
                </a:ln>
                <a:solidFill>
                  <a:srgbClr val="595959"/>
                </a:solidFill>
                <a:effectLst/>
                <a:latin typeface="Aptos Narrow" panose="020B0004020202020204" pitchFamily="34" charset="0"/>
              </a:rPr>
              <a:t>-50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5" name="Rectangle 62">
            <a:extLst>
              <a:ext uri="{FF2B5EF4-FFF2-40B4-BE49-F238E27FC236}">
                <a16:creationId xmlns:a16="http://schemas.microsoft.com/office/drawing/2014/main" id="{3456A49A-D2AF-7351-4779-5553C86D4789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15238" y="5256213"/>
            <a:ext cx="349250" cy="298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500" b="0" i="0" u="none" strike="noStrike" cap="none" normalizeH="0" baseline="0">
                <a:ln>
                  <a:noFill/>
                </a:ln>
                <a:solidFill>
                  <a:srgbClr val="595959"/>
                </a:solidFill>
                <a:effectLst/>
                <a:latin typeface="Aptos Narrow" panose="020B0004020202020204" pitchFamily="34" charset="0"/>
              </a:rPr>
              <a:t>-40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6" name="Rectangle 63">
            <a:extLst>
              <a:ext uri="{FF2B5EF4-FFF2-40B4-BE49-F238E27FC236}">
                <a16:creationId xmlns:a16="http://schemas.microsoft.com/office/drawing/2014/main" id="{A942111C-ED53-A8D5-BE82-697350F435D1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15238" y="4675188"/>
            <a:ext cx="349250" cy="298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500" b="0" i="0" u="none" strike="noStrike" cap="none" normalizeH="0" baseline="0">
                <a:ln>
                  <a:noFill/>
                </a:ln>
                <a:solidFill>
                  <a:srgbClr val="595959"/>
                </a:solidFill>
                <a:effectLst/>
                <a:latin typeface="Aptos Narrow" panose="020B0004020202020204" pitchFamily="34" charset="0"/>
              </a:rPr>
              <a:t>-30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7" name="Rectangle 64">
            <a:extLst>
              <a:ext uri="{FF2B5EF4-FFF2-40B4-BE49-F238E27FC236}">
                <a16:creationId xmlns:a16="http://schemas.microsoft.com/office/drawing/2014/main" id="{C31D3CEF-A9B6-5F66-B289-23C149D8E1C7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15238" y="4094163"/>
            <a:ext cx="349250" cy="30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500" b="0" i="0" u="none" strike="noStrike" cap="none" normalizeH="0" baseline="0">
                <a:ln>
                  <a:noFill/>
                </a:ln>
                <a:solidFill>
                  <a:srgbClr val="595959"/>
                </a:solidFill>
                <a:effectLst/>
                <a:latin typeface="Aptos Narrow" panose="020B0004020202020204" pitchFamily="34" charset="0"/>
              </a:rPr>
              <a:t>-20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8" name="Rectangle 65">
            <a:extLst>
              <a:ext uri="{FF2B5EF4-FFF2-40B4-BE49-F238E27FC236}">
                <a16:creationId xmlns:a16="http://schemas.microsoft.com/office/drawing/2014/main" id="{81DD8718-A957-89AE-17EF-6108471A5D7C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15238" y="3513138"/>
            <a:ext cx="349250" cy="30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500" b="0" i="0" u="none" strike="noStrike" cap="none" normalizeH="0" baseline="0">
                <a:ln>
                  <a:noFill/>
                </a:ln>
                <a:solidFill>
                  <a:srgbClr val="595959"/>
                </a:solidFill>
                <a:effectLst/>
                <a:latin typeface="Aptos Narrow" panose="020B0004020202020204" pitchFamily="34" charset="0"/>
              </a:rPr>
              <a:t>-10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9" name="Rectangle 66">
            <a:extLst>
              <a:ext uri="{FF2B5EF4-FFF2-40B4-BE49-F238E27FC236}">
                <a16:creationId xmlns:a16="http://schemas.microsoft.com/office/drawing/2014/main" id="{C5D0F9C8-5950-66CA-2FFB-07C6267D1734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67638" y="2932113"/>
            <a:ext cx="196850" cy="30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500" b="0" i="0" u="none" strike="noStrike" cap="none" normalizeH="0" baseline="0">
                <a:ln>
                  <a:noFill/>
                </a:ln>
                <a:solidFill>
                  <a:srgbClr val="595959"/>
                </a:solidFill>
                <a:effectLst/>
                <a:latin typeface="Aptos Narrow" panose="020B0004020202020204" pitchFamily="34" charset="0"/>
              </a:rPr>
              <a:t>0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70" name="Rectangle 67">
            <a:extLst>
              <a:ext uri="{FF2B5EF4-FFF2-40B4-BE49-F238E27FC236}">
                <a16:creationId xmlns:a16="http://schemas.microsoft.com/office/drawing/2014/main" id="{D75782DA-EE9F-4F9D-5891-817937E6D5E7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72388" y="2351088"/>
            <a:ext cx="292100" cy="30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500" b="0" i="0" u="none" strike="noStrike" cap="none" normalizeH="0" baseline="0">
                <a:ln>
                  <a:noFill/>
                </a:ln>
                <a:solidFill>
                  <a:srgbClr val="595959"/>
                </a:solidFill>
                <a:effectLst/>
                <a:latin typeface="Aptos Narrow" panose="020B0004020202020204" pitchFamily="34" charset="0"/>
              </a:rPr>
              <a:t>10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71" name="Rectangle 68">
            <a:extLst>
              <a:ext uri="{FF2B5EF4-FFF2-40B4-BE49-F238E27FC236}">
                <a16:creationId xmlns:a16="http://schemas.microsoft.com/office/drawing/2014/main" id="{76EF0B3F-04E1-6B4B-2D50-67CEC54EEBB0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72388" y="1770063"/>
            <a:ext cx="292100" cy="30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500" b="0" i="0" u="none" strike="noStrike" cap="none" normalizeH="0" baseline="0">
                <a:ln>
                  <a:noFill/>
                </a:ln>
                <a:solidFill>
                  <a:srgbClr val="595959"/>
                </a:solidFill>
                <a:effectLst/>
                <a:latin typeface="Aptos Narrow" panose="020B0004020202020204" pitchFamily="34" charset="0"/>
              </a:rPr>
              <a:t>20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72" name="Rectangle 69">
            <a:extLst>
              <a:ext uri="{FF2B5EF4-FFF2-40B4-BE49-F238E27FC236}">
                <a16:creationId xmlns:a16="http://schemas.microsoft.com/office/drawing/2014/main" id="{EC709223-065D-79BF-32AD-5A524D6BB4E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81513" y="3178175"/>
            <a:ext cx="254000" cy="298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500" b="0" i="0" u="none" strike="noStrike" cap="none" normalizeH="0" baseline="0">
                <a:ln>
                  <a:noFill/>
                </a:ln>
                <a:solidFill>
                  <a:srgbClr val="595959"/>
                </a:solidFill>
                <a:effectLst/>
                <a:latin typeface="Aptos Narrow" panose="020B0004020202020204" pitchFamily="34" charset="0"/>
              </a:rPr>
              <a:t>-3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73" name="Rectangle 70">
            <a:extLst>
              <a:ext uri="{FF2B5EF4-FFF2-40B4-BE49-F238E27FC236}">
                <a16:creationId xmlns:a16="http://schemas.microsoft.com/office/drawing/2014/main" id="{28E5DE9E-3AFF-ECEA-5E88-A511644AD45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41975" y="3178175"/>
            <a:ext cx="254000" cy="298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500" b="0" i="0" u="none" strike="noStrike" cap="none" normalizeH="0" baseline="0">
                <a:ln>
                  <a:noFill/>
                </a:ln>
                <a:solidFill>
                  <a:srgbClr val="595959"/>
                </a:solidFill>
                <a:effectLst/>
                <a:latin typeface="Aptos Narrow" panose="020B0004020202020204" pitchFamily="34" charset="0"/>
              </a:rPr>
              <a:t>-2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74" name="Rectangle 71">
            <a:extLst>
              <a:ext uri="{FF2B5EF4-FFF2-40B4-BE49-F238E27FC236}">
                <a16:creationId xmlns:a16="http://schemas.microsoft.com/office/drawing/2014/main" id="{59190893-814D-0DB2-9F97-AF5EC309CE0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00850" y="3178175"/>
            <a:ext cx="254000" cy="298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500" b="0" i="0" u="none" strike="noStrike" cap="none" normalizeH="0" baseline="0">
                <a:ln>
                  <a:noFill/>
                </a:ln>
                <a:solidFill>
                  <a:srgbClr val="595959"/>
                </a:solidFill>
                <a:effectLst/>
                <a:latin typeface="Aptos Narrow" panose="020B0004020202020204" pitchFamily="34" charset="0"/>
              </a:rPr>
              <a:t>-1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75" name="Rectangle 72">
            <a:extLst>
              <a:ext uri="{FF2B5EF4-FFF2-40B4-BE49-F238E27FC236}">
                <a16:creationId xmlns:a16="http://schemas.microsoft.com/office/drawing/2014/main" id="{1ADBD14F-BECE-4F97-7BB4-ABD5A9C98DF2}"/>
              </a:ext>
            </a:extLst>
          </p:cNvPr>
          <p:cNvSpPr>
            <a:spLocks noChangeArrowheads="1"/>
          </p:cNvSpPr>
          <p:nvPr/>
        </p:nvSpPr>
        <p:spPr bwMode="auto">
          <a:xfrm>
            <a:off x="7989888" y="3178175"/>
            <a:ext cx="196850" cy="298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500" b="0" i="0" u="none" strike="noStrike" cap="none" normalizeH="0" baseline="0">
                <a:ln>
                  <a:noFill/>
                </a:ln>
                <a:solidFill>
                  <a:srgbClr val="595959"/>
                </a:solidFill>
                <a:effectLst/>
                <a:latin typeface="Aptos Narrow" panose="020B0004020202020204" pitchFamily="34" charset="0"/>
              </a:rPr>
              <a:t>0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76" name="Rectangle 73">
            <a:extLst>
              <a:ext uri="{FF2B5EF4-FFF2-40B4-BE49-F238E27FC236}">
                <a16:creationId xmlns:a16="http://schemas.microsoft.com/office/drawing/2014/main" id="{A3224AEF-A00D-AE12-F0E0-F85635C2A3B2}"/>
              </a:ext>
            </a:extLst>
          </p:cNvPr>
          <p:cNvSpPr>
            <a:spLocks noChangeArrowheads="1"/>
          </p:cNvSpPr>
          <p:nvPr/>
        </p:nvSpPr>
        <p:spPr bwMode="auto">
          <a:xfrm>
            <a:off x="9150350" y="3178175"/>
            <a:ext cx="195263" cy="298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500" b="0" i="0" u="none" strike="noStrike" cap="none" normalizeH="0" baseline="0">
                <a:ln>
                  <a:noFill/>
                </a:ln>
                <a:solidFill>
                  <a:srgbClr val="595959"/>
                </a:solidFill>
                <a:effectLst/>
                <a:latin typeface="Aptos Narrow" panose="020B0004020202020204" pitchFamily="34" charset="0"/>
              </a:rPr>
              <a:t>1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77" name="Rectangle 74">
            <a:extLst>
              <a:ext uri="{FF2B5EF4-FFF2-40B4-BE49-F238E27FC236}">
                <a16:creationId xmlns:a16="http://schemas.microsoft.com/office/drawing/2014/main" id="{8FDE25F4-834E-EA4A-9DB4-22CE819804F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309225" y="3178175"/>
            <a:ext cx="196850" cy="298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500" b="0" i="0" u="none" strike="noStrike" cap="none" normalizeH="0" baseline="0">
                <a:ln>
                  <a:noFill/>
                </a:ln>
                <a:solidFill>
                  <a:srgbClr val="595959"/>
                </a:solidFill>
                <a:effectLst/>
                <a:latin typeface="Aptos Narrow" panose="020B0004020202020204" pitchFamily="34" charset="0"/>
              </a:rPr>
              <a:t>2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78" name="Rectangle 75">
            <a:extLst>
              <a:ext uri="{FF2B5EF4-FFF2-40B4-BE49-F238E27FC236}">
                <a16:creationId xmlns:a16="http://schemas.microsoft.com/office/drawing/2014/main" id="{85DF6AA2-66A0-A93F-9599-0E27D399C3F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469688" y="3178175"/>
            <a:ext cx="195263" cy="298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500" b="0" i="0" u="none" strike="noStrike" cap="none" normalizeH="0" baseline="0">
                <a:ln>
                  <a:noFill/>
                </a:ln>
                <a:solidFill>
                  <a:srgbClr val="595959"/>
                </a:solidFill>
                <a:effectLst/>
                <a:latin typeface="Aptos Narrow" panose="020B0004020202020204" pitchFamily="34" charset="0"/>
              </a:rPr>
              <a:t>3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0" name="TextBox 79">
            <a:extLst>
              <a:ext uri="{FF2B5EF4-FFF2-40B4-BE49-F238E27FC236}">
                <a16:creationId xmlns:a16="http://schemas.microsoft.com/office/drawing/2014/main" id="{08B80F1C-C052-4E56-A0F8-9668B2BC0D3A}"/>
              </a:ext>
            </a:extLst>
          </p:cNvPr>
          <p:cNvSpPr txBox="1"/>
          <p:nvPr/>
        </p:nvSpPr>
        <p:spPr>
          <a:xfrm>
            <a:off x="6123756" y="1248696"/>
            <a:ext cx="29648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E" dirty="0"/>
              <a:t>QQ Plot for a CF3 Distribution</a:t>
            </a:r>
          </a:p>
        </p:txBody>
      </p:sp>
      <p:sp>
        <p:nvSpPr>
          <p:cNvPr id="81" name="TextBox 80">
            <a:extLst>
              <a:ext uri="{FF2B5EF4-FFF2-40B4-BE49-F238E27FC236}">
                <a16:creationId xmlns:a16="http://schemas.microsoft.com/office/drawing/2014/main" id="{7F726FB2-2311-490E-3EB1-DEEEF9CBDEE5}"/>
              </a:ext>
            </a:extLst>
          </p:cNvPr>
          <p:cNvSpPr txBox="1"/>
          <p:nvPr/>
        </p:nvSpPr>
        <p:spPr>
          <a:xfrm>
            <a:off x="10751678" y="3293810"/>
            <a:ext cx="2920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E" dirty="0"/>
              <a:t>Z</a:t>
            </a:r>
          </a:p>
        </p:txBody>
      </p:sp>
      <p:sp>
        <p:nvSpPr>
          <p:cNvPr id="82" name="TextBox 81">
            <a:extLst>
              <a:ext uri="{FF2B5EF4-FFF2-40B4-BE49-F238E27FC236}">
                <a16:creationId xmlns:a16="http://schemas.microsoft.com/office/drawing/2014/main" id="{D05A9191-DD92-3BC0-E126-9D5E41E6C49E}"/>
              </a:ext>
            </a:extLst>
          </p:cNvPr>
          <p:cNvSpPr txBox="1"/>
          <p:nvPr/>
        </p:nvSpPr>
        <p:spPr>
          <a:xfrm>
            <a:off x="7226714" y="1956622"/>
            <a:ext cx="3048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E" dirty="0"/>
              <a:t>X</a:t>
            </a:r>
          </a:p>
        </p:txBody>
      </p:sp>
      <p:pic>
        <p:nvPicPr>
          <p:cNvPr id="84" name="Picture 83" descr="A person in a suit and tie&#10;&#10;AI-generated content may be incorrect.">
            <a:extLst>
              <a:ext uri="{FF2B5EF4-FFF2-40B4-BE49-F238E27FC236}">
                <a16:creationId xmlns:a16="http://schemas.microsoft.com/office/drawing/2014/main" id="{0BA73F87-245C-381D-2828-13935C26DD7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03010" y="4064238"/>
            <a:ext cx="973610" cy="1364873"/>
          </a:xfrm>
          <a:prstGeom prst="rect">
            <a:avLst/>
          </a:prstGeom>
        </p:spPr>
      </p:pic>
      <p:pic>
        <p:nvPicPr>
          <p:cNvPr id="86" name="Picture 85" descr="A person with a beard and glasses&#10;&#10;AI-generated content may be incorrect.">
            <a:extLst>
              <a:ext uri="{FF2B5EF4-FFF2-40B4-BE49-F238E27FC236}">
                <a16:creationId xmlns:a16="http://schemas.microsoft.com/office/drawing/2014/main" id="{76204DEE-6DB5-5985-2B09-599DA1D12E2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468" r="23507"/>
          <a:stretch/>
        </p:blipFill>
        <p:spPr>
          <a:xfrm>
            <a:off x="10159052" y="4077104"/>
            <a:ext cx="1103787" cy="135201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AD319511-23FF-C215-ED31-27FA7E8ADA7C}"/>
              </a:ext>
            </a:extLst>
          </p:cNvPr>
          <p:cNvSpPr txBox="1"/>
          <p:nvPr/>
        </p:nvSpPr>
        <p:spPr>
          <a:xfrm>
            <a:off x="8820574" y="5502149"/>
            <a:ext cx="11897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dirty="0"/>
              <a:t>Edmund Cornish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0689A83-3B44-E3AC-7C4D-D01E01931AF5}"/>
              </a:ext>
            </a:extLst>
          </p:cNvPr>
          <p:cNvSpPr txBox="1"/>
          <p:nvPr/>
        </p:nvSpPr>
        <p:spPr>
          <a:xfrm>
            <a:off x="10172509" y="5487400"/>
            <a:ext cx="11897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dirty="0"/>
              <a:t>Ronald Fisher</a:t>
            </a:r>
          </a:p>
        </p:txBody>
      </p:sp>
    </p:spTree>
    <p:extLst>
      <p:ext uri="{BB962C8B-B14F-4D97-AF65-F5344CB8AC3E}">
        <p14:creationId xmlns:p14="http://schemas.microsoft.com/office/powerpoint/2010/main" val="181543037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6595305C-F2CD-DFD9-20E3-976C814313B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en-IE" dirty="0"/>
              <a:t>CF3 PDF: Left-Skewed and Fat-Tailed (Leptokurtic)</a:t>
            </a:r>
          </a:p>
        </p:txBody>
      </p:sp>
      <p:grpSp>
        <p:nvGrpSpPr>
          <p:cNvPr id="33" name="Group 32">
            <a:extLst>
              <a:ext uri="{FF2B5EF4-FFF2-40B4-BE49-F238E27FC236}">
                <a16:creationId xmlns:a16="http://schemas.microsoft.com/office/drawing/2014/main" id="{284229CC-E7FE-90EB-499F-31F0DAA0FBEE}"/>
              </a:ext>
            </a:extLst>
          </p:cNvPr>
          <p:cNvGrpSpPr/>
          <p:nvPr/>
        </p:nvGrpSpPr>
        <p:grpSpPr>
          <a:xfrm>
            <a:off x="657276" y="1312863"/>
            <a:ext cx="7764462" cy="4718050"/>
            <a:chOff x="1925638" y="1312863"/>
            <a:chExt cx="7764462" cy="4718050"/>
          </a:xfrm>
        </p:grpSpPr>
        <p:sp>
          <p:nvSpPr>
            <p:cNvPr id="8" name="Freeform 6">
              <a:extLst>
                <a:ext uri="{FF2B5EF4-FFF2-40B4-BE49-F238E27FC236}">
                  <a16:creationId xmlns:a16="http://schemas.microsoft.com/office/drawing/2014/main" id="{5B37FF41-F147-FA5F-2512-2E04DF82074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006600" y="1444625"/>
              <a:ext cx="7510463" cy="3294062"/>
            </a:xfrm>
            <a:custGeom>
              <a:avLst/>
              <a:gdLst>
                <a:gd name="T0" fmla="*/ 0 w 4731"/>
                <a:gd name="T1" fmla="*/ 2075 h 2075"/>
                <a:gd name="T2" fmla="*/ 4731 w 4731"/>
                <a:gd name="T3" fmla="*/ 2075 h 2075"/>
                <a:gd name="T4" fmla="*/ 0 w 4731"/>
                <a:gd name="T5" fmla="*/ 1556 h 2075"/>
                <a:gd name="T6" fmla="*/ 4731 w 4731"/>
                <a:gd name="T7" fmla="*/ 1556 h 2075"/>
                <a:gd name="T8" fmla="*/ 0 w 4731"/>
                <a:gd name="T9" fmla="*/ 1037 h 2075"/>
                <a:gd name="T10" fmla="*/ 4731 w 4731"/>
                <a:gd name="T11" fmla="*/ 1037 h 2075"/>
                <a:gd name="T12" fmla="*/ 0 w 4731"/>
                <a:gd name="T13" fmla="*/ 518 h 2075"/>
                <a:gd name="T14" fmla="*/ 4731 w 4731"/>
                <a:gd name="T15" fmla="*/ 518 h 2075"/>
                <a:gd name="T16" fmla="*/ 0 w 4731"/>
                <a:gd name="T17" fmla="*/ 0 h 2075"/>
                <a:gd name="T18" fmla="*/ 4731 w 4731"/>
                <a:gd name="T19" fmla="*/ 0 h 20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731" h="2075">
                  <a:moveTo>
                    <a:pt x="0" y="2075"/>
                  </a:moveTo>
                  <a:lnTo>
                    <a:pt x="4731" y="2075"/>
                  </a:lnTo>
                  <a:moveTo>
                    <a:pt x="0" y="1556"/>
                  </a:moveTo>
                  <a:lnTo>
                    <a:pt x="4731" y="1556"/>
                  </a:lnTo>
                  <a:moveTo>
                    <a:pt x="0" y="1037"/>
                  </a:moveTo>
                  <a:lnTo>
                    <a:pt x="4731" y="1037"/>
                  </a:lnTo>
                  <a:moveTo>
                    <a:pt x="0" y="518"/>
                  </a:moveTo>
                  <a:lnTo>
                    <a:pt x="4731" y="518"/>
                  </a:lnTo>
                  <a:moveTo>
                    <a:pt x="0" y="0"/>
                  </a:moveTo>
                  <a:lnTo>
                    <a:pt x="4731" y="0"/>
                  </a:lnTo>
                </a:path>
              </a:pathLst>
            </a:custGeom>
            <a:noFill/>
            <a:ln w="17463" cap="flat">
              <a:solidFill>
                <a:srgbClr val="D9D9D9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9" name="Freeform 7">
              <a:extLst>
                <a:ext uri="{FF2B5EF4-FFF2-40B4-BE49-F238E27FC236}">
                  <a16:creationId xmlns:a16="http://schemas.microsoft.com/office/drawing/2014/main" id="{436AFF8D-1F76-6C2B-E481-7CB575903CB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006600" y="1444625"/>
              <a:ext cx="7510463" cy="4116387"/>
            </a:xfrm>
            <a:custGeom>
              <a:avLst/>
              <a:gdLst>
                <a:gd name="T0" fmla="*/ 0 w 4731"/>
                <a:gd name="T1" fmla="*/ 0 h 2593"/>
                <a:gd name="T2" fmla="*/ 0 w 4731"/>
                <a:gd name="T3" fmla="*/ 2593 h 2593"/>
                <a:gd name="T4" fmla="*/ 527 w 4731"/>
                <a:gd name="T5" fmla="*/ 0 h 2593"/>
                <a:gd name="T6" fmla="*/ 527 w 4731"/>
                <a:gd name="T7" fmla="*/ 2593 h 2593"/>
                <a:gd name="T8" fmla="*/ 1052 w 4731"/>
                <a:gd name="T9" fmla="*/ 0 h 2593"/>
                <a:gd name="T10" fmla="*/ 1052 w 4731"/>
                <a:gd name="T11" fmla="*/ 2593 h 2593"/>
                <a:gd name="T12" fmla="*/ 1578 w 4731"/>
                <a:gd name="T13" fmla="*/ 0 h 2593"/>
                <a:gd name="T14" fmla="*/ 1578 w 4731"/>
                <a:gd name="T15" fmla="*/ 2593 h 2593"/>
                <a:gd name="T16" fmla="*/ 2103 w 4731"/>
                <a:gd name="T17" fmla="*/ 0 h 2593"/>
                <a:gd name="T18" fmla="*/ 2103 w 4731"/>
                <a:gd name="T19" fmla="*/ 2593 h 2593"/>
                <a:gd name="T20" fmla="*/ 3155 w 4731"/>
                <a:gd name="T21" fmla="*/ 0 h 2593"/>
                <a:gd name="T22" fmla="*/ 3155 w 4731"/>
                <a:gd name="T23" fmla="*/ 2593 h 2593"/>
                <a:gd name="T24" fmla="*/ 3680 w 4731"/>
                <a:gd name="T25" fmla="*/ 0 h 2593"/>
                <a:gd name="T26" fmla="*/ 3680 w 4731"/>
                <a:gd name="T27" fmla="*/ 2593 h 2593"/>
                <a:gd name="T28" fmla="*/ 4206 w 4731"/>
                <a:gd name="T29" fmla="*/ 0 h 2593"/>
                <a:gd name="T30" fmla="*/ 4206 w 4731"/>
                <a:gd name="T31" fmla="*/ 2593 h 2593"/>
                <a:gd name="T32" fmla="*/ 4731 w 4731"/>
                <a:gd name="T33" fmla="*/ 0 h 2593"/>
                <a:gd name="T34" fmla="*/ 4731 w 4731"/>
                <a:gd name="T35" fmla="*/ 2593 h 25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4731" h="2593">
                  <a:moveTo>
                    <a:pt x="0" y="0"/>
                  </a:moveTo>
                  <a:lnTo>
                    <a:pt x="0" y="2593"/>
                  </a:lnTo>
                  <a:moveTo>
                    <a:pt x="527" y="0"/>
                  </a:moveTo>
                  <a:lnTo>
                    <a:pt x="527" y="2593"/>
                  </a:lnTo>
                  <a:moveTo>
                    <a:pt x="1052" y="0"/>
                  </a:moveTo>
                  <a:lnTo>
                    <a:pt x="1052" y="2593"/>
                  </a:lnTo>
                  <a:moveTo>
                    <a:pt x="1578" y="0"/>
                  </a:moveTo>
                  <a:lnTo>
                    <a:pt x="1578" y="2593"/>
                  </a:lnTo>
                  <a:moveTo>
                    <a:pt x="2103" y="0"/>
                  </a:moveTo>
                  <a:lnTo>
                    <a:pt x="2103" y="2593"/>
                  </a:lnTo>
                  <a:moveTo>
                    <a:pt x="3155" y="0"/>
                  </a:moveTo>
                  <a:lnTo>
                    <a:pt x="3155" y="2593"/>
                  </a:lnTo>
                  <a:moveTo>
                    <a:pt x="3680" y="0"/>
                  </a:moveTo>
                  <a:lnTo>
                    <a:pt x="3680" y="2593"/>
                  </a:lnTo>
                  <a:moveTo>
                    <a:pt x="4206" y="0"/>
                  </a:moveTo>
                  <a:lnTo>
                    <a:pt x="4206" y="2593"/>
                  </a:lnTo>
                  <a:moveTo>
                    <a:pt x="4731" y="0"/>
                  </a:moveTo>
                  <a:lnTo>
                    <a:pt x="4731" y="2593"/>
                  </a:lnTo>
                </a:path>
              </a:pathLst>
            </a:custGeom>
            <a:noFill/>
            <a:ln w="17463" cap="flat">
              <a:solidFill>
                <a:srgbClr val="D9D9D9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 dirty="0"/>
            </a:p>
          </p:txBody>
        </p:sp>
        <p:sp>
          <p:nvSpPr>
            <p:cNvPr id="10" name="Line 8">
              <a:extLst>
                <a:ext uri="{FF2B5EF4-FFF2-40B4-BE49-F238E27FC236}">
                  <a16:creationId xmlns:a16="http://schemas.microsoft.com/office/drawing/2014/main" id="{A7FA737E-E94B-BDD1-18C6-276776F964C8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6178550" y="1444625"/>
              <a:ext cx="0" cy="4116387"/>
            </a:xfrm>
            <a:prstGeom prst="line">
              <a:avLst/>
            </a:prstGeom>
            <a:noFill/>
            <a:ln w="17463" cap="flat">
              <a:solidFill>
                <a:srgbClr val="BFBFB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11" name="Line 9">
              <a:extLst>
                <a:ext uri="{FF2B5EF4-FFF2-40B4-BE49-F238E27FC236}">
                  <a16:creationId xmlns:a16="http://schemas.microsoft.com/office/drawing/2014/main" id="{9AC0BC9F-6CF7-1E2F-54C9-4CD67FB2F88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006600" y="5561013"/>
              <a:ext cx="7510463" cy="0"/>
            </a:xfrm>
            <a:prstGeom prst="line">
              <a:avLst/>
            </a:prstGeom>
            <a:noFill/>
            <a:ln w="17463" cap="flat">
              <a:solidFill>
                <a:srgbClr val="BFBFB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12" name="Freeform 10">
              <a:extLst>
                <a:ext uri="{FF2B5EF4-FFF2-40B4-BE49-F238E27FC236}">
                  <a16:creationId xmlns:a16="http://schemas.microsoft.com/office/drawing/2014/main" id="{4E8DB8BE-697E-AED5-F51B-0B6B1E82CC66}"/>
                </a:ext>
              </a:extLst>
            </p:cNvPr>
            <p:cNvSpPr>
              <a:spLocks/>
            </p:cNvSpPr>
            <p:nvPr/>
          </p:nvSpPr>
          <p:spPr bwMode="auto">
            <a:xfrm>
              <a:off x="2008188" y="2276475"/>
              <a:ext cx="7510463" cy="3282950"/>
            </a:xfrm>
            <a:custGeom>
              <a:avLst/>
              <a:gdLst>
                <a:gd name="T0" fmla="*/ 66 w 4731"/>
                <a:gd name="T1" fmla="*/ 2068 h 2068"/>
                <a:gd name="T2" fmla="*/ 197 w 4731"/>
                <a:gd name="T3" fmla="*/ 2068 h 2068"/>
                <a:gd name="T4" fmla="*/ 329 w 4731"/>
                <a:gd name="T5" fmla="*/ 2068 h 2068"/>
                <a:gd name="T6" fmla="*/ 460 w 4731"/>
                <a:gd name="T7" fmla="*/ 2068 h 2068"/>
                <a:gd name="T8" fmla="*/ 591 w 4731"/>
                <a:gd name="T9" fmla="*/ 2067 h 2068"/>
                <a:gd name="T10" fmla="*/ 723 w 4731"/>
                <a:gd name="T11" fmla="*/ 2065 h 2068"/>
                <a:gd name="T12" fmla="*/ 854 w 4731"/>
                <a:gd name="T13" fmla="*/ 2061 h 2068"/>
                <a:gd name="T14" fmla="*/ 986 w 4731"/>
                <a:gd name="T15" fmla="*/ 2052 h 2068"/>
                <a:gd name="T16" fmla="*/ 1117 w 4731"/>
                <a:gd name="T17" fmla="*/ 2035 h 2068"/>
                <a:gd name="T18" fmla="*/ 1249 w 4731"/>
                <a:gd name="T19" fmla="*/ 2002 h 2068"/>
                <a:gd name="T20" fmla="*/ 1380 w 4731"/>
                <a:gd name="T21" fmla="*/ 1945 h 2068"/>
                <a:gd name="T22" fmla="*/ 1511 w 4731"/>
                <a:gd name="T23" fmla="*/ 1852 h 2068"/>
                <a:gd name="T24" fmla="*/ 1643 w 4731"/>
                <a:gd name="T25" fmla="*/ 1712 h 2068"/>
                <a:gd name="T26" fmla="*/ 1774 w 4731"/>
                <a:gd name="T27" fmla="*/ 1516 h 2068"/>
                <a:gd name="T28" fmla="*/ 1906 w 4731"/>
                <a:gd name="T29" fmla="*/ 1265 h 2068"/>
                <a:gd name="T30" fmla="*/ 2037 w 4731"/>
                <a:gd name="T31" fmla="*/ 970 h 2068"/>
                <a:gd name="T32" fmla="*/ 2168 w 4731"/>
                <a:gd name="T33" fmla="*/ 658 h 2068"/>
                <a:gd name="T34" fmla="*/ 2300 w 4731"/>
                <a:gd name="T35" fmla="*/ 367 h 2068"/>
                <a:gd name="T36" fmla="*/ 2431 w 4731"/>
                <a:gd name="T37" fmla="*/ 141 h 2068"/>
                <a:gd name="T38" fmla="*/ 2563 w 4731"/>
                <a:gd name="T39" fmla="*/ 17 h 2068"/>
                <a:gd name="T40" fmla="*/ 2694 w 4731"/>
                <a:gd name="T41" fmla="*/ 17 h 2068"/>
                <a:gd name="T42" fmla="*/ 2826 w 4731"/>
                <a:gd name="T43" fmla="*/ 141 h 2068"/>
                <a:gd name="T44" fmla="*/ 2957 w 4731"/>
                <a:gd name="T45" fmla="*/ 367 h 2068"/>
                <a:gd name="T46" fmla="*/ 3088 w 4731"/>
                <a:gd name="T47" fmla="*/ 658 h 2068"/>
                <a:gd name="T48" fmla="*/ 3220 w 4731"/>
                <a:gd name="T49" fmla="*/ 970 h 2068"/>
                <a:gd name="T50" fmla="*/ 3351 w 4731"/>
                <a:gd name="T51" fmla="*/ 1265 h 2068"/>
                <a:gd name="T52" fmla="*/ 3483 w 4731"/>
                <a:gd name="T53" fmla="*/ 1516 h 2068"/>
                <a:gd name="T54" fmla="*/ 3614 w 4731"/>
                <a:gd name="T55" fmla="*/ 1712 h 2068"/>
                <a:gd name="T56" fmla="*/ 3746 w 4731"/>
                <a:gd name="T57" fmla="*/ 1852 h 2068"/>
                <a:gd name="T58" fmla="*/ 3877 w 4731"/>
                <a:gd name="T59" fmla="*/ 1945 h 2068"/>
                <a:gd name="T60" fmla="*/ 4008 w 4731"/>
                <a:gd name="T61" fmla="*/ 2002 h 2068"/>
                <a:gd name="T62" fmla="*/ 4140 w 4731"/>
                <a:gd name="T63" fmla="*/ 2035 h 2068"/>
                <a:gd name="T64" fmla="*/ 4271 w 4731"/>
                <a:gd name="T65" fmla="*/ 2052 h 2068"/>
                <a:gd name="T66" fmla="*/ 4403 w 4731"/>
                <a:gd name="T67" fmla="*/ 2061 h 2068"/>
                <a:gd name="T68" fmla="*/ 4534 w 4731"/>
                <a:gd name="T69" fmla="*/ 2065 h 2068"/>
                <a:gd name="T70" fmla="*/ 4665 w 4731"/>
                <a:gd name="T71" fmla="*/ 2067 h 20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4731" h="2068">
                  <a:moveTo>
                    <a:pt x="0" y="2068"/>
                  </a:moveTo>
                  <a:cubicBezTo>
                    <a:pt x="22" y="2068"/>
                    <a:pt x="44" y="2068"/>
                    <a:pt x="66" y="2068"/>
                  </a:cubicBezTo>
                  <a:cubicBezTo>
                    <a:pt x="88" y="2068"/>
                    <a:pt x="110" y="2068"/>
                    <a:pt x="131" y="2068"/>
                  </a:cubicBezTo>
                  <a:cubicBezTo>
                    <a:pt x="153" y="2068"/>
                    <a:pt x="175" y="2068"/>
                    <a:pt x="197" y="2068"/>
                  </a:cubicBezTo>
                  <a:cubicBezTo>
                    <a:pt x="219" y="2068"/>
                    <a:pt x="241" y="2068"/>
                    <a:pt x="263" y="2068"/>
                  </a:cubicBezTo>
                  <a:cubicBezTo>
                    <a:pt x="285" y="2068"/>
                    <a:pt x="307" y="2068"/>
                    <a:pt x="329" y="2068"/>
                  </a:cubicBezTo>
                  <a:cubicBezTo>
                    <a:pt x="350" y="2068"/>
                    <a:pt x="372" y="2068"/>
                    <a:pt x="394" y="2068"/>
                  </a:cubicBezTo>
                  <a:cubicBezTo>
                    <a:pt x="416" y="2068"/>
                    <a:pt x="438" y="2068"/>
                    <a:pt x="460" y="2068"/>
                  </a:cubicBezTo>
                  <a:cubicBezTo>
                    <a:pt x="482" y="2068"/>
                    <a:pt x="504" y="2068"/>
                    <a:pt x="526" y="2067"/>
                  </a:cubicBezTo>
                  <a:cubicBezTo>
                    <a:pt x="548" y="2067"/>
                    <a:pt x="570" y="2067"/>
                    <a:pt x="591" y="2067"/>
                  </a:cubicBezTo>
                  <a:cubicBezTo>
                    <a:pt x="613" y="2067"/>
                    <a:pt x="635" y="2066"/>
                    <a:pt x="657" y="2066"/>
                  </a:cubicBezTo>
                  <a:cubicBezTo>
                    <a:pt x="679" y="2066"/>
                    <a:pt x="701" y="2066"/>
                    <a:pt x="723" y="2065"/>
                  </a:cubicBezTo>
                  <a:cubicBezTo>
                    <a:pt x="745" y="2065"/>
                    <a:pt x="767" y="2064"/>
                    <a:pt x="789" y="2063"/>
                  </a:cubicBezTo>
                  <a:cubicBezTo>
                    <a:pt x="810" y="2063"/>
                    <a:pt x="832" y="2062"/>
                    <a:pt x="854" y="2061"/>
                  </a:cubicBezTo>
                  <a:cubicBezTo>
                    <a:pt x="876" y="2060"/>
                    <a:pt x="898" y="2059"/>
                    <a:pt x="920" y="2057"/>
                  </a:cubicBezTo>
                  <a:cubicBezTo>
                    <a:pt x="942" y="2056"/>
                    <a:pt x="964" y="2055"/>
                    <a:pt x="986" y="2052"/>
                  </a:cubicBezTo>
                  <a:cubicBezTo>
                    <a:pt x="1008" y="2050"/>
                    <a:pt x="1029" y="2048"/>
                    <a:pt x="1052" y="2045"/>
                  </a:cubicBezTo>
                  <a:cubicBezTo>
                    <a:pt x="1073" y="2042"/>
                    <a:pt x="1095" y="2039"/>
                    <a:pt x="1117" y="2035"/>
                  </a:cubicBezTo>
                  <a:cubicBezTo>
                    <a:pt x="1139" y="2031"/>
                    <a:pt x="1161" y="2026"/>
                    <a:pt x="1183" y="2021"/>
                  </a:cubicBezTo>
                  <a:cubicBezTo>
                    <a:pt x="1205" y="2015"/>
                    <a:pt x="1227" y="2009"/>
                    <a:pt x="1249" y="2002"/>
                  </a:cubicBezTo>
                  <a:cubicBezTo>
                    <a:pt x="1270" y="1995"/>
                    <a:pt x="1292" y="1987"/>
                    <a:pt x="1314" y="1977"/>
                  </a:cubicBezTo>
                  <a:cubicBezTo>
                    <a:pt x="1336" y="1968"/>
                    <a:pt x="1358" y="1957"/>
                    <a:pt x="1380" y="1945"/>
                  </a:cubicBezTo>
                  <a:cubicBezTo>
                    <a:pt x="1402" y="1933"/>
                    <a:pt x="1424" y="1919"/>
                    <a:pt x="1446" y="1904"/>
                  </a:cubicBezTo>
                  <a:cubicBezTo>
                    <a:pt x="1468" y="1888"/>
                    <a:pt x="1489" y="1871"/>
                    <a:pt x="1511" y="1852"/>
                  </a:cubicBezTo>
                  <a:cubicBezTo>
                    <a:pt x="1533" y="1833"/>
                    <a:pt x="1555" y="1812"/>
                    <a:pt x="1577" y="1788"/>
                  </a:cubicBezTo>
                  <a:cubicBezTo>
                    <a:pt x="1599" y="1765"/>
                    <a:pt x="1621" y="1739"/>
                    <a:pt x="1643" y="1712"/>
                  </a:cubicBezTo>
                  <a:cubicBezTo>
                    <a:pt x="1665" y="1684"/>
                    <a:pt x="1687" y="1653"/>
                    <a:pt x="1709" y="1621"/>
                  </a:cubicBezTo>
                  <a:cubicBezTo>
                    <a:pt x="1731" y="1588"/>
                    <a:pt x="1752" y="1553"/>
                    <a:pt x="1774" y="1516"/>
                  </a:cubicBezTo>
                  <a:cubicBezTo>
                    <a:pt x="1796" y="1479"/>
                    <a:pt x="1818" y="1439"/>
                    <a:pt x="1840" y="1397"/>
                  </a:cubicBezTo>
                  <a:cubicBezTo>
                    <a:pt x="1862" y="1355"/>
                    <a:pt x="1884" y="1311"/>
                    <a:pt x="1906" y="1265"/>
                  </a:cubicBezTo>
                  <a:cubicBezTo>
                    <a:pt x="1928" y="1219"/>
                    <a:pt x="1949" y="1171"/>
                    <a:pt x="1971" y="1121"/>
                  </a:cubicBezTo>
                  <a:cubicBezTo>
                    <a:pt x="1993" y="1072"/>
                    <a:pt x="2015" y="1021"/>
                    <a:pt x="2037" y="970"/>
                  </a:cubicBezTo>
                  <a:cubicBezTo>
                    <a:pt x="2059" y="919"/>
                    <a:pt x="2081" y="866"/>
                    <a:pt x="2103" y="814"/>
                  </a:cubicBezTo>
                  <a:cubicBezTo>
                    <a:pt x="2125" y="762"/>
                    <a:pt x="2147" y="709"/>
                    <a:pt x="2168" y="658"/>
                  </a:cubicBezTo>
                  <a:cubicBezTo>
                    <a:pt x="2190" y="607"/>
                    <a:pt x="2212" y="556"/>
                    <a:pt x="2234" y="507"/>
                  </a:cubicBezTo>
                  <a:cubicBezTo>
                    <a:pt x="2256" y="459"/>
                    <a:pt x="2278" y="411"/>
                    <a:pt x="2300" y="367"/>
                  </a:cubicBezTo>
                  <a:cubicBezTo>
                    <a:pt x="2322" y="323"/>
                    <a:pt x="2344" y="281"/>
                    <a:pt x="2366" y="243"/>
                  </a:cubicBezTo>
                  <a:cubicBezTo>
                    <a:pt x="2388" y="206"/>
                    <a:pt x="2409" y="171"/>
                    <a:pt x="2431" y="141"/>
                  </a:cubicBezTo>
                  <a:cubicBezTo>
                    <a:pt x="2453" y="111"/>
                    <a:pt x="2475" y="85"/>
                    <a:pt x="2497" y="64"/>
                  </a:cubicBezTo>
                  <a:cubicBezTo>
                    <a:pt x="2519" y="43"/>
                    <a:pt x="2541" y="27"/>
                    <a:pt x="2563" y="17"/>
                  </a:cubicBezTo>
                  <a:cubicBezTo>
                    <a:pt x="2585" y="6"/>
                    <a:pt x="2607" y="0"/>
                    <a:pt x="2628" y="0"/>
                  </a:cubicBezTo>
                  <a:cubicBezTo>
                    <a:pt x="2650" y="0"/>
                    <a:pt x="2672" y="6"/>
                    <a:pt x="2694" y="17"/>
                  </a:cubicBezTo>
                  <a:cubicBezTo>
                    <a:pt x="2716" y="27"/>
                    <a:pt x="2738" y="43"/>
                    <a:pt x="2760" y="64"/>
                  </a:cubicBezTo>
                  <a:cubicBezTo>
                    <a:pt x="2782" y="85"/>
                    <a:pt x="2804" y="111"/>
                    <a:pt x="2826" y="141"/>
                  </a:cubicBezTo>
                  <a:cubicBezTo>
                    <a:pt x="2847" y="171"/>
                    <a:pt x="2869" y="206"/>
                    <a:pt x="2891" y="243"/>
                  </a:cubicBezTo>
                  <a:cubicBezTo>
                    <a:pt x="2913" y="281"/>
                    <a:pt x="2935" y="323"/>
                    <a:pt x="2957" y="367"/>
                  </a:cubicBezTo>
                  <a:cubicBezTo>
                    <a:pt x="2979" y="411"/>
                    <a:pt x="3001" y="459"/>
                    <a:pt x="3023" y="507"/>
                  </a:cubicBezTo>
                  <a:cubicBezTo>
                    <a:pt x="3045" y="556"/>
                    <a:pt x="3067" y="607"/>
                    <a:pt x="3088" y="658"/>
                  </a:cubicBezTo>
                  <a:cubicBezTo>
                    <a:pt x="3110" y="709"/>
                    <a:pt x="3132" y="762"/>
                    <a:pt x="3154" y="814"/>
                  </a:cubicBezTo>
                  <a:cubicBezTo>
                    <a:pt x="3176" y="866"/>
                    <a:pt x="3198" y="919"/>
                    <a:pt x="3220" y="970"/>
                  </a:cubicBezTo>
                  <a:cubicBezTo>
                    <a:pt x="3242" y="1021"/>
                    <a:pt x="3264" y="1072"/>
                    <a:pt x="3286" y="1121"/>
                  </a:cubicBezTo>
                  <a:cubicBezTo>
                    <a:pt x="3307" y="1171"/>
                    <a:pt x="3329" y="1219"/>
                    <a:pt x="3351" y="1265"/>
                  </a:cubicBezTo>
                  <a:cubicBezTo>
                    <a:pt x="3373" y="1311"/>
                    <a:pt x="3395" y="1355"/>
                    <a:pt x="3417" y="1397"/>
                  </a:cubicBezTo>
                  <a:cubicBezTo>
                    <a:pt x="3439" y="1439"/>
                    <a:pt x="3461" y="1479"/>
                    <a:pt x="3483" y="1516"/>
                  </a:cubicBezTo>
                  <a:cubicBezTo>
                    <a:pt x="3505" y="1553"/>
                    <a:pt x="3526" y="1588"/>
                    <a:pt x="3548" y="1621"/>
                  </a:cubicBezTo>
                  <a:cubicBezTo>
                    <a:pt x="3570" y="1653"/>
                    <a:pt x="3592" y="1684"/>
                    <a:pt x="3614" y="1712"/>
                  </a:cubicBezTo>
                  <a:cubicBezTo>
                    <a:pt x="3636" y="1739"/>
                    <a:pt x="3658" y="1765"/>
                    <a:pt x="3680" y="1788"/>
                  </a:cubicBezTo>
                  <a:cubicBezTo>
                    <a:pt x="3702" y="1812"/>
                    <a:pt x="3724" y="1833"/>
                    <a:pt x="3746" y="1852"/>
                  </a:cubicBezTo>
                  <a:cubicBezTo>
                    <a:pt x="3767" y="1871"/>
                    <a:pt x="3789" y="1888"/>
                    <a:pt x="3811" y="1904"/>
                  </a:cubicBezTo>
                  <a:cubicBezTo>
                    <a:pt x="3833" y="1919"/>
                    <a:pt x="3855" y="1933"/>
                    <a:pt x="3877" y="1945"/>
                  </a:cubicBezTo>
                  <a:cubicBezTo>
                    <a:pt x="3899" y="1957"/>
                    <a:pt x="3921" y="1968"/>
                    <a:pt x="3943" y="1977"/>
                  </a:cubicBezTo>
                  <a:cubicBezTo>
                    <a:pt x="3965" y="1987"/>
                    <a:pt x="3986" y="1995"/>
                    <a:pt x="4008" y="2002"/>
                  </a:cubicBezTo>
                  <a:cubicBezTo>
                    <a:pt x="4030" y="2009"/>
                    <a:pt x="4052" y="2015"/>
                    <a:pt x="4074" y="2021"/>
                  </a:cubicBezTo>
                  <a:cubicBezTo>
                    <a:pt x="4096" y="2026"/>
                    <a:pt x="4118" y="2031"/>
                    <a:pt x="4140" y="2035"/>
                  </a:cubicBezTo>
                  <a:cubicBezTo>
                    <a:pt x="4162" y="2039"/>
                    <a:pt x="4183" y="2042"/>
                    <a:pt x="4206" y="2045"/>
                  </a:cubicBezTo>
                  <a:cubicBezTo>
                    <a:pt x="4227" y="2048"/>
                    <a:pt x="4249" y="2050"/>
                    <a:pt x="4271" y="2052"/>
                  </a:cubicBezTo>
                  <a:cubicBezTo>
                    <a:pt x="4293" y="2055"/>
                    <a:pt x="4315" y="2056"/>
                    <a:pt x="4337" y="2057"/>
                  </a:cubicBezTo>
                  <a:cubicBezTo>
                    <a:pt x="4359" y="2059"/>
                    <a:pt x="4381" y="2060"/>
                    <a:pt x="4403" y="2061"/>
                  </a:cubicBezTo>
                  <a:cubicBezTo>
                    <a:pt x="4425" y="2062"/>
                    <a:pt x="4446" y="2063"/>
                    <a:pt x="4468" y="2063"/>
                  </a:cubicBezTo>
                  <a:cubicBezTo>
                    <a:pt x="4490" y="2064"/>
                    <a:pt x="4512" y="2065"/>
                    <a:pt x="4534" y="2065"/>
                  </a:cubicBezTo>
                  <a:cubicBezTo>
                    <a:pt x="4556" y="2066"/>
                    <a:pt x="4578" y="2066"/>
                    <a:pt x="4600" y="2066"/>
                  </a:cubicBezTo>
                  <a:cubicBezTo>
                    <a:pt x="4622" y="2066"/>
                    <a:pt x="4644" y="2067"/>
                    <a:pt x="4665" y="2067"/>
                  </a:cubicBezTo>
                  <a:cubicBezTo>
                    <a:pt x="4687" y="2067"/>
                    <a:pt x="4709" y="2067"/>
                    <a:pt x="4731" y="2067"/>
                  </a:cubicBezTo>
                </a:path>
              </a:pathLst>
            </a:custGeom>
            <a:noFill/>
            <a:ln w="34925" cap="rnd">
              <a:solidFill>
                <a:srgbClr val="156082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13" name="Freeform 11">
              <a:extLst>
                <a:ext uri="{FF2B5EF4-FFF2-40B4-BE49-F238E27FC236}">
                  <a16:creationId xmlns:a16="http://schemas.microsoft.com/office/drawing/2014/main" id="{C9E05BB1-9853-22FC-9FE5-6C55D4B47190}"/>
                </a:ext>
              </a:extLst>
            </p:cNvPr>
            <p:cNvSpPr>
              <a:spLocks/>
            </p:cNvSpPr>
            <p:nvPr/>
          </p:nvSpPr>
          <p:spPr bwMode="auto">
            <a:xfrm>
              <a:off x="2008188" y="1527175"/>
              <a:ext cx="7510463" cy="3959225"/>
            </a:xfrm>
            <a:custGeom>
              <a:avLst/>
              <a:gdLst>
                <a:gd name="T0" fmla="*/ 0 w 4731"/>
                <a:gd name="T1" fmla="*/ 2401 h 2494"/>
                <a:gd name="T2" fmla="*/ 286 w 4731"/>
                <a:gd name="T3" fmla="*/ 2382 h 2494"/>
                <a:gd name="T4" fmla="*/ 551 w 4731"/>
                <a:gd name="T5" fmla="*/ 2360 h 2494"/>
                <a:gd name="T6" fmla="*/ 798 w 4731"/>
                <a:gd name="T7" fmla="*/ 2335 h 2494"/>
                <a:gd name="T8" fmla="*/ 1027 w 4731"/>
                <a:gd name="T9" fmla="*/ 2307 h 2494"/>
                <a:gd name="T10" fmla="*/ 1238 w 4731"/>
                <a:gd name="T11" fmla="*/ 2276 h 2494"/>
                <a:gd name="T12" fmla="*/ 1432 w 4731"/>
                <a:gd name="T13" fmla="*/ 2241 h 2494"/>
                <a:gd name="T14" fmla="*/ 1611 w 4731"/>
                <a:gd name="T15" fmla="*/ 2201 h 2494"/>
                <a:gd name="T16" fmla="*/ 1774 w 4731"/>
                <a:gd name="T17" fmla="*/ 2156 h 2494"/>
                <a:gd name="T18" fmla="*/ 1923 w 4731"/>
                <a:gd name="T19" fmla="*/ 2106 h 2494"/>
                <a:gd name="T20" fmla="*/ 2059 w 4731"/>
                <a:gd name="T21" fmla="*/ 2049 h 2494"/>
                <a:gd name="T22" fmla="*/ 2181 w 4731"/>
                <a:gd name="T23" fmla="*/ 1985 h 2494"/>
                <a:gd name="T24" fmla="*/ 2292 w 4731"/>
                <a:gd name="T25" fmla="*/ 1912 h 2494"/>
                <a:gd name="T26" fmla="*/ 2391 w 4731"/>
                <a:gd name="T27" fmla="*/ 1829 h 2494"/>
                <a:gd name="T28" fmla="*/ 2480 w 4731"/>
                <a:gd name="T29" fmla="*/ 1735 h 2494"/>
                <a:gd name="T30" fmla="*/ 2559 w 4731"/>
                <a:gd name="T31" fmla="*/ 1628 h 2494"/>
                <a:gd name="T32" fmla="*/ 2628 w 4731"/>
                <a:gd name="T33" fmla="*/ 1507 h 2494"/>
                <a:gd name="T34" fmla="*/ 2690 w 4731"/>
                <a:gd name="T35" fmla="*/ 1369 h 2494"/>
                <a:gd name="T36" fmla="*/ 2744 w 4731"/>
                <a:gd name="T37" fmla="*/ 1214 h 2494"/>
                <a:gd name="T38" fmla="*/ 2792 w 4731"/>
                <a:gd name="T39" fmla="*/ 1042 h 2494"/>
                <a:gd name="T40" fmla="*/ 2834 w 4731"/>
                <a:gd name="T41" fmla="*/ 853 h 2494"/>
                <a:gd name="T42" fmla="*/ 2870 w 4731"/>
                <a:gd name="T43" fmla="*/ 653 h 2494"/>
                <a:gd name="T44" fmla="*/ 2903 w 4731"/>
                <a:gd name="T45" fmla="*/ 450 h 2494"/>
                <a:gd name="T46" fmla="*/ 2931 w 4731"/>
                <a:gd name="T47" fmla="*/ 261 h 2494"/>
                <a:gd name="T48" fmla="*/ 2957 w 4731"/>
                <a:gd name="T49" fmla="*/ 108 h 2494"/>
                <a:gd name="T50" fmla="*/ 2981 w 4731"/>
                <a:gd name="T51" fmla="*/ 16 h 2494"/>
                <a:gd name="T52" fmla="*/ 3003 w 4731"/>
                <a:gd name="T53" fmla="*/ 9 h 2494"/>
                <a:gd name="T54" fmla="*/ 3025 w 4731"/>
                <a:gd name="T55" fmla="*/ 97 h 2494"/>
                <a:gd name="T56" fmla="*/ 3047 w 4731"/>
                <a:gd name="T57" fmla="*/ 270 h 2494"/>
                <a:gd name="T58" fmla="*/ 3071 w 4731"/>
                <a:gd name="T59" fmla="*/ 506 h 2494"/>
                <a:gd name="T60" fmla="*/ 3096 w 4731"/>
                <a:gd name="T61" fmla="*/ 771 h 2494"/>
                <a:gd name="T62" fmla="*/ 3123 w 4731"/>
                <a:gd name="T63" fmla="*/ 1038 h 2494"/>
                <a:gd name="T64" fmla="*/ 3154 w 4731"/>
                <a:gd name="T65" fmla="*/ 1286 h 2494"/>
                <a:gd name="T66" fmla="*/ 3189 w 4731"/>
                <a:gd name="T67" fmla="*/ 1506 h 2494"/>
                <a:gd name="T68" fmla="*/ 3229 w 4731"/>
                <a:gd name="T69" fmla="*/ 1694 h 2494"/>
                <a:gd name="T70" fmla="*/ 3275 w 4731"/>
                <a:gd name="T71" fmla="*/ 1851 h 2494"/>
                <a:gd name="T72" fmla="*/ 3327 w 4731"/>
                <a:gd name="T73" fmla="*/ 1980 h 2494"/>
                <a:gd name="T74" fmla="*/ 3386 w 4731"/>
                <a:gd name="T75" fmla="*/ 2085 h 2494"/>
                <a:gd name="T76" fmla="*/ 3453 w 4731"/>
                <a:gd name="T77" fmla="*/ 2171 h 2494"/>
                <a:gd name="T78" fmla="*/ 3529 w 4731"/>
                <a:gd name="T79" fmla="*/ 2240 h 2494"/>
                <a:gd name="T80" fmla="*/ 3614 w 4731"/>
                <a:gd name="T81" fmla="*/ 2296 h 2494"/>
                <a:gd name="T82" fmla="*/ 3710 w 4731"/>
                <a:gd name="T83" fmla="*/ 2342 h 2494"/>
                <a:gd name="T84" fmla="*/ 3816 w 4731"/>
                <a:gd name="T85" fmla="*/ 2379 h 2494"/>
                <a:gd name="T86" fmla="*/ 3935 w 4731"/>
                <a:gd name="T87" fmla="*/ 2409 h 2494"/>
                <a:gd name="T88" fmla="*/ 4066 w 4731"/>
                <a:gd name="T89" fmla="*/ 2434 h 2494"/>
                <a:gd name="T90" fmla="*/ 4210 w 4731"/>
                <a:gd name="T91" fmla="*/ 2454 h 2494"/>
                <a:gd name="T92" fmla="*/ 4369 w 4731"/>
                <a:gd name="T93" fmla="*/ 2470 h 2494"/>
                <a:gd name="T94" fmla="*/ 4542 w 4731"/>
                <a:gd name="T95" fmla="*/ 2483 h 2494"/>
                <a:gd name="T96" fmla="*/ 4731 w 4731"/>
                <a:gd name="T97" fmla="*/ 2494 h 24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4731" h="2494">
                  <a:moveTo>
                    <a:pt x="0" y="2401"/>
                  </a:moveTo>
                  <a:cubicBezTo>
                    <a:pt x="95" y="2395"/>
                    <a:pt x="194" y="2389"/>
                    <a:pt x="286" y="2382"/>
                  </a:cubicBezTo>
                  <a:cubicBezTo>
                    <a:pt x="377" y="2375"/>
                    <a:pt x="466" y="2367"/>
                    <a:pt x="551" y="2360"/>
                  </a:cubicBezTo>
                  <a:cubicBezTo>
                    <a:pt x="637" y="2352"/>
                    <a:pt x="719" y="2344"/>
                    <a:pt x="798" y="2335"/>
                  </a:cubicBezTo>
                  <a:cubicBezTo>
                    <a:pt x="878" y="2326"/>
                    <a:pt x="953" y="2317"/>
                    <a:pt x="1027" y="2307"/>
                  </a:cubicBezTo>
                  <a:cubicBezTo>
                    <a:pt x="1100" y="2297"/>
                    <a:pt x="1170" y="2287"/>
                    <a:pt x="1238" y="2276"/>
                  </a:cubicBezTo>
                  <a:cubicBezTo>
                    <a:pt x="1305" y="2265"/>
                    <a:pt x="1370" y="2253"/>
                    <a:pt x="1432" y="2241"/>
                  </a:cubicBezTo>
                  <a:cubicBezTo>
                    <a:pt x="1495" y="2228"/>
                    <a:pt x="1554" y="2215"/>
                    <a:pt x="1611" y="2201"/>
                  </a:cubicBezTo>
                  <a:cubicBezTo>
                    <a:pt x="1668" y="2187"/>
                    <a:pt x="1722" y="2172"/>
                    <a:pt x="1774" y="2156"/>
                  </a:cubicBezTo>
                  <a:cubicBezTo>
                    <a:pt x="1826" y="2141"/>
                    <a:pt x="1876" y="2124"/>
                    <a:pt x="1923" y="2106"/>
                  </a:cubicBezTo>
                  <a:cubicBezTo>
                    <a:pt x="1971" y="2088"/>
                    <a:pt x="2016" y="2069"/>
                    <a:pt x="2059" y="2049"/>
                  </a:cubicBezTo>
                  <a:cubicBezTo>
                    <a:pt x="2102" y="2029"/>
                    <a:pt x="2142" y="2008"/>
                    <a:pt x="2181" y="1985"/>
                  </a:cubicBezTo>
                  <a:cubicBezTo>
                    <a:pt x="2220" y="1962"/>
                    <a:pt x="2257" y="1938"/>
                    <a:pt x="2292" y="1912"/>
                  </a:cubicBezTo>
                  <a:cubicBezTo>
                    <a:pt x="2327" y="1886"/>
                    <a:pt x="2360" y="1858"/>
                    <a:pt x="2391" y="1829"/>
                  </a:cubicBezTo>
                  <a:cubicBezTo>
                    <a:pt x="2422" y="1800"/>
                    <a:pt x="2452" y="1768"/>
                    <a:pt x="2480" y="1735"/>
                  </a:cubicBezTo>
                  <a:cubicBezTo>
                    <a:pt x="2507" y="1702"/>
                    <a:pt x="2534" y="1666"/>
                    <a:pt x="2559" y="1628"/>
                  </a:cubicBezTo>
                  <a:cubicBezTo>
                    <a:pt x="2583" y="1590"/>
                    <a:pt x="2607" y="1550"/>
                    <a:pt x="2628" y="1507"/>
                  </a:cubicBezTo>
                  <a:cubicBezTo>
                    <a:pt x="2650" y="1464"/>
                    <a:pt x="2671" y="1418"/>
                    <a:pt x="2690" y="1369"/>
                  </a:cubicBezTo>
                  <a:cubicBezTo>
                    <a:pt x="2710" y="1320"/>
                    <a:pt x="2728" y="1269"/>
                    <a:pt x="2744" y="1214"/>
                  </a:cubicBezTo>
                  <a:cubicBezTo>
                    <a:pt x="2762" y="1160"/>
                    <a:pt x="2777" y="1102"/>
                    <a:pt x="2792" y="1042"/>
                  </a:cubicBezTo>
                  <a:cubicBezTo>
                    <a:pt x="2807" y="982"/>
                    <a:pt x="2821" y="918"/>
                    <a:pt x="2834" y="853"/>
                  </a:cubicBezTo>
                  <a:cubicBezTo>
                    <a:pt x="2847" y="788"/>
                    <a:pt x="2859" y="720"/>
                    <a:pt x="2870" y="653"/>
                  </a:cubicBezTo>
                  <a:cubicBezTo>
                    <a:pt x="2882" y="585"/>
                    <a:pt x="2892" y="515"/>
                    <a:pt x="2903" y="450"/>
                  </a:cubicBezTo>
                  <a:cubicBezTo>
                    <a:pt x="2913" y="385"/>
                    <a:pt x="2922" y="318"/>
                    <a:pt x="2931" y="261"/>
                  </a:cubicBezTo>
                  <a:cubicBezTo>
                    <a:pt x="2940" y="204"/>
                    <a:pt x="2949" y="148"/>
                    <a:pt x="2957" y="108"/>
                  </a:cubicBezTo>
                  <a:cubicBezTo>
                    <a:pt x="2965" y="67"/>
                    <a:pt x="2973" y="33"/>
                    <a:pt x="2981" y="16"/>
                  </a:cubicBezTo>
                  <a:cubicBezTo>
                    <a:pt x="2986" y="5"/>
                    <a:pt x="2998" y="0"/>
                    <a:pt x="3003" y="9"/>
                  </a:cubicBezTo>
                  <a:cubicBezTo>
                    <a:pt x="3011" y="23"/>
                    <a:pt x="3018" y="53"/>
                    <a:pt x="3025" y="97"/>
                  </a:cubicBezTo>
                  <a:cubicBezTo>
                    <a:pt x="3033" y="140"/>
                    <a:pt x="3040" y="202"/>
                    <a:pt x="3047" y="270"/>
                  </a:cubicBezTo>
                  <a:cubicBezTo>
                    <a:pt x="3055" y="338"/>
                    <a:pt x="3062" y="422"/>
                    <a:pt x="3071" y="506"/>
                  </a:cubicBezTo>
                  <a:cubicBezTo>
                    <a:pt x="3079" y="589"/>
                    <a:pt x="3087" y="682"/>
                    <a:pt x="3096" y="771"/>
                  </a:cubicBezTo>
                  <a:cubicBezTo>
                    <a:pt x="3104" y="860"/>
                    <a:pt x="3113" y="952"/>
                    <a:pt x="3123" y="1038"/>
                  </a:cubicBezTo>
                  <a:cubicBezTo>
                    <a:pt x="3133" y="1124"/>
                    <a:pt x="3143" y="1208"/>
                    <a:pt x="3154" y="1286"/>
                  </a:cubicBezTo>
                  <a:cubicBezTo>
                    <a:pt x="3165" y="1364"/>
                    <a:pt x="3177" y="1438"/>
                    <a:pt x="3189" y="1506"/>
                  </a:cubicBezTo>
                  <a:cubicBezTo>
                    <a:pt x="3202" y="1574"/>
                    <a:pt x="3215" y="1636"/>
                    <a:pt x="3229" y="1694"/>
                  </a:cubicBezTo>
                  <a:cubicBezTo>
                    <a:pt x="3243" y="1751"/>
                    <a:pt x="3258" y="1803"/>
                    <a:pt x="3275" y="1851"/>
                  </a:cubicBezTo>
                  <a:cubicBezTo>
                    <a:pt x="3291" y="1898"/>
                    <a:pt x="3308" y="1941"/>
                    <a:pt x="3327" y="1980"/>
                  </a:cubicBezTo>
                  <a:cubicBezTo>
                    <a:pt x="3345" y="2019"/>
                    <a:pt x="3365" y="2053"/>
                    <a:pt x="3386" y="2085"/>
                  </a:cubicBezTo>
                  <a:cubicBezTo>
                    <a:pt x="3407" y="2117"/>
                    <a:pt x="3429" y="2145"/>
                    <a:pt x="3453" y="2171"/>
                  </a:cubicBezTo>
                  <a:cubicBezTo>
                    <a:pt x="3477" y="2196"/>
                    <a:pt x="3502" y="2219"/>
                    <a:pt x="3529" y="2240"/>
                  </a:cubicBezTo>
                  <a:cubicBezTo>
                    <a:pt x="3556" y="2261"/>
                    <a:pt x="3584" y="2279"/>
                    <a:pt x="3614" y="2296"/>
                  </a:cubicBezTo>
                  <a:cubicBezTo>
                    <a:pt x="3644" y="2313"/>
                    <a:pt x="3676" y="2328"/>
                    <a:pt x="3710" y="2342"/>
                  </a:cubicBezTo>
                  <a:cubicBezTo>
                    <a:pt x="3743" y="2356"/>
                    <a:pt x="3779" y="2368"/>
                    <a:pt x="3816" y="2379"/>
                  </a:cubicBezTo>
                  <a:cubicBezTo>
                    <a:pt x="3854" y="2390"/>
                    <a:pt x="3893" y="2400"/>
                    <a:pt x="3935" y="2409"/>
                  </a:cubicBezTo>
                  <a:cubicBezTo>
                    <a:pt x="3976" y="2418"/>
                    <a:pt x="4020" y="2426"/>
                    <a:pt x="4066" y="2434"/>
                  </a:cubicBezTo>
                  <a:cubicBezTo>
                    <a:pt x="4112" y="2441"/>
                    <a:pt x="4160" y="2448"/>
                    <a:pt x="4210" y="2454"/>
                  </a:cubicBezTo>
                  <a:cubicBezTo>
                    <a:pt x="4261" y="2460"/>
                    <a:pt x="4313" y="2465"/>
                    <a:pt x="4369" y="2470"/>
                  </a:cubicBezTo>
                  <a:cubicBezTo>
                    <a:pt x="4424" y="2475"/>
                    <a:pt x="4482" y="2479"/>
                    <a:pt x="4542" y="2483"/>
                  </a:cubicBezTo>
                  <a:cubicBezTo>
                    <a:pt x="4603" y="2487"/>
                    <a:pt x="4668" y="2490"/>
                    <a:pt x="4731" y="2494"/>
                  </a:cubicBezTo>
                </a:path>
              </a:pathLst>
            </a:custGeom>
            <a:noFill/>
            <a:ln w="34925" cap="rnd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14" name="Rectangle 12">
              <a:extLst>
                <a:ext uri="{FF2B5EF4-FFF2-40B4-BE49-F238E27FC236}">
                  <a16:creationId xmlns:a16="http://schemas.microsoft.com/office/drawing/2014/main" id="{C2594101-881B-A518-EC78-E25C32A9415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889625" y="5427663"/>
              <a:ext cx="209550" cy="3175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600" b="0" i="0" u="none" strike="noStrike" cap="none" normalizeH="0" baseline="0">
                  <a:ln>
                    <a:noFill/>
                  </a:ln>
                  <a:solidFill>
                    <a:srgbClr val="595959"/>
                  </a:solidFill>
                  <a:effectLst/>
                  <a:latin typeface="Aptos Narrow" panose="020B0004020202020204" pitchFamily="34" charset="0"/>
                </a:rPr>
                <a:t>0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5" name="Rectangle 13">
              <a:extLst>
                <a:ext uri="{FF2B5EF4-FFF2-40B4-BE49-F238E27FC236}">
                  <a16:creationId xmlns:a16="http://schemas.microsoft.com/office/drawing/2014/main" id="{5E90ADB9-E5AF-5AFE-514D-2A45B4F7808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734050" y="4602163"/>
              <a:ext cx="390525" cy="3429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600" b="0" i="0" u="none" strike="noStrike" cap="none" normalizeH="0" baseline="0">
                  <a:ln>
                    <a:noFill/>
                  </a:ln>
                  <a:solidFill>
                    <a:srgbClr val="595959"/>
                  </a:solidFill>
                  <a:effectLst/>
                  <a:latin typeface="Aptos Narrow" panose="020B0004020202020204" pitchFamily="34" charset="0"/>
                </a:rPr>
                <a:t>0.1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6" name="Rectangle 14">
              <a:extLst>
                <a:ext uri="{FF2B5EF4-FFF2-40B4-BE49-F238E27FC236}">
                  <a16:creationId xmlns:a16="http://schemas.microsoft.com/office/drawing/2014/main" id="{45714824-114B-8287-254C-99385A2401E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734050" y="3779838"/>
              <a:ext cx="363538" cy="3175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600" b="0" i="0" u="none" strike="noStrike" cap="none" normalizeH="0" baseline="0">
                  <a:ln>
                    <a:noFill/>
                  </a:ln>
                  <a:solidFill>
                    <a:srgbClr val="595959"/>
                  </a:solidFill>
                  <a:effectLst/>
                  <a:latin typeface="Aptos Narrow" panose="020B0004020202020204" pitchFamily="34" charset="0"/>
                </a:rPr>
                <a:t>0.2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7" name="Rectangle 15">
              <a:extLst>
                <a:ext uri="{FF2B5EF4-FFF2-40B4-BE49-F238E27FC236}">
                  <a16:creationId xmlns:a16="http://schemas.microsoft.com/office/drawing/2014/main" id="{3AB48AA0-5E91-5413-B1DA-7FB1ED636FD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734050" y="2959100"/>
              <a:ext cx="363538" cy="3175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600" b="0" i="0" u="none" strike="noStrike" cap="none" normalizeH="0" baseline="0">
                  <a:ln>
                    <a:noFill/>
                  </a:ln>
                  <a:solidFill>
                    <a:srgbClr val="595959"/>
                  </a:solidFill>
                  <a:effectLst/>
                  <a:latin typeface="Aptos Narrow" panose="020B0004020202020204" pitchFamily="34" charset="0"/>
                </a:rPr>
                <a:t>0.3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8" name="Rectangle 16">
              <a:extLst>
                <a:ext uri="{FF2B5EF4-FFF2-40B4-BE49-F238E27FC236}">
                  <a16:creationId xmlns:a16="http://schemas.microsoft.com/office/drawing/2014/main" id="{6DE0ADC6-B9CC-3725-D693-24B8CCFAEEB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734050" y="2133600"/>
              <a:ext cx="363538" cy="3175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600" b="0" i="0" u="none" strike="noStrike" cap="none" normalizeH="0" baseline="0">
                  <a:ln>
                    <a:noFill/>
                  </a:ln>
                  <a:solidFill>
                    <a:srgbClr val="595959"/>
                  </a:solidFill>
                  <a:effectLst/>
                  <a:latin typeface="Aptos Narrow" panose="020B0004020202020204" pitchFamily="34" charset="0"/>
                </a:rPr>
                <a:t>0.4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9" name="Rectangle 17">
              <a:extLst>
                <a:ext uri="{FF2B5EF4-FFF2-40B4-BE49-F238E27FC236}">
                  <a16:creationId xmlns:a16="http://schemas.microsoft.com/office/drawing/2014/main" id="{989A1940-464A-9585-7C7E-B624000B689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734050" y="1312863"/>
              <a:ext cx="363538" cy="3175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600" b="0" i="0" u="none" strike="noStrike" cap="none" normalizeH="0" baseline="0" dirty="0">
                  <a:ln>
                    <a:noFill/>
                  </a:ln>
                  <a:solidFill>
                    <a:srgbClr val="595959"/>
                  </a:solidFill>
                  <a:effectLst/>
                  <a:latin typeface="Aptos Narrow" panose="020B0004020202020204" pitchFamily="34" charset="0"/>
                </a:rPr>
                <a:t>0.5</a:t>
              </a:r>
              <a:endPara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0" name="Rectangle 18">
              <a:extLst>
                <a:ext uri="{FF2B5EF4-FFF2-40B4-BE49-F238E27FC236}">
                  <a16:creationId xmlns:a16="http://schemas.microsoft.com/office/drawing/2014/main" id="{4904050F-6C94-E247-AF7A-7D52246A1BE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25638" y="5688013"/>
              <a:ext cx="290513" cy="3429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600" b="0" i="0" u="none" strike="noStrike" cap="none" normalizeH="0" baseline="0">
                  <a:ln>
                    <a:noFill/>
                  </a:ln>
                  <a:solidFill>
                    <a:srgbClr val="595959"/>
                  </a:solidFill>
                  <a:effectLst/>
                  <a:latin typeface="Aptos Narrow" panose="020B0004020202020204" pitchFamily="34" charset="0"/>
                </a:rPr>
                <a:t>-5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1" name="Rectangle 19">
              <a:extLst>
                <a:ext uri="{FF2B5EF4-FFF2-40B4-BE49-F238E27FC236}">
                  <a16:creationId xmlns:a16="http://schemas.microsoft.com/office/drawing/2014/main" id="{EC1CBA4E-1E39-C6A1-4587-D0E2C37D538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60663" y="5688013"/>
              <a:ext cx="290513" cy="3429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600" b="0" i="0" u="none" strike="noStrike" cap="none" normalizeH="0" baseline="0">
                  <a:ln>
                    <a:noFill/>
                  </a:ln>
                  <a:solidFill>
                    <a:srgbClr val="595959"/>
                  </a:solidFill>
                  <a:effectLst/>
                  <a:latin typeface="Aptos Narrow" panose="020B0004020202020204" pitchFamily="34" charset="0"/>
                </a:rPr>
                <a:t>-4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2" name="Rectangle 20">
              <a:extLst>
                <a:ext uri="{FF2B5EF4-FFF2-40B4-BE49-F238E27FC236}">
                  <a16:creationId xmlns:a16="http://schemas.microsoft.com/office/drawing/2014/main" id="{5C910A85-D9C0-B12F-6C60-8A4A92E43CC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95688" y="5688013"/>
              <a:ext cx="288925" cy="3429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600" b="0" i="0" u="none" strike="noStrike" cap="none" normalizeH="0" baseline="0">
                  <a:ln>
                    <a:noFill/>
                  </a:ln>
                  <a:solidFill>
                    <a:srgbClr val="595959"/>
                  </a:solidFill>
                  <a:effectLst/>
                  <a:latin typeface="Aptos Narrow" panose="020B0004020202020204" pitchFamily="34" charset="0"/>
                </a:rPr>
                <a:t>-3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3" name="Rectangle 21">
              <a:extLst>
                <a:ext uri="{FF2B5EF4-FFF2-40B4-BE49-F238E27FC236}">
                  <a16:creationId xmlns:a16="http://schemas.microsoft.com/office/drawing/2014/main" id="{505A29CD-305B-9C1F-8EE3-5B20B38D2DB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29125" y="5688013"/>
              <a:ext cx="290513" cy="3429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600" b="0" i="0" u="none" strike="noStrike" cap="none" normalizeH="0" baseline="0">
                  <a:ln>
                    <a:noFill/>
                  </a:ln>
                  <a:solidFill>
                    <a:srgbClr val="595959"/>
                  </a:solidFill>
                  <a:effectLst/>
                  <a:latin typeface="Aptos Narrow" panose="020B0004020202020204" pitchFamily="34" charset="0"/>
                </a:rPr>
                <a:t>-2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4" name="Rectangle 22">
              <a:extLst>
                <a:ext uri="{FF2B5EF4-FFF2-40B4-BE49-F238E27FC236}">
                  <a16:creationId xmlns:a16="http://schemas.microsoft.com/office/drawing/2014/main" id="{C81EBC8E-F33D-03DB-A770-3E902DDF086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64150" y="5688013"/>
              <a:ext cx="290513" cy="3429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600" b="0" i="0" u="none" strike="noStrike" cap="none" normalizeH="0" baseline="0">
                  <a:ln>
                    <a:noFill/>
                  </a:ln>
                  <a:solidFill>
                    <a:srgbClr val="595959"/>
                  </a:solidFill>
                  <a:effectLst/>
                  <a:latin typeface="Aptos Narrow" panose="020B0004020202020204" pitchFamily="34" charset="0"/>
                </a:rPr>
                <a:t>-1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5" name="Rectangle 23">
              <a:extLst>
                <a:ext uri="{FF2B5EF4-FFF2-40B4-BE49-F238E27FC236}">
                  <a16:creationId xmlns:a16="http://schemas.microsoft.com/office/drawing/2014/main" id="{6F59E782-0E6D-8F06-DA4A-A11060EF959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129338" y="5688013"/>
              <a:ext cx="223838" cy="3429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600" b="0" i="0" u="none" strike="noStrike" cap="none" normalizeH="0" baseline="0">
                  <a:ln>
                    <a:noFill/>
                  </a:ln>
                  <a:solidFill>
                    <a:srgbClr val="595959"/>
                  </a:solidFill>
                  <a:effectLst/>
                  <a:latin typeface="Aptos Narrow" panose="020B0004020202020204" pitchFamily="34" charset="0"/>
                </a:rPr>
                <a:t>0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6" name="Rectangle 24">
              <a:extLst>
                <a:ext uri="{FF2B5EF4-FFF2-40B4-BE49-F238E27FC236}">
                  <a16:creationId xmlns:a16="http://schemas.microsoft.com/office/drawing/2014/main" id="{6E7F6806-1B8E-6B56-F9BA-6425B7416AC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964363" y="5688013"/>
              <a:ext cx="222250" cy="3429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600" b="0" i="0" u="none" strike="noStrike" cap="none" normalizeH="0" baseline="0">
                  <a:ln>
                    <a:noFill/>
                  </a:ln>
                  <a:solidFill>
                    <a:srgbClr val="595959"/>
                  </a:solidFill>
                  <a:effectLst/>
                  <a:latin typeface="Aptos Narrow" panose="020B0004020202020204" pitchFamily="34" charset="0"/>
                </a:rPr>
                <a:t>1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7" name="Rectangle 25">
              <a:extLst>
                <a:ext uri="{FF2B5EF4-FFF2-40B4-BE49-F238E27FC236}">
                  <a16:creationId xmlns:a16="http://schemas.microsoft.com/office/drawing/2014/main" id="{D3FC673B-C10C-96D1-54BC-207E9B7FA82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799388" y="5688013"/>
              <a:ext cx="222250" cy="3429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600" b="0" i="0" u="none" strike="noStrike" cap="none" normalizeH="0" baseline="0">
                  <a:ln>
                    <a:noFill/>
                  </a:ln>
                  <a:solidFill>
                    <a:srgbClr val="595959"/>
                  </a:solidFill>
                  <a:effectLst/>
                  <a:latin typeface="Aptos Narrow" panose="020B0004020202020204" pitchFamily="34" charset="0"/>
                </a:rPr>
                <a:t>2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8" name="Rectangle 26">
              <a:extLst>
                <a:ext uri="{FF2B5EF4-FFF2-40B4-BE49-F238E27FC236}">
                  <a16:creationId xmlns:a16="http://schemas.microsoft.com/office/drawing/2014/main" id="{0397BEE8-A883-B6C2-B1EA-5969BBF9F1F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632825" y="5688013"/>
              <a:ext cx="223838" cy="3429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600" b="0" i="0" u="none" strike="noStrike" cap="none" normalizeH="0" baseline="0">
                  <a:ln>
                    <a:noFill/>
                  </a:ln>
                  <a:solidFill>
                    <a:srgbClr val="595959"/>
                  </a:solidFill>
                  <a:effectLst/>
                  <a:latin typeface="Aptos Narrow" panose="020B0004020202020204" pitchFamily="34" charset="0"/>
                </a:rPr>
                <a:t>3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9" name="Rectangle 27">
              <a:extLst>
                <a:ext uri="{FF2B5EF4-FFF2-40B4-BE49-F238E27FC236}">
                  <a16:creationId xmlns:a16="http://schemas.microsoft.com/office/drawing/2014/main" id="{627A0E7E-4DF6-26E0-E345-19CAA02BB17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467850" y="5688013"/>
              <a:ext cx="222250" cy="3429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600" b="0" i="0" u="none" strike="noStrike" cap="none" normalizeH="0" baseline="0">
                  <a:ln>
                    <a:noFill/>
                  </a:ln>
                  <a:solidFill>
                    <a:srgbClr val="595959"/>
                  </a:solidFill>
                  <a:effectLst/>
                  <a:latin typeface="Aptos Narrow" panose="020B0004020202020204" pitchFamily="34" charset="0"/>
                </a:rPr>
                <a:t>4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589F7B8B-1507-096D-3C75-D11CD429CB21}"/>
                </a:ext>
              </a:extLst>
            </p:cNvPr>
            <p:cNvSpPr txBox="1"/>
            <p:nvPr/>
          </p:nvSpPr>
          <p:spPr>
            <a:xfrm>
              <a:off x="3720486" y="2609432"/>
              <a:ext cx="191315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IE" dirty="0">
                  <a:solidFill>
                    <a:srgbClr val="002060"/>
                  </a:solidFill>
                </a:rPr>
                <a:t>Standard normal Z</a:t>
              </a:r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5576276B-38EA-4625-9024-7C82C4B9DD60}"/>
                </a:ext>
              </a:extLst>
            </p:cNvPr>
            <p:cNvSpPr txBox="1"/>
            <p:nvPr/>
          </p:nvSpPr>
          <p:spPr>
            <a:xfrm>
              <a:off x="7186613" y="2424766"/>
              <a:ext cx="202170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IE" dirty="0">
                  <a:solidFill>
                    <a:srgbClr val="FF0000"/>
                  </a:solidFill>
                </a:rPr>
                <a:t>CF3: X = Z[1+(Z-1)</a:t>
              </a:r>
              <a:r>
                <a:rPr lang="en-IE" baseline="30000" dirty="0">
                  <a:solidFill>
                    <a:srgbClr val="FF0000"/>
                  </a:solidFill>
                </a:rPr>
                <a:t>2</a:t>
              </a:r>
              <a:r>
                <a:rPr lang="en-IE" dirty="0">
                  <a:solidFill>
                    <a:srgbClr val="FF0000"/>
                  </a:solidFill>
                </a:rPr>
                <a:t>]</a:t>
              </a:r>
            </a:p>
          </p:txBody>
        </p:sp>
      </p:grpSp>
      <p:sp>
        <p:nvSpPr>
          <p:cNvPr id="35" name="Rectangle 34">
            <a:extLst>
              <a:ext uri="{FF2B5EF4-FFF2-40B4-BE49-F238E27FC236}">
                <a16:creationId xmlns:a16="http://schemas.microsoft.com/office/drawing/2014/main" id="{4D30858B-9579-D144-8767-830822F28FE7}"/>
              </a:ext>
            </a:extLst>
          </p:cNvPr>
          <p:cNvSpPr/>
          <p:nvPr/>
        </p:nvSpPr>
        <p:spPr>
          <a:xfrm>
            <a:off x="8829367" y="2794097"/>
            <a:ext cx="2478115" cy="1944589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IE" dirty="0"/>
              <a:t>Tweak the four coefficients in a cubic polynomial to capture desired mean, standard deviation, skewness and kurtosis.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71FC623-8178-0D25-6F96-F423FF6F9E5F}"/>
              </a:ext>
            </a:extLst>
          </p:cNvPr>
          <p:cNvSpPr txBox="1"/>
          <p:nvPr/>
        </p:nvSpPr>
        <p:spPr>
          <a:xfrm>
            <a:off x="716956" y="1638351"/>
            <a:ext cx="461665" cy="1839093"/>
          </a:xfrm>
          <a:prstGeom prst="rect">
            <a:avLst/>
          </a:prstGeom>
          <a:noFill/>
        </p:spPr>
        <p:txBody>
          <a:bodyPr vert="vert270" wrap="none" rtlCol="0">
            <a:spAutoFit/>
          </a:bodyPr>
          <a:lstStyle/>
          <a:p>
            <a:r>
              <a:rPr lang="en-IE" dirty="0"/>
              <a:t>Probability density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E819827-F3A0-C258-2273-A5E3855D8E7D}"/>
              </a:ext>
            </a:extLst>
          </p:cNvPr>
          <p:cNvSpPr txBox="1"/>
          <p:nvPr/>
        </p:nvSpPr>
        <p:spPr>
          <a:xfrm>
            <a:off x="4141044" y="3949185"/>
            <a:ext cx="13443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E" dirty="0">
                <a:solidFill>
                  <a:srgbClr val="FF0000"/>
                </a:solidFill>
              </a:rPr>
              <a:t>median zero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39276AD-BB82-D962-FCB3-B9E44FD27734}"/>
              </a:ext>
            </a:extLst>
          </p:cNvPr>
          <p:cNvSpPr txBox="1"/>
          <p:nvPr/>
        </p:nvSpPr>
        <p:spPr>
          <a:xfrm>
            <a:off x="947788" y="4815310"/>
            <a:ext cx="12353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E" dirty="0">
                <a:solidFill>
                  <a:srgbClr val="FF0000"/>
                </a:solidFill>
              </a:rPr>
              <a:t>very fat tail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E02AE8A-04E5-3D98-AC21-9D669833D05B}"/>
              </a:ext>
            </a:extLst>
          </p:cNvPr>
          <p:cNvSpPr txBox="1"/>
          <p:nvPr/>
        </p:nvSpPr>
        <p:spPr>
          <a:xfrm>
            <a:off x="7461681" y="5075865"/>
            <a:ext cx="7795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E" dirty="0">
                <a:solidFill>
                  <a:srgbClr val="FF0000"/>
                </a:solidFill>
              </a:rPr>
              <a:t>fat tail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AE54207-4A61-FB6B-9361-4B5C68C86CEA}"/>
              </a:ext>
            </a:extLst>
          </p:cNvPr>
          <p:cNvSpPr txBox="1"/>
          <p:nvPr/>
        </p:nvSpPr>
        <p:spPr>
          <a:xfrm>
            <a:off x="5598370" y="1445697"/>
            <a:ext cx="16562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E" dirty="0">
                <a:solidFill>
                  <a:srgbClr val="FF0000"/>
                </a:solidFill>
              </a:rPr>
              <a:t>mode &gt; median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EF5621A3-1807-A031-E0A6-245BDA306F94}"/>
              </a:ext>
            </a:extLst>
          </p:cNvPr>
          <p:cNvSpPr txBox="1"/>
          <p:nvPr/>
        </p:nvSpPr>
        <p:spPr>
          <a:xfrm>
            <a:off x="2425479" y="4298181"/>
            <a:ext cx="112562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E" dirty="0">
                <a:solidFill>
                  <a:srgbClr val="FF0000"/>
                </a:solidFill>
              </a:rPr>
              <a:t>-2 = mean</a:t>
            </a:r>
          </a:p>
          <a:p>
            <a:r>
              <a:rPr lang="en-IE" dirty="0">
                <a:solidFill>
                  <a:srgbClr val="FF0000"/>
                </a:solidFill>
              </a:rPr>
              <a:t>&lt; median</a:t>
            </a:r>
          </a:p>
        </p:txBody>
      </p:sp>
    </p:spTree>
    <p:extLst>
      <p:ext uri="{BB962C8B-B14F-4D97-AF65-F5344CB8AC3E}">
        <p14:creationId xmlns:p14="http://schemas.microsoft.com/office/powerpoint/2010/main" val="206197823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Oval 55">
            <a:extLst>
              <a:ext uri="{FF2B5EF4-FFF2-40B4-BE49-F238E27FC236}">
                <a16:creationId xmlns:a16="http://schemas.microsoft.com/office/drawing/2014/main" id="{620E065E-EA22-C3C2-534C-B0FBF4D2BE70}"/>
              </a:ext>
            </a:extLst>
          </p:cNvPr>
          <p:cNvSpPr/>
          <p:nvPr/>
        </p:nvSpPr>
        <p:spPr>
          <a:xfrm>
            <a:off x="2364757" y="4202471"/>
            <a:ext cx="638740" cy="418995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 dirty="0">
              <a:solidFill>
                <a:srgbClr val="00B050"/>
              </a:solidFill>
            </a:endParaRPr>
          </a:p>
        </p:txBody>
      </p:sp>
      <p:sp>
        <p:nvSpPr>
          <p:cNvPr id="51" name="Oval 50">
            <a:extLst>
              <a:ext uri="{FF2B5EF4-FFF2-40B4-BE49-F238E27FC236}">
                <a16:creationId xmlns:a16="http://schemas.microsoft.com/office/drawing/2014/main" id="{F1DC1FD7-FC39-89C3-1D40-2B974BACD445}"/>
              </a:ext>
            </a:extLst>
          </p:cNvPr>
          <p:cNvSpPr/>
          <p:nvPr/>
        </p:nvSpPr>
        <p:spPr>
          <a:xfrm>
            <a:off x="2319559" y="3331956"/>
            <a:ext cx="638740" cy="418995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 dirty="0">
              <a:solidFill>
                <a:schemeClr val="bg1"/>
              </a:solidFill>
            </a:endParaRPr>
          </a:p>
        </p:txBody>
      </p:sp>
      <p:sp>
        <p:nvSpPr>
          <p:cNvPr id="45" name="Oval 44">
            <a:extLst>
              <a:ext uri="{FF2B5EF4-FFF2-40B4-BE49-F238E27FC236}">
                <a16:creationId xmlns:a16="http://schemas.microsoft.com/office/drawing/2014/main" id="{6FCBC9BE-9637-372A-220F-995946D2D102}"/>
              </a:ext>
            </a:extLst>
          </p:cNvPr>
          <p:cNvSpPr/>
          <p:nvPr/>
        </p:nvSpPr>
        <p:spPr>
          <a:xfrm>
            <a:off x="9363310" y="4315543"/>
            <a:ext cx="638740" cy="418995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 dirty="0">
              <a:solidFill>
                <a:schemeClr val="tx1"/>
              </a:solidFill>
            </a:endParaRPr>
          </a:p>
        </p:txBody>
      </p:sp>
      <p:sp>
        <p:nvSpPr>
          <p:cNvPr id="42" name="Oval 41">
            <a:extLst>
              <a:ext uri="{FF2B5EF4-FFF2-40B4-BE49-F238E27FC236}">
                <a16:creationId xmlns:a16="http://schemas.microsoft.com/office/drawing/2014/main" id="{45ABD28A-EA98-EAFC-F5AF-7F8DEC1A5820}"/>
              </a:ext>
            </a:extLst>
          </p:cNvPr>
          <p:cNvSpPr/>
          <p:nvPr/>
        </p:nvSpPr>
        <p:spPr>
          <a:xfrm>
            <a:off x="8512820" y="3819012"/>
            <a:ext cx="638740" cy="418995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 dirty="0">
              <a:solidFill>
                <a:schemeClr val="tx1"/>
              </a:solidFill>
            </a:endParaRPr>
          </a:p>
        </p:txBody>
      </p:sp>
      <p:sp>
        <p:nvSpPr>
          <p:cNvPr id="41" name="Oval 40">
            <a:extLst>
              <a:ext uri="{FF2B5EF4-FFF2-40B4-BE49-F238E27FC236}">
                <a16:creationId xmlns:a16="http://schemas.microsoft.com/office/drawing/2014/main" id="{D1408AC2-DC3B-97DB-F6F9-153FD7AA0183}"/>
              </a:ext>
            </a:extLst>
          </p:cNvPr>
          <p:cNvSpPr/>
          <p:nvPr/>
        </p:nvSpPr>
        <p:spPr>
          <a:xfrm>
            <a:off x="7401767" y="3819013"/>
            <a:ext cx="638740" cy="418995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 dirty="0">
              <a:solidFill>
                <a:schemeClr val="tx1"/>
              </a:solidFill>
            </a:endParaRP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E6F63C9B-D1A5-9B52-C98D-D332ABC9AB1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en-IE" dirty="0"/>
              <a:t>Sixteen Constructions of Four-Parameter Distribution Families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57CFD50-1C43-2113-E766-12696649FA50}"/>
              </a:ext>
            </a:extLst>
          </p:cNvPr>
          <p:cNvSpPr txBox="1"/>
          <p:nvPr/>
        </p:nvSpPr>
        <p:spPr>
          <a:xfrm rot="18996877">
            <a:off x="4380396" y="1509273"/>
            <a:ext cx="122309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E" dirty="0"/>
              <a:t>Mode-</a:t>
            </a:r>
          </a:p>
          <a:p>
            <a:r>
              <a:rPr lang="en-IE" dirty="0"/>
              <a:t>Preserving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BD36ED8C-F0E4-C927-A36B-2CB2EA4D5921}"/>
              </a:ext>
            </a:extLst>
          </p:cNvPr>
          <p:cNvGrpSpPr/>
          <p:nvPr/>
        </p:nvGrpSpPr>
        <p:grpSpPr>
          <a:xfrm>
            <a:off x="1186375" y="1435508"/>
            <a:ext cx="9680208" cy="4125253"/>
            <a:chOff x="1442015" y="835739"/>
            <a:chExt cx="9680208" cy="4125253"/>
          </a:xfrm>
        </p:grpSpPr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2A449B90-B03C-DEEF-EDB0-0F05974419C3}"/>
                </a:ext>
              </a:extLst>
            </p:cNvPr>
            <p:cNvSpPr/>
            <p:nvPr/>
          </p:nvSpPr>
          <p:spPr>
            <a:xfrm>
              <a:off x="3565809" y="2635751"/>
              <a:ext cx="1522386" cy="1503544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E"/>
            </a:p>
          </p:txBody>
        </p:sp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72A24F1A-2FDD-41F1-CB8D-5CB798627A30}"/>
                </a:ext>
              </a:extLst>
            </p:cNvPr>
            <p:cNvSpPr/>
            <p:nvPr/>
          </p:nvSpPr>
          <p:spPr>
            <a:xfrm>
              <a:off x="4336028" y="2038357"/>
              <a:ext cx="4101693" cy="2698332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E"/>
            </a:p>
          </p:txBody>
        </p:sp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36917583-1AF4-D5EC-D390-002CAC9F2688}"/>
                </a:ext>
              </a:extLst>
            </p:cNvPr>
            <p:cNvSpPr/>
            <p:nvPr/>
          </p:nvSpPr>
          <p:spPr>
            <a:xfrm>
              <a:off x="7574127" y="2415358"/>
              <a:ext cx="1984472" cy="194433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E"/>
            </a:p>
          </p:txBody>
        </p:sp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AB6AD3A9-23DE-98E4-8D1E-FB8309C21E1A}"/>
                </a:ext>
              </a:extLst>
            </p:cNvPr>
            <p:cNvSpPr/>
            <p:nvPr/>
          </p:nvSpPr>
          <p:spPr>
            <a:xfrm>
              <a:off x="1474842" y="2334242"/>
              <a:ext cx="5948514" cy="2106562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E"/>
            </a:p>
          </p:txBody>
        </p:sp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F5F4888F-A9AD-D099-B4D8-4587581CE4AB}"/>
                </a:ext>
              </a:extLst>
            </p:cNvPr>
            <p:cNvSpPr/>
            <p:nvPr/>
          </p:nvSpPr>
          <p:spPr>
            <a:xfrm>
              <a:off x="5437242" y="835739"/>
              <a:ext cx="1970948" cy="2706327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E"/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7AB5CDC9-0AFE-8984-3C3B-DB3F2B1DAC76}"/>
                </a:ext>
              </a:extLst>
            </p:cNvPr>
            <p:cNvSpPr txBox="1"/>
            <p:nvPr/>
          </p:nvSpPr>
          <p:spPr>
            <a:xfrm rot="20486491">
              <a:off x="1442015" y="2290912"/>
              <a:ext cx="185627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IE" dirty="0"/>
                <a:t>Mean-Preserving</a:t>
              </a: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CA20B0A9-FE82-2EF5-9AEC-8ACE1DB57856}"/>
                </a:ext>
              </a:extLst>
            </p:cNvPr>
            <p:cNvSpPr txBox="1"/>
            <p:nvPr/>
          </p:nvSpPr>
          <p:spPr>
            <a:xfrm rot="20125902">
              <a:off x="3313471" y="2477732"/>
              <a:ext cx="105830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IE" dirty="0"/>
                <a:t>IID sums</a:t>
              </a: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136A83EB-0EB3-C30B-A134-1C90C1FCFB51}"/>
                </a:ext>
              </a:extLst>
            </p:cNvPr>
            <p:cNvSpPr txBox="1"/>
            <p:nvPr/>
          </p:nvSpPr>
          <p:spPr>
            <a:xfrm rot="20906402">
              <a:off x="6420467" y="4591660"/>
              <a:ext cx="152548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IE" dirty="0"/>
                <a:t>Contains EXP</a:t>
              </a: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1BE93D9E-B342-8E4F-B753-DC903BCE62B3}"/>
                </a:ext>
              </a:extLst>
            </p:cNvPr>
            <p:cNvSpPr txBox="1"/>
            <p:nvPr/>
          </p:nvSpPr>
          <p:spPr>
            <a:xfrm rot="20890106">
              <a:off x="8200102" y="4316365"/>
              <a:ext cx="105028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IE" dirty="0"/>
                <a:t>Q-Linear</a:t>
              </a: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9E50A65E-96FD-D421-D896-FC51DC000876}"/>
                </a:ext>
              </a:extLst>
            </p:cNvPr>
            <p:cNvSpPr txBox="1"/>
            <p:nvPr/>
          </p:nvSpPr>
          <p:spPr>
            <a:xfrm>
              <a:off x="7659330" y="3251875"/>
              <a:ext cx="72006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IE" dirty="0"/>
                <a:t>NELE</a:t>
              </a: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DDCE2C0A-259E-7F87-AC83-2AE78BFA0A40}"/>
                </a:ext>
              </a:extLst>
            </p:cNvPr>
            <p:cNvSpPr txBox="1"/>
            <p:nvPr/>
          </p:nvSpPr>
          <p:spPr>
            <a:xfrm>
              <a:off x="8809704" y="3227432"/>
              <a:ext cx="59022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IE" dirty="0"/>
                <a:t>CF3</a:t>
              </a:r>
            </a:p>
          </p:txBody>
        </p:sp>
        <p:sp>
          <p:nvSpPr>
            <p:cNvPr id="24" name="Oval 23">
              <a:extLst>
                <a:ext uri="{FF2B5EF4-FFF2-40B4-BE49-F238E27FC236}">
                  <a16:creationId xmlns:a16="http://schemas.microsoft.com/office/drawing/2014/main" id="{580888E3-6B3E-755C-23AB-C27515B2133F}"/>
                </a:ext>
              </a:extLst>
            </p:cNvPr>
            <p:cNvSpPr/>
            <p:nvPr/>
          </p:nvSpPr>
          <p:spPr>
            <a:xfrm>
              <a:off x="8640929" y="2415358"/>
              <a:ext cx="1984472" cy="194433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E"/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EB06D996-2A03-7A8D-A98D-35D6364CFFA2}"/>
                </a:ext>
              </a:extLst>
            </p:cNvPr>
            <p:cNvSpPr txBox="1"/>
            <p:nvPr/>
          </p:nvSpPr>
          <p:spPr>
            <a:xfrm rot="19656026">
              <a:off x="9899131" y="4041055"/>
              <a:ext cx="1223092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IE" dirty="0"/>
                <a:t>Median-</a:t>
              </a:r>
            </a:p>
            <a:p>
              <a:r>
                <a:rPr lang="en-IE" dirty="0"/>
                <a:t>Preserving</a:t>
              </a: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7990ACC5-F1B6-AA8B-22DE-3AB21BBE7AC4}"/>
                </a:ext>
              </a:extLst>
            </p:cNvPr>
            <p:cNvSpPr txBox="1"/>
            <p:nvPr/>
          </p:nvSpPr>
          <p:spPr>
            <a:xfrm>
              <a:off x="9608756" y="3737470"/>
              <a:ext cx="67351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spcBef>
                  <a:spcPts val="500"/>
                </a:spcBef>
              </a:pPr>
              <a:r>
                <a:rPr lang="en-IE" dirty="0"/>
                <a:t>ETTN</a:t>
              </a: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B0456CE2-211E-5EBB-ED0C-72C6D723EF2E}"/>
                </a:ext>
              </a:extLst>
            </p:cNvPr>
            <p:cNvSpPr txBox="1"/>
            <p:nvPr/>
          </p:nvSpPr>
          <p:spPr>
            <a:xfrm>
              <a:off x="2595722" y="2752657"/>
              <a:ext cx="57054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spcBef>
                  <a:spcPts val="500"/>
                </a:spcBef>
              </a:pPr>
              <a:r>
                <a:rPr lang="en-IE" dirty="0"/>
                <a:t>NCT</a:t>
              </a:r>
            </a:p>
          </p:txBody>
        </p:sp>
      </p:grpSp>
      <p:sp>
        <p:nvSpPr>
          <p:cNvPr id="3" name="Oval 2">
            <a:extLst>
              <a:ext uri="{FF2B5EF4-FFF2-40B4-BE49-F238E27FC236}">
                <a16:creationId xmlns:a16="http://schemas.microsoft.com/office/drawing/2014/main" id="{934E375A-916F-FDF3-2597-39CE51F0898F}"/>
              </a:ext>
            </a:extLst>
          </p:cNvPr>
          <p:cNvSpPr/>
          <p:nvPr/>
        </p:nvSpPr>
        <p:spPr>
          <a:xfrm>
            <a:off x="3400034" y="3592872"/>
            <a:ext cx="638740" cy="418995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dirty="0">
                <a:solidFill>
                  <a:schemeClr val="bg1"/>
                </a:solidFill>
              </a:rPr>
              <a:t>LS</a:t>
            </a:r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BFAB5E06-AC59-041C-F2F2-0FB00A1E6352}"/>
              </a:ext>
            </a:extLst>
          </p:cNvPr>
          <p:cNvSpPr/>
          <p:nvPr/>
        </p:nvSpPr>
        <p:spPr>
          <a:xfrm>
            <a:off x="3444280" y="4050071"/>
            <a:ext cx="638740" cy="418995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 dirty="0">
              <a:solidFill>
                <a:srgbClr val="00B050"/>
              </a:solidFill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4E3FBC56-54EE-3FFB-0E5D-DAF2B784398B}"/>
              </a:ext>
            </a:extLst>
          </p:cNvPr>
          <p:cNvSpPr txBox="1"/>
          <p:nvPr/>
        </p:nvSpPr>
        <p:spPr>
          <a:xfrm>
            <a:off x="3490451" y="4079854"/>
            <a:ext cx="5373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E" dirty="0"/>
              <a:t>NIG</a:t>
            </a:r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357C4C86-B851-9559-05E6-386CBAE5A90C}"/>
              </a:ext>
            </a:extLst>
          </p:cNvPr>
          <p:cNvSpPr/>
          <p:nvPr/>
        </p:nvSpPr>
        <p:spPr>
          <a:xfrm>
            <a:off x="4137456" y="3760019"/>
            <a:ext cx="638740" cy="418995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 dirty="0">
              <a:solidFill>
                <a:schemeClr val="tx1"/>
              </a:solidFill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D8AD989A-7ED7-D389-9068-5142924A9685}"/>
              </a:ext>
            </a:extLst>
          </p:cNvPr>
          <p:cNvSpPr txBox="1"/>
          <p:nvPr/>
        </p:nvSpPr>
        <p:spPr>
          <a:xfrm>
            <a:off x="4227871" y="3782739"/>
            <a:ext cx="4591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E" dirty="0"/>
              <a:t>VG</a:t>
            </a:r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9C310DF8-AAF9-23B1-E552-4D10B4F12B68}"/>
              </a:ext>
            </a:extLst>
          </p:cNvPr>
          <p:cNvSpPr/>
          <p:nvPr/>
        </p:nvSpPr>
        <p:spPr>
          <a:xfrm>
            <a:off x="5846660" y="1620383"/>
            <a:ext cx="638740" cy="418995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 dirty="0">
              <a:solidFill>
                <a:schemeClr val="bg1"/>
              </a:solidFill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046D0FDF-E1DE-9FEC-9302-F0710B5AFEB3}"/>
              </a:ext>
            </a:extLst>
          </p:cNvPr>
          <p:cNvSpPr txBox="1"/>
          <p:nvPr/>
        </p:nvSpPr>
        <p:spPr>
          <a:xfrm flipH="1">
            <a:off x="5927898" y="1648028"/>
            <a:ext cx="5604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dirty="0"/>
              <a:t>PIV</a:t>
            </a:r>
          </a:p>
        </p:txBody>
      </p:sp>
      <p:sp>
        <p:nvSpPr>
          <p:cNvPr id="33" name="Oval 32">
            <a:extLst>
              <a:ext uri="{FF2B5EF4-FFF2-40B4-BE49-F238E27FC236}">
                <a16:creationId xmlns:a16="http://schemas.microsoft.com/office/drawing/2014/main" id="{3B59E114-BA87-5197-EA07-6B34ADA4EC89}"/>
              </a:ext>
            </a:extLst>
          </p:cNvPr>
          <p:cNvSpPr/>
          <p:nvPr/>
        </p:nvSpPr>
        <p:spPr>
          <a:xfrm>
            <a:off x="5440236" y="2063952"/>
            <a:ext cx="638740" cy="418995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 dirty="0">
              <a:solidFill>
                <a:schemeClr val="tx1"/>
              </a:solidFill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E8ED635B-8887-C136-D227-4DDF3A5E0EFC}"/>
              </a:ext>
            </a:extLst>
          </p:cNvPr>
          <p:cNvSpPr txBox="1"/>
          <p:nvPr/>
        </p:nvSpPr>
        <p:spPr>
          <a:xfrm>
            <a:off x="5568307" y="2087414"/>
            <a:ext cx="3642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E" dirty="0"/>
              <a:t>JF</a:t>
            </a:r>
          </a:p>
        </p:txBody>
      </p:sp>
      <p:sp>
        <p:nvSpPr>
          <p:cNvPr id="35" name="Oval 34">
            <a:extLst>
              <a:ext uri="{FF2B5EF4-FFF2-40B4-BE49-F238E27FC236}">
                <a16:creationId xmlns:a16="http://schemas.microsoft.com/office/drawing/2014/main" id="{7F70A630-9C18-98C9-5668-E089E194C0B1}"/>
              </a:ext>
            </a:extLst>
          </p:cNvPr>
          <p:cNvSpPr/>
          <p:nvPr/>
        </p:nvSpPr>
        <p:spPr>
          <a:xfrm>
            <a:off x="6202235" y="2039369"/>
            <a:ext cx="638740" cy="418995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 dirty="0">
              <a:solidFill>
                <a:schemeClr val="tx1"/>
              </a:solidFill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0F1657B4-4A7A-0E11-9694-66F062E5420D}"/>
              </a:ext>
            </a:extLst>
          </p:cNvPr>
          <p:cNvSpPr txBox="1"/>
          <p:nvPr/>
        </p:nvSpPr>
        <p:spPr>
          <a:xfrm>
            <a:off x="6231985" y="2052999"/>
            <a:ext cx="5950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E" dirty="0"/>
              <a:t>QED</a:t>
            </a:r>
          </a:p>
        </p:txBody>
      </p:sp>
      <p:sp>
        <p:nvSpPr>
          <p:cNvPr id="37" name="Oval 36">
            <a:extLst>
              <a:ext uri="{FF2B5EF4-FFF2-40B4-BE49-F238E27FC236}">
                <a16:creationId xmlns:a16="http://schemas.microsoft.com/office/drawing/2014/main" id="{ED1AC348-F9BE-1B84-74EB-A2B6627DC0AC}"/>
              </a:ext>
            </a:extLst>
          </p:cNvPr>
          <p:cNvSpPr/>
          <p:nvPr/>
        </p:nvSpPr>
        <p:spPr>
          <a:xfrm>
            <a:off x="5420565" y="3224160"/>
            <a:ext cx="638740" cy="418995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 dirty="0">
              <a:solidFill>
                <a:schemeClr val="tx1"/>
              </a:solidFill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0C68E926-19C5-9156-886B-AFE21CCC6E7B}"/>
              </a:ext>
            </a:extLst>
          </p:cNvPr>
          <p:cNvSpPr txBox="1"/>
          <p:nvPr/>
        </p:nvSpPr>
        <p:spPr>
          <a:xfrm>
            <a:off x="5481485" y="3246877"/>
            <a:ext cx="5597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E" dirty="0"/>
              <a:t>HYP</a:t>
            </a:r>
          </a:p>
        </p:txBody>
      </p:sp>
      <p:sp>
        <p:nvSpPr>
          <p:cNvPr id="39" name="Oval 38">
            <a:extLst>
              <a:ext uri="{FF2B5EF4-FFF2-40B4-BE49-F238E27FC236}">
                <a16:creationId xmlns:a16="http://schemas.microsoft.com/office/drawing/2014/main" id="{A4A679AD-BE8B-99F5-91E5-8C8DA919BC6A}"/>
              </a:ext>
            </a:extLst>
          </p:cNvPr>
          <p:cNvSpPr/>
          <p:nvPr/>
        </p:nvSpPr>
        <p:spPr>
          <a:xfrm>
            <a:off x="6005586" y="3592870"/>
            <a:ext cx="638740" cy="418995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 dirty="0">
              <a:solidFill>
                <a:schemeClr val="tx1"/>
              </a:solidFill>
            </a:endParaRP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B65F21A2-4D0F-B703-5900-DED5B6773F4A}"/>
              </a:ext>
            </a:extLst>
          </p:cNvPr>
          <p:cNvSpPr txBox="1"/>
          <p:nvPr/>
        </p:nvSpPr>
        <p:spPr>
          <a:xfrm>
            <a:off x="6007511" y="3615590"/>
            <a:ext cx="6821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E" dirty="0"/>
              <a:t>EGB2</a:t>
            </a:r>
          </a:p>
        </p:txBody>
      </p:sp>
      <p:sp>
        <p:nvSpPr>
          <p:cNvPr id="43" name="Oval 42">
            <a:extLst>
              <a:ext uri="{FF2B5EF4-FFF2-40B4-BE49-F238E27FC236}">
                <a16:creationId xmlns:a16="http://schemas.microsoft.com/office/drawing/2014/main" id="{2665FE14-A686-A148-1FFC-84B1CE49B328}"/>
              </a:ext>
            </a:extLst>
          </p:cNvPr>
          <p:cNvSpPr/>
          <p:nvPr/>
        </p:nvSpPr>
        <p:spPr>
          <a:xfrm>
            <a:off x="9387894" y="3258573"/>
            <a:ext cx="638740" cy="418995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 dirty="0">
              <a:solidFill>
                <a:schemeClr val="tx1"/>
              </a:solidFill>
            </a:endParaRPr>
          </a:p>
        </p:txBody>
      </p:sp>
      <p:sp>
        <p:nvSpPr>
          <p:cNvPr id="44" name="Oval 43">
            <a:extLst>
              <a:ext uri="{FF2B5EF4-FFF2-40B4-BE49-F238E27FC236}">
                <a16:creationId xmlns:a16="http://schemas.microsoft.com/office/drawing/2014/main" id="{D79ADDD8-E313-0BC9-02CE-D7DFA5293117}"/>
              </a:ext>
            </a:extLst>
          </p:cNvPr>
          <p:cNvSpPr/>
          <p:nvPr/>
        </p:nvSpPr>
        <p:spPr>
          <a:xfrm>
            <a:off x="9609119" y="3784599"/>
            <a:ext cx="638740" cy="418995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 dirty="0">
              <a:solidFill>
                <a:schemeClr val="tx1"/>
              </a:solidFill>
            </a:endParaRP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77DB553B-9BE6-38B4-C801-CBB73EA33CD0}"/>
              </a:ext>
            </a:extLst>
          </p:cNvPr>
          <p:cNvSpPr txBox="1"/>
          <p:nvPr/>
        </p:nvSpPr>
        <p:spPr>
          <a:xfrm>
            <a:off x="9205308" y="3256624"/>
            <a:ext cx="102024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spcBef>
                <a:spcPts val="500"/>
              </a:spcBef>
            </a:pPr>
            <a:r>
              <a:rPr lang="en-IE" dirty="0"/>
              <a:t>g-and-h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3884BC05-0761-C782-A57C-57389C86ABF5}"/>
              </a:ext>
            </a:extLst>
          </p:cNvPr>
          <p:cNvSpPr txBox="1"/>
          <p:nvPr/>
        </p:nvSpPr>
        <p:spPr>
          <a:xfrm>
            <a:off x="9672585" y="3826460"/>
            <a:ext cx="5116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spcBef>
                <a:spcPts val="500"/>
              </a:spcBef>
            </a:pPr>
            <a:r>
              <a:rPr lang="en-IE" dirty="0"/>
              <a:t>JSU</a:t>
            </a:r>
          </a:p>
        </p:txBody>
      </p:sp>
      <p:sp>
        <p:nvSpPr>
          <p:cNvPr id="53" name="Oval 52">
            <a:extLst>
              <a:ext uri="{FF2B5EF4-FFF2-40B4-BE49-F238E27FC236}">
                <a16:creationId xmlns:a16="http://schemas.microsoft.com/office/drawing/2014/main" id="{69AAA6B9-C7CB-93E1-B335-9B335EC32DD2}"/>
              </a:ext>
            </a:extLst>
          </p:cNvPr>
          <p:cNvSpPr/>
          <p:nvPr/>
        </p:nvSpPr>
        <p:spPr>
          <a:xfrm>
            <a:off x="1778034" y="3767269"/>
            <a:ext cx="638740" cy="418995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 dirty="0">
              <a:solidFill>
                <a:schemeClr val="tx1"/>
              </a:solidFill>
            </a:endParaRPr>
          </a:p>
        </p:txBody>
      </p:sp>
      <p:sp>
        <p:nvSpPr>
          <p:cNvPr id="54" name="Partial Circle 53">
            <a:extLst>
              <a:ext uri="{FF2B5EF4-FFF2-40B4-BE49-F238E27FC236}">
                <a16:creationId xmlns:a16="http://schemas.microsoft.com/office/drawing/2014/main" id="{4F4CD2B9-9F65-37E5-1963-DAF08364EEC9}"/>
              </a:ext>
            </a:extLst>
          </p:cNvPr>
          <p:cNvSpPr/>
          <p:nvPr/>
        </p:nvSpPr>
        <p:spPr>
          <a:xfrm>
            <a:off x="1776128" y="3768729"/>
            <a:ext cx="662361" cy="417535"/>
          </a:xfrm>
          <a:prstGeom prst="pie">
            <a:avLst>
              <a:gd name="adj1" fmla="val 5405400"/>
              <a:gd name="adj2" fmla="val 16200000"/>
            </a:avLst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>
              <a:solidFill>
                <a:schemeClr val="tx1"/>
              </a:solidFill>
            </a:endParaRP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B326B5F2-D32E-1E37-696C-7991F952B077}"/>
              </a:ext>
            </a:extLst>
          </p:cNvPr>
          <p:cNvSpPr txBox="1"/>
          <p:nvPr/>
        </p:nvSpPr>
        <p:spPr>
          <a:xfrm>
            <a:off x="2341001" y="4217531"/>
            <a:ext cx="6623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spcBef>
                <a:spcPts val="500"/>
              </a:spcBef>
            </a:pPr>
            <a:r>
              <a:rPr lang="en-IE" dirty="0"/>
              <a:t>NRIG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8578BF04-DEAD-0FE1-DE94-C7572F3719A8}"/>
              </a:ext>
            </a:extLst>
          </p:cNvPr>
          <p:cNvSpPr txBox="1"/>
          <p:nvPr/>
        </p:nvSpPr>
        <p:spPr>
          <a:xfrm>
            <a:off x="1794948" y="3789827"/>
            <a:ext cx="5469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spcBef>
                <a:spcPts val="500"/>
              </a:spcBef>
            </a:pPr>
            <a:r>
              <a:rPr lang="en-IE" dirty="0"/>
              <a:t>SHT</a:t>
            </a:r>
          </a:p>
        </p:txBody>
      </p:sp>
    </p:spTree>
    <p:extLst>
      <p:ext uri="{BB962C8B-B14F-4D97-AF65-F5344CB8AC3E}">
        <p14:creationId xmlns:p14="http://schemas.microsoft.com/office/powerpoint/2010/main" val="310240287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7219A3C7-5A9E-6E77-C1BC-F917423AFD4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en-IE" dirty="0"/>
              <a:t>Benoit Mandelbrot said: Look for Self-Similarity in the Tails</a:t>
            </a:r>
          </a:p>
        </p:txBody>
      </p:sp>
      <p:pic>
        <p:nvPicPr>
          <p:cNvPr id="5" name="Picture 4" descr="A person in a suit and tie&#10;&#10;AI-generated content may be incorrect.">
            <a:extLst>
              <a:ext uri="{FF2B5EF4-FFF2-40B4-BE49-F238E27FC236}">
                <a16:creationId xmlns:a16="http://schemas.microsoft.com/office/drawing/2014/main" id="{11AB8144-2BED-68BA-2F7C-AEB6E049B1A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510" y="1265204"/>
            <a:ext cx="2767934" cy="3825836"/>
          </a:xfrm>
          <a:prstGeom prst="rect">
            <a:avLst/>
          </a:prstGeom>
        </p:spPr>
      </p:pic>
      <p:pic>
        <p:nvPicPr>
          <p:cNvPr id="7" name="Picture 6" descr="A blue and yellow fractal&#10;&#10;AI-generated content may be incorrect.">
            <a:extLst>
              <a:ext uri="{FF2B5EF4-FFF2-40B4-BE49-F238E27FC236}">
                <a16:creationId xmlns:a16="http://schemas.microsoft.com/office/drawing/2014/main" id="{67B65485-A4FC-AA53-DA01-41AF9B8B2B1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16477" y="1265204"/>
            <a:ext cx="7064477" cy="5151181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50CD31A4-B963-38DA-B610-CB5102F76C90}"/>
              </a:ext>
            </a:extLst>
          </p:cNvPr>
          <p:cNvSpPr/>
          <p:nvPr/>
        </p:nvSpPr>
        <p:spPr>
          <a:xfrm>
            <a:off x="781509" y="5279922"/>
            <a:ext cx="2767935" cy="1077469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IE" dirty="0"/>
              <a:t>Mandelbrot was the first to propose using Levy Stable (LS) distributions to model financial returns.</a:t>
            </a:r>
          </a:p>
        </p:txBody>
      </p:sp>
    </p:spTree>
    <p:extLst>
      <p:ext uri="{BB962C8B-B14F-4D97-AF65-F5344CB8AC3E}">
        <p14:creationId xmlns:p14="http://schemas.microsoft.com/office/powerpoint/2010/main" val="408751531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58B2FEBA-94DE-01F3-5D9B-1512E49DC75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en-IE" dirty="0"/>
              <a:t>Mandelbrot’s Seven States of Randomness (based on limits)</a:t>
            </a: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EB26746C-563B-8748-65A3-AC17D6E74B1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58187946"/>
              </p:ext>
            </p:extLst>
          </p:nvPr>
        </p:nvGraphicFramePr>
        <p:xfrm>
          <a:off x="950451" y="2035278"/>
          <a:ext cx="10032180" cy="2590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17677">
                  <a:extLst>
                    <a:ext uri="{9D8B030D-6E8A-4147-A177-3AD203B41FA5}">
                      <a16:colId xmlns:a16="http://schemas.microsoft.com/office/drawing/2014/main" val="1580811207"/>
                    </a:ext>
                  </a:extLst>
                </a:gridCol>
                <a:gridCol w="570272">
                  <a:extLst>
                    <a:ext uri="{9D8B030D-6E8A-4147-A177-3AD203B41FA5}">
                      <a16:colId xmlns:a16="http://schemas.microsoft.com/office/drawing/2014/main" val="972986851"/>
                    </a:ext>
                  </a:extLst>
                </a:gridCol>
                <a:gridCol w="8544231">
                  <a:extLst>
                    <a:ext uri="{9D8B030D-6E8A-4147-A177-3AD203B41FA5}">
                      <a16:colId xmlns:a16="http://schemas.microsoft.com/office/drawing/2014/main" val="578594399"/>
                    </a:ext>
                  </a:extLst>
                </a:gridCol>
              </a:tblGrid>
              <a:tr h="244931">
                <a:tc rowSpan="3">
                  <a:txBody>
                    <a:bodyPr/>
                    <a:lstStyle/>
                    <a:p>
                      <a:r>
                        <a:rPr lang="en-IE" b="0" dirty="0">
                          <a:solidFill>
                            <a:schemeClr val="tx1"/>
                          </a:solidFill>
                        </a:rPr>
                        <a:t>Wild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E" b="0" dirty="0">
                          <a:solidFill>
                            <a:schemeClr val="tx1"/>
                          </a:solidFill>
                        </a:rPr>
                        <a:t>⓿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IE" b="0" dirty="0">
                          <a:solidFill>
                            <a:schemeClr val="tx1"/>
                          </a:solidFill>
                        </a:rPr>
                        <a:t>Extreme randomness: All moments infinite.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84887269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en-IE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IE" b="0" dirty="0">
                          <a:solidFill>
                            <a:srgbClr val="C00000"/>
                          </a:solidFill>
                        </a:rPr>
                        <a:t>⓿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IE" b="0" dirty="0">
                          <a:solidFill>
                            <a:schemeClr val="tx1"/>
                          </a:solidFill>
                        </a:rPr>
                        <a:t>Wild randomness: Infinite variance. Includes Lévy Stable (LS)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48868463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en-IE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IE" b="0" dirty="0">
                          <a:solidFill>
                            <a:srgbClr val="FF0000"/>
                          </a:solidFill>
                        </a:rPr>
                        <a:t>⓿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IE" b="0" dirty="0">
                          <a:solidFill>
                            <a:schemeClr val="tx1"/>
                          </a:solidFill>
                        </a:rPr>
                        <a:t>Pre-wild randomness. Variance finite, some higher moments infinite. Power law tails.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28256993"/>
                  </a:ext>
                </a:extLst>
              </a:tr>
              <a:tr h="370840">
                <a:tc rowSpan="2">
                  <a:txBody>
                    <a:bodyPr/>
                    <a:lstStyle/>
                    <a:p>
                      <a:r>
                        <a:rPr lang="en-IE" b="0" dirty="0">
                          <a:solidFill>
                            <a:schemeClr val="tx1"/>
                          </a:solidFill>
                        </a:rPr>
                        <a:t>Slow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IE" b="0" dirty="0">
                          <a:solidFill>
                            <a:srgbClr val="FFC000"/>
                          </a:solidFill>
                        </a:rPr>
                        <a:t>⓿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IE" b="0" dirty="0">
                          <a:solidFill>
                            <a:schemeClr val="tx1"/>
                          </a:solidFill>
                        </a:rPr>
                        <a:t>Slow randomness with finite and localised moments. -ln f(x) ~ (ln x)</a:t>
                      </a:r>
                      <a:r>
                        <a:rPr lang="en-IE" b="0" baseline="30000" dirty="0">
                          <a:solidFill>
                            <a:schemeClr val="tx1"/>
                          </a:solidFill>
                        </a:rPr>
                        <a:t>c</a:t>
                      </a:r>
                      <a:r>
                        <a:rPr lang="en-IE" b="0" baseline="0" dirty="0">
                          <a:solidFill>
                            <a:schemeClr val="tx1"/>
                          </a:solidFill>
                        </a:rPr>
                        <a:t> for c &gt; 1</a:t>
                      </a:r>
                      <a:endParaRPr lang="en-IE" b="0" baseline="30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91148623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en-IE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IE" b="0" dirty="0">
                          <a:solidFill>
                            <a:srgbClr val="FFFF00"/>
                          </a:solidFill>
                        </a:rPr>
                        <a:t>⓿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IE" b="0" dirty="0">
                          <a:solidFill>
                            <a:schemeClr val="tx1"/>
                          </a:solidFill>
                        </a:rPr>
                        <a:t>Slow randomness with finite and delocalised moments. -ln f(x) ~ x</a:t>
                      </a:r>
                      <a:r>
                        <a:rPr lang="en-IE" b="0" baseline="30000" dirty="0">
                          <a:solidFill>
                            <a:schemeClr val="tx1"/>
                          </a:solidFill>
                        </a:rPr>
                        <a:t>c</a:t>
                      </a:r>
                      <a:r>
                        <a:rPr lang="en-IE" b="0" dirty="0">
                          <a:solidFill>
                            <a:schemeClr val="tx1"/>
                          </a:solidFill>
                        </a:rPr>
                        <a:t> for 0 &lt; c &lt; 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63668031"/>
                  </a:ext>
                </a:extLst>
              </a:tr>
              <a:tr h="370840">
                <a:tc rowSpan="2">
                  <a:txBody>
                    <a:bodyPr/>
                    <a:lstStyle/>
                    <a:p>
                      <a:r>
                        <a:rPr lang="en-IE" b="0" dirty="0">
                          <a:solidFill>
                            <a:schemeClr val="tx1"/>
                          </a:solidFill>
                        </a:rPr>
                        <a:t>Mild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IE" b="0" dirty="0">
                          <a:solidFill>
                            <a:srgbClr val="00B050"/>
                          </a:solidFill>
                        </a:rPr>
                        <a:t>⓿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IE" b="0" dirty="0">
                          <a:solidFill>
                            <a:schemeClr val="tx1"/>
                          </a:solidFill>
                        </a:rPr>
                        <a:t>Borderline mild randomness. Exponential tails.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17972837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en-IE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IE" b="0" dirty="0">
                          <a:solidFill>
                            <a:srgbClr val="92D050"/>
                          </a:solidFill>
                        </a:rPr>
                        <a:t>⓿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IE" b="0" dirty="0">
                          <a:solidFill>
                            <a:schemeClr val="tx1"/>
                          </a:solidFill>
                        </a:rPr>
                        <a:t>Proper mild randomness. Normal tails.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9593094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0281096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B6C79D88-C93A-2204-1AED-9291288F419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en-IE" dirty="0"/>
              <a:t>Does the Choice of Distribution Family Matter?</a:t>
            </a:r>
          </a:p>
        </p:txBody>
      </p:sp>
      <p:sp>
        <p:nvSpPr>
          <p:cNvPr id="4" name="Arrow: Pentagon 3">
            <a:extLst>
              <a:ext uri="{FF2B5EF4-FFF2-40B4-BE49-F238E27FC236}">
                <a16:creationId xmlns:a16="http://schemas.microsoft.com/office/drawing/2014/main" id="{B6349492-17C5-8E94-3E0E-535E57BA29E3}"/>
              </a:ext>
            </a:extLst>
          </p:cNvPr>
          <p:cNvSpPr/>
          <p:nvPr/>
        </p:nvSpPr>
        <p:spPr>
          <a:xfrm>
            <a:off x="894735" y="1116123"/>
            <a:ext cx="9999407" cy="1459929"/>
          </a:xfrm>
          <a:prstGeom prst="homePlate">
            <a:avLst/>
          </a:prstGeom>
          <a:solidFill>
            <a:schemeClr val="accent5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IE" sz="2400" dirty="0">
                <a:solidFill>
                  <a:srgbClr val="002060"/>
                </a:solidFill>
              </a:rPr>
              <a:t>Does it matter if I use a normal distribution or one of the 16 four-parameter family generalisations?</a:t>
            </a:r>
          </a:p>
          <a:p>
            <a:r>
              <a:rPr lang="en-IE" sz="2400" dirty="0">
                <a:solidFill>
                  <a:srgbClr val="002060"/>
                </a:solidFill>
              </a:rPr>
              <a:t>Yes  -  normal usually produces lower stated risk</a:t>
            </a:r>
          </a:p>
        </p:txBody>
      </p:sp>
      <p:sp>
        <p:nvSpPr>
          <p:cNvPr id="6" name="Arrow: Pentagon 5">
            <a:extLst>
              <a:ext uri="{FF2B5EF4-FFF2-40B4-BE49-F238E27FC236}">
                <a16:creationId xmlns:a16="http://schemas.microsoft.com/office/drawing/2014/main" id="{9030BFC1-5ECB-6B49-83B6-3044A8A65029}"/>
              </a:ext>
            </a:extLst>
          </p:cNvPr>
          <p:cNvSpPr/>
          <p:nvPr/>
        </p:nvSpPr>
        <p:spPr>
          <a:xfrm>
            <a:off x="899652" y="2743362"/>
            <a:ext cx="9999407" cy="1459929"/>
          </a:xfrm>
          <a:prstGeom prst="homePlate">
            <a:avLst/>
          </a:prstGeom>
          <a:solidFill>
            <a:schemeClr val="accent5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IE" sz="2400" dirty="0">
                <a:solidFill>
                  <a:srgbClr val="002060"/>
                </a:solidFill>
              </a:rPr>
              <a:t>Does it matter which of the sixteen families I pick?</a:t>
            </a:r>
          </a:p>
          <a:p>
            <a:r>
              <a:rPr lang="en-IE" sz="2400" dirty="0">
                <a:solidFill>
                  <a:srgbClr val="002060"/>
                </a:solidFill>
              </a:rPr>
              <a:t>Tentative answer: not much, unless you pick LS or NELE</a:t>
            </a:r>
          </a:p>
        </p:txBody>
      </p:sp>
      <p:sp>
        <p:nvSpPr>
          <p:cNvPr id="7" name="Arrow: Pentagon 6">
            <a:extLst>
              <a:ext uri="{FF2B5EF4-FFF2-40B4-BE49-F238E27FC236}">
                <a16:creationId xmlns:a16="http://schemas.microsoft.com/office/drawing/2014/main" id="{BAC05BF9-7F0A-C50C-86F7-6DA62DFBBD89}"/>
              </a:ext>
            </a:extLst>
          </p:cNvPr>
          <p:cNvSpPr/>
          <p:nvPr/>
        </p:nvSpPr>
        <p:spPr>
          <a:xfrm>
            <a:off x="904570" y="4370602"/>
            <a:ext cx="9999407" cy="1459929"/>
          </a:xfrm>
          <a:prstGeom prst="homePlate">
            <a:avLst/>
          </a:prstGeom>
          <a:solidFill>
            <a:schemeClr val="accent5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IE" sz="2400" dirty="0">
                <a:solidFill>
                  <a:srgbClr val="002060"/>
                </a:solidFill>
              </a:rPr>
              <a:t>What confounds the comparison?</a:t>
            </a:r>
          </a:p>
          <a:p>
            <a:r>
              <a:rPr lang="en-IE" sz="2400" dirty="0">
                <a:solidFill>
                  <a:srgbClr val="002060"/>
                </a:solidFill>
              </a:rPr>
              <a:t>Special features of a data set, variation in fitting methods, numerical approximations.</a:t>
            </a:r>
          </a:p>
        </p:txBody>
      </p:sp>
    </p:spTree>
    <p:extLst>
      <p:ext uri="{BB962C8B-B14F-4D97-AF65-F5344CB8AC3E}">
        <p14:creationId xmlns:p14="http://schemas.microsoft.com/office/powerpoint/2010/main" val="46996517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B81E8AAF-7BBC-43E2-8347-F2001903B2C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IE" dirty="0"/>
              <a:t>Explaining the Patterns: Tangent Space. Now for Some Abstract Maths!</a:t>
            </a:r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B212C147-52F2-23BC-B518-EAC16167BF7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51353" y="1355404"/>
            <a:ext cx="7989010" cy="5360028"/>
          </a:xfrm>
        </p:spPr>
        <p:txBody>
          <a:bodyPr>
            <a:normAutofit fontScale="92500" lnSpcReduction="10000"/>
          </a:bodyPr>
          <a:lstStyle/>
          <a:p>
            <a:r>
              <a:rPr lang="en-IE" dirty="0"/>
              <a:t>Any probability distribution has QQ-plot relative to the normal. We can regard the whole of the QQ-plot as one point in an infinite-dimensional space of QQ plots.</a:t>
            </a:r>
          </a:p>
          <a:p>
            <a:r>
              <a:rPr lang="en-IE" dirty="0"/>
              <a:t>Any four-parameter family is a set of points in that space, but those points do not necessarily form a subspace. They form what we call a </a:t>
            </a:r>
            <a:r>
              <a:rPr lang="en-IE" i="1" dirty="0"/>
              <a:t>manifold</a:t>
            </a:r>
            <a:r>
              <a:rPr lang="en-IE" dirty="0"/>
              <a:t>. </a:t>
            </a:r>
          </a:p>
          <a:p>
            <a:pPr lvl="1"/>
            <a:r>
              <a:rPr lang="en-IE" dirty="0"/>
              <a:t>Because the set might be curved, not flat.</a:t>
            </a:r>
          </a:p>
          <a:p>
            <a:pPr lvl="1"/>
            <a:r>
              <a:rPr lang="en-IE" dirty="0"/>
              <a:t>Except for the CF3 and NELE families, which are Q-linear and so their QQ plots inhabit a flat set (4-dimensional subspace)</a:t>
            </a:r>
          </a:p>
          <a:p>
            <a:r>
              <a:rPr lang="en-IE" dirty="0"/>
              <a:t>For the curved manifolds, we can ask about the (flat) tangent space, for example going through the standard normal distribution, which locally approximates the manifold.</a:t>
            </a:r>
          </a:p>
          <a:p>
            <a:r>
              <a:rPr lang="en-IE" dirty="0"/>
              <a:t>All our 16 families except LS and NELE have the same tangent space at the normal, namely the CF3 family.</a:t>
            </a:r>
          </a:p>
          <a:p>
            <a:endParaRPr lang="en-IE" dirty="0"/>
          </a:p>
          <a:p>
            <a:endParaRPr lang="en-IE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5565365-C271-A111-7FE8-67A6EB3435AF}"/>
              </a:ext>
            </a:extLst>
          </p:cNvPr>
          <p:cNvSpPr txBox="1"/>
          <p:nvPr/>
        </p:nvSpPr>
        <p:spPr>
          <a:xfrm>
            <a:off x="8480322" y="4669694"/>
            <a:ext cx="1907458" cy="1200329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r>
              <a:rPr lang="en-IE" dirty="0"/>
              <a:t>Curved manifold represents one family of distributions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02D91C19-5DFB-011E-48C3-889069A12D06}"/>
              </a:ext>
            </a:extLst>
          </p:cNvPr>
          <p:cNvSpPr/>
          <p:nvPr/>
        </p:nvSpPr>
        <p:spPr>
          <a:xfrm>
            <a:off x="8378831" y="2044480"/>
            <a:ext cx="2536723" cy="2399071"/>
          </a:xfrm>
          <a:prstGeom prst="ellipse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0800000" scaled="1"/>
            <a:tileRect/>
          </a:gra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9" name="Free-form: Shape 8">
            <a:extLst>
              <a:ext uri="{FF2B5EF4-FFF2-40B4-BE49-F238E27FC236}">
                <a16:creationId xmlns:a16="http://schemas.microsoft.com/office/drawing/2014/main" id="{F516957C-6048-FEA3-7CC9-9DBA31EFFCDB}"/>
              </a:ext>
            </a:extLst>
          </p:cNvPr>
          <p:cNvSpPr/>
          <p:nvPr/>
        </p:nvSpPr>
        <p:spPr>
          <a:xfrm>
            <a:off x="8408670" y="1516380"/>
            <a:ext cx="3531870" cy="2110740"/>
          </a:xfrm>
          <a:custGeom>
            <a:avLst/>
            <a:gdLst>
              <a:gd name="connsiteX0" fmla="*/ 0 w 3531870"/>
              <a:gd name="connsiteY0" fmla="*/ 449580 h 2110740"/>
              <a:gd name="connsiteX1" fmla="*/ 2103120 w 3531870"/>
              <a:gd name="connsiteY1" fmla="*/ 0 h 2110740"/>
              <a:gd name="connsiteX2" fmla="*/ 3531870 w 3531870"/>
              <a:gd name="connsiteY2" fmla="*/ 1657350 h 2110740"/>
              <a:gd name="connsiteX3" fmla="*/ 1428750 w 3531870"/>
              <a:gd name="connsiteY3" fmla="*/ 2110740 h 2110740"/>
              <a:gd name="connsiteX4" fmla="*/ 0 w 3531870"/>
              <a:gd name="connsiteY4" fmla="*/ 449580 h 21107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31870" h="2110740">
                <a:moveTo>
                  <a:pt x="0" y="449580"/>
                </a:moveTo>
                <a:lnTo>
                  <a:pt x="2103120" y="0"/>
                </a:lnTo>
                <a:lnTo>
                  <a:pt x="3531870" y="1657350"/>
                </a:lnTo>
                <a:lnTo>
                  <a:pt x="1428750" y="2110740"/>
                </a:lnTo>
                <a:lnTo>
                  <a:pt x="0" y="449580"/>
                </a:lnTo>
                <a:close/>
              </a:path>
            </a:pathLst>
          </a:custGeom>
          <a:solidFill>
            <a:srgbClr val="E7E6E6">
              <a:alpha val="50196"/>
            </a:srgbClr>
          </a:solidFill>
          <a:ln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87EE12F0-B270-9C24-3864-8A5AD79DC320}"/>
              </a:ext>
            </a:extLst>
          </p:cNvPr>
          <p:cNvSpPr/>
          <p:nvPr/>
        </p:nvSpPr>
        <p:spPr>
          <a:xfrm rot="1595938">
            <a:off x="10068234" y="2399072"/>
            <a:ext cx="179438" cy="126958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80B22E1-84A2-1676-E08E-E4353A1AE076}"/>
              </a:ext>
            </a:extLst>
          </p:cNvPr>
          <p:cNvSpPr txBox="1"/>
          <p:nvPr/>
        </p:nvSpPr>
        <p:spPr>
          <a:xfrm>
            <a:off x="10525163" y="3540760"/>
            <a:ext cx="1564640" cy="1200329"/>
          </a:xfrm>
          <a:prstGeom prst="rect">
            <a:avLst/>
          </a:prstGeom>
          <a:solidFill>
            <a:schemeClr val="accent4"/>
          </a:solidFill>
        </p:spPr>
        <p:txBody>
          <a:bodyPr wrap="square" rtlCol="0">
            <a:spAutoFit/>
          </a:bodyPr>
          <a:lstStyle/>
          <a:p>
            <a:r>
              <a:rPr lang="en-IE" dirty="0"/>
              <a:t>Tangent space is a Q-linear family of distributions</a:t>
            </a:r>
          </a:p>
        </p:txBody>
      </p:sp>
    </p:spTree>
    <p:extLst>
      <p:ext uri="{BB962C8B-B14F-4D97-AF65-F5344CB8AC3E}">
        <p14:creationId xmlns:p14="http://schemas.microsoft.com/office/powerpoint/2010/main" val="18432339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64D0F860-7F21-2F35-12E6-D98CE5AA5B5A}"/>
              </a:ext>
            </a:extLst>
          </p:cNvPr>
          <p:cNvSpPr txBox="1">
            <a:spLocks/>
          </p:cNvSpPr>
          <p:nvPr/>
        </p:nvSpPr>
        <p:spPr>
          <a:xfrm>
            <a:off x="1139483" y="323628"/>
            <a:ext cx="10168000" cy="713837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IE" b="1" dirty="0"/>
              <a:t>Disclaimer </a:t>
            </a:r>
          </a:p>
        </p:txBody>
      </p:sp>
      <p:sp>
        <p:nvSpPr>
          <p:cNvPr id="6" name="Text Placeholder 1">
            <a:extLst>
              <a:ext uri="{FF2B5EF4-FFF2-40B4-BE49-F238E27FC236}">
                <a16:creationId xmlns:a16="http://schemas.microsoft.com/office/drawing/2014/main" id="{F6F4A0D0-6AA4-6726-2C33-1A67B187A0D6}"/>
              </a:ext>
            </a:extLst>
          </p:cNvPr>
          <p:cNvSpPr txBox="1">
            <a:spLocks/>
          </p:cNvSpPr>
          <p:nvPr/>
        </p:nvSpPr>
        <p:spPr>
          <a:xfrm>
            <a:off x="2121160" y="1561881"/>
            <a:ext cx="7800391" cy="386154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en-IE" b="1" dirty="0"/>
              <a:t>The views expressed in this presentation are those of the presenter and not necessarily those of his employer nor the Society of Actuaries in Ireland.</a:t>
            </a:r>
          </a:p>
        </p:txBody>
      </p:sp>
    </p:spTree>
    <p:extLst>
      <p:ext uri="{BB962C8B-B14F-4D97-AF65-F5344CB8AC3E}">
        <p14:creationId xmlns:p14="http://schemas.microsoft.com/office/powerpoint/2010/main" val="131650134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765A2AD5-63A8-E898-7BE8-66D63F60EE8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en-IE" dirty="0"/>
              <a:t>Illustrative 2-Dimensional Section through Hyperspace</a:t>
            </a:r>
          </a:p>
        </p:txBody>
      </p:sp>
      <p:sp>
        <p:nvSpPr>
          <p:cNvPr id="24" name="Freeform 22">
            <a:extLst>
              <a:ext uri="{FF2B5EF4-FFF2-40B4-BE49-F238E27FC236}">
                <a16:creationId xmlns:a16="http://schemas.microsoft.com/office/drawing/2014/main" id="{8E3D1702-D38F-1B36-62EB-86669DA4511A}"/>
              </a:ext>
            </a:extLst>
          </p:cNvPr>
          <p:cNvSpPr>
            <a:spLocks/>
          </p:cNvSpPr>
          <p:nvPr/>
        </p:nvSpPr>
        <p:spPr bwMode="auto">
          <a:xfrm>
            <a:off x="4502770" y="1379387"/>
            <a:ext cx="6529388" cy="3267075"/>
          </a:xfrm>
          <a:custGeom>
            <a:avLst/>
            <a:gdLst>
              <a:gd name="T0" fmla="*/ 65 w 4113"/>
              <a:gd name="T1" fmla="*/ 1856 h 2058"/>
              <a:gd name="T2" fmla="*/ 193 w 4113"/>
              <a:gd name="T3" fmla="*/ 1906 h 2058"/>
              <a:gd name="T4" fmla="*/ 322 w 4113"/>
              <a:gd name="T5" fmla="*/ 1949 h 2058"/>
              <a:gd name="T6" fmla="*/ 450 w 4113"/>
              <a:gd name="T7" fmla="*/ 1985 h 2058"/>
              <a:gd name="T8" fmla="*/ 579 w 4113"/>
              <a:gd name="T9" fmla="*/ 2014 h 2058"/>
              <a:gd name="T10" fmla="*/ 707 w 4113"/>
              <a:gd name="T11" fmla="*/ 2034 h 2058"/>
              <a:gd name="T12" fmla="*/ 835 w 4113"/>
              <a:gd name="T13" fmla="*/ 2049 h 2058"/>
              <a:gd name="T14" fmla="*/ 964 w 4113"/>
              <a:gd name="T15" fmla="*/ 2056 h 2058"/>
              <a:gd name="T16" fmla="*/ 1092 w 4113"/>
              <a:gd name="T17" fmla="*/ 2056 h 2058"/>
              <a:gd name="T18" fmla="*/ 1221 w 4113"/>
              <a:gd name="T19" fmla="*/ 2049 h 2058"/>
              <a:gd name="T20" fmla="*/ 1349 w 4113"/>
              <a:gd name="T21" fmla="*/ 2034 h 2058"/>
              <a:gd name="T22" fmla="*/ 1478 w 4113"/>
              <a:gd name="T23" fmla="*/ 2014 h 2058"/>
              <a:gd name="T24" fmla="*/ 1606 w 4113"/>
              <a:gd name="T25" fmla="*/ 1985 h 2058"/>
              <a:gd name="T26" fmla="*/ 1735 w 4113"/>
              <a:gd name="T27" fmla="*/ 1949 h 2058"/>
              <a:gd name="T28" fmla="*/ 1863 w 4113"/>
              <a:gd name="T29" fmla="*/ 1906 h 2058"/>
              <a:gd name="T30" fmla="*/ 1992 w 4113"/>
              <a:gd name="T31" fmla="*/ 1856 h 2058"/>
              <a:gd name="T32" fmla="*/ 2122 w 4113"/>
              <a:gd name="T33" fmla="*/ 1799 h 2058"/>
              <a:gd name="T34" fmla="*/ 2250 w 4113"/>
              <a:gd name="T35" fmla="*/ 1735 h 2058"/>
              <a:gd name="T36" fmla="*/ 2379 w 4113"/>
              <a:gd name="T37" fmla="*/ 1663 h 2058"/>
              <a:gd name="T38" fmla="*/ 2507 w 4113"/>
              <a:gd name="T39" fmla="*/ 1584 h 2058"/>
              <a:gd name="T40" fmla="*/ 2636 w 4113"/>
              <a:gd name="T41" fmla="*/ 1498 h 2058"/>
              <a:gd name="T42" fmla="*/ 2764 w 4113"/>
              <a:gd name="T43" fmla="*/ 1406 h 2058"/>
              <a:gd name="T44" fmla="*/ 2893 w 4113"/>
              <a:gd name="T45" fmla="*/ 1305 h 2058"/>
              <a:gd name="T46" fmla="*/ 3021 w 4113"/>
              <a:gd name="T47" fmla="*/ 1199 h 2058"/>
              <a:gd name="T48" fmla="*/ 3150 w 4113"/>
              <a:gd name="T49" fmla="*/ 1085 h 2058"/>
              <a:gd name="T50" fmla="*/ 3278 w 4113"/>
              <a:gd name="T51" fmla="*/ 962 h 2058"/>
              <a:gd name="T52" fmla="*/ 3407 w 4113"/>
              <a:gd name="T53" fmla="*/ 834 h 2058"/>
              <a:gd name="T54" fmla="*/ 3535 w 4113"/>
              <a:gd name="T55" fmla="*/ 698 h 2058"/>
              <a:gd name="T56" fmla="*/ 3664 w 4113"/>
              <a:gd name="T57" fmla="*/ 556 h 2058"/>
              <a:gd name="T58" fmla="*/ 3792 w 4113"/>
              <a:gd name="T59" fmla="*/ 406 h 2058"/>
              <a:gd name="T60" fmla="*/ 3920 w 4113"/>
              <a:gd name="T61" fmla="*/ 248 h 2058"/>
              <a:gd name="T62" fmla="*/ 4049 w 4113"/>
              <a:gd name="T63" fmla="*/ 84 h 20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4113" h="2058">
                <a:moveTo>
                  <a:pt x="0" y="1828"/>
                </a:moveTo>
                <a:lnTo>
                  <a:pt x="65" y="1856"/>
                </a:lnTo>
                <a:lnTo>
                  <a:pt x="129" y="1882"/>
                </a:lnTo>
                <a:lnTo>
                  <a:pt x="193" y="1906"/>
                </a:lnTo>
                <a:lnTo>
                  <a:pt x="257" y="1928"/>
                </a:lnTo>
                <a:lnTo>
                  <a:pt x="322" y="1949"/>
                </a:lnTo>
                <a:lnTo>
                  <a:pt x="386" y="1967"/>
                </a:lnTo>
                <a:lnTo>
                  <a:pt x="450" y="1985"/>
                </a:lnTo>
                <a:lnTo>
                  <a:pt x="514" y="1999"/>
                </a:lnTo>
                <a:lnTo>
                  <a:pt x="579" y="2014"/>
                </a:lnTo>
                <a:lnTo>
                  <a:pt x="643" y="2025"/>
                </a:lnTo>
                <a:lnTo>
                  <a:pt x="707" y="2034"/>
                </a:lnTo>
                <a:lnTo>
                  <a:pt x="771" y="2043"/>
                </a:lnTo>
                <a:lnTo>
                  <a:pt x="835" y="2049"/>
                </a:lnTo>
                <a:lnTo>
                  <a:pt x="900" y="2053"/>
                </a:lnTo>
                <a:lnTo>
                  <a:pt x="964" y="2056"/>
                </a:lnTo>
                <a:lnTo>
                  <a:pt x="1028" y="2058"/>
                </a:lnTo>
                <a:lnTo>
                  <a:pt x="1092" y="2056"/>
                </a:lnTo>
                <a:lnTo>
                  <a:pt x="1157" y="2053"/>
                </a:lnTo>
                <a:lnTo>
                  <a:pt x="1221" y="2049"/>
                </a:lnTo>
                <a:lnTo>
                  <a:pt x="1285" y="2043"/>
                </a:lnTo>
                <a:lnTo>
                  <a:pt x="1349" y="2034"/>
                </a:lnTo>
                <a:lnTo>
                  <a:pt x="1414" y="2025"/>
                </a:lnTo>
                <a:lnTo>
                  <a:pt x="1478" y="2014"/>
                </a:lnTo>
                <a:lnTo>
                  <a:pt x="1542" y="1999"/>
                </a:lnTo>
                <a:lnTo>
                  <a:pt x="1606" y="1985"/>
                </a:lnTo>
                <a:lnTo>
                  <a:pt x="1671" y="1967"/>
                </a:lnTo>
                <a:lnTo>
                  <a:pt x="1735" y="1949"/>
                </a:lnTo>
                <a:lnTo>
                  <a:pt x="1799" y="1928"/>
                </a:lnTo>
                <a:lnTo>
                  <a:pt x="1863" y="1906"/>
                </a:lnTo>
                <a:lnTo>
                  <a:pt x="1928" y="1882"/>
                </a:lnTo>
                <a:lnTo>
                  <a:pt x="1992" y="1856"/>
                </a:lnTo>
                <a:lnTo>
                  <a:pt x="2057" y="1828"/>
                </a:lnTo>
                <a:lnTo>
                  <a:pt x="2122" y="1799"/>
                </a:lnTo>
                <a:lnTo>
                  <a:pt x="2186" y="1767"/>
                </a:lnTo>
                <a:lnTo>
                  <a:pt x="2250" y="1735"/>
                </a:lnTo>
                <a:lnTo>
                  <a:pt x="2314" y="1700"/>
                </a:lnTo>
                <a:lnTo>
                  <a:pt x="2379" y="1663"/>
                </a:lnTo>
                <a:lnTo>
                  <a:pt x="2443" y="1625"/>
                </a:lnTo>
                <a:lnTo>
                  <a:pt x="2507" y="1584"/>
                </a:lnTo>
                <a:lnTo>
                  <a:pt x="2571" y="1542"/>
                </a:lnTo>
                <a:lnTo>
                  <a:pt x="2636" y="1498"/>
                </a:lnTo>
                <a:lnTo>
                  <a:pt x="2700" y="1453"/>
                </a:lnTo>
                <a:lnTo>
                  <a:pt x="2764" y="1406"/>
                </a:lnTo>
                <a:lnTo>
                  <a:pt x="2828" y="1356"/>
                </a:lnTo>
                <a:lnTo>
                  <a:pt x="2893" y="1305"/>
                </a:lnTo>
                <a:lnTo>
                  <a:pt x="2957" y="1253"/>
                </a:lnTo>
                <a:lnTo>
                  <a:pt x="3021" y="1199"/>
                </a:lnTo>
                <a:lnTo>
                  <a:pt x="3085" y="1142"/>
                </a:lnTo>
                <a:lnTo>
                  <a:pt x="3150" y="1085"/>
                </a:lnTo>
                <a:lnTo>
                  <a:pt x="3214" y="1025"/>
                </a:lnTo>
                <a:lnTo>
                  <a:pt x="3278" y="962"/>
                </a:lnTo>
                <a:lnTo>
                  <a:pt x="3342" y="899"/>
                </a:lnTo>
                <a:lnTo>
                  <a:pt x="3407" y="834"/>
                </a:lnTo>
                <a:lnTo>
                  <a:pt x="3471" y="768"/>
                </a:lnTo>
                <a:lnTo>
                  <a:pt x="3535" y="698"/>
                </a:lnTo>
                <a:lnTo>
                  <a:pt x="3599" y="628"/>
                </a:lnTo>
                <a:lnTo>
                  <a:pt x="3664" y="556"/>
                </a:lnTo>
                <a:lnTo>
                  <a:pt x="3728" y="482"/>
                </a:lnTo>
                <a:lnTo>
                  <a:pt x="3792" y="406"/>
                </a:lnTo>
                <a:lnTo>
                  <a:pt x="3856" y="328"/>
                </a:lnTo>
                <a:lnTo>
                  <a:pt x="3920" y="248"/>
                </a:lnTo>
                <a:lnTo>
                  <a:pt x="3985" y="168"/>
                </a:lnTo>
                <a:lnTo>
                  <a:pt x="4049" y="84"/>
                </a:lnTo>
                <a:lnTo>
                  <a:pt x="4113" y="0"/>
                </a:lnTo>
              </a:path>
            </a:pathLst>
          </a:custGeom>
          <a:noFill/>
          <a:ln w="28575" cap="rnd">
            <a:solidFill>
              <a:srgbClr val="156082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E"/>
          </a:p>
        </p:txBody>
      </p:sp>
      <p:sp>
        <p:nvSpPr>
          <p:cNvPr id="25" name="Freeform 23">
            <a:extLst>
              <a:ext uri="{FF2B5EF4-FFF2-40B4-BE49-F238E27FC236}">
                <a16:creationId xmlns:a16="http://schemas.microsoft.com/office/drawing/2014/main" id="{5FB5675A-BCAB-1215-7315-FB9CB0674694}"/>
              </a:ext>
            </a:extLst>
          </p:cNvPr>
          <p:cNvSpPr>
            <a:spLocks/>
          </p:cNvSpPr>
          <p:nvPr/>
        </p:nvSpPr>
        <p:spPr bwMode="auto">
          <a:xfrm>
            <a:off x="4502770" y="1752449"/>
            <a:ext cx="5918200" cy="2894013"/>
          </a:xfrm>
          <a:custGeom>
            <a:avLst/>
            <a:gdLst>
              <a:gd name="T0" fmla="*/ 0 w 3728"/>
              <a:gd name="T1" fmla="*/ 1764 h 1823"/>
              <a:gd name="T2" fmla="*/ 65 w 3728"/>
              <a:gd name="T3" fmla="*/ 1769 h 1823"/>
              <a:gd name="T4" fmla="*/ 129 w 3728"/>
              <a:gd name="T5" fmla="*/ 1773 h 1823"/>
              <a:gd name="T6" fmla="*/ 193 w 3728"/>
              <a:gd name="T7" fmla="*/ 1777 h 1823"/>
              <a:gd name="T8" fmla="*/ 257 w 3728"/>
              <a:gd name="T9" fmla="*/ 1782 h 1823"/>
              <a:gd name="T10" fmla="*/ 322 w 3728"/>
              <a:gd name="T11" fmla="*/ 1786 h 1823"/>
              <a:gd name="T12" fmla="*/ 386 w 3728"/>
              <a:gd name="T13" fmla="*/ 1792 h 1823"/>
              <a:gd name="T14" fmla="*/ 450 w 3728"/>
              <a:gd name="T15" fmla="*/ 1796 h 1823"/>
              <a:gd name="T16" fmla="*/ 514 w 3728"/>
              <a:gd name="T17" fmla="*/ 1801 h 1823"/>
              <a:gd name="T18" fmla="*/ 579 w 3728"/>
              <a:gd name="T19" fmla="*/ 1805 h 1823"/>
              <a:gd name="T20" fmla="*/ 643 w 3728"/>
              <a:gd name="T21" fmla="*/ 1809 h 1823"/>
              <a:gd name="T22" fmla="*/ 707 w 3728"/>
              <a:gd name="T23" fmla="*/ 1812 h 1823"/>
              <a:gd name="T24" fmla="*/ 771 w 3728"/>
              <a:gd name="T25" fmla="*/ 1815 h 1823"/>
              <a:gd name="T26" fmla="*/ 835 w 3728"/>
              <a:gd name="T27" fmla="*/ 1818 h 1823"/>
              <a:gd name="T28" fmla="*/ 900 w 3728"/>
              <a:gd name="T29" fmla="*/ 1820 h 1823"/>
              <a:gd name="T30" fmla="*/ 964 w 3728"/>
              <a:gd name="T31" fmla="*/ 1821 h 1823"/>
              <a:gd name="T32" fmla="*/ 1028 w 3728"/>
              <a:gd name="T33" fmla="*/ 1823 h 1823"/>
              <a:gd name="T34" fmla="*/ 1092 w 3728"/>
              <a:gd name="T35" fmla="*/ 1821 h 1823"/>
              <a:gd name="T36" fmla="*/ 1157 w 3728"/>
              <a:gd name="T37" fmla="*/ 1820 h 1823"/>
              <a:gd name="T38" fmla="*/ 1221 w 3728"/>
              <a:gd name="T39" fmla="*/ 1818 h 1823"/>
              <a:gd name="T40" fmla="*/ 1285 w 3728"/>
              <a:gd name="T41" fmla="*/ 1814 h 1823"/>
              <a:gd name="T42" fmla="*/ 1349 w 3728"/>
              <a:gd name="T43" fmla="*/ 1809 h 1823"/>
              <a:gd name="T44" fmla="*/ 1414 w 3728"/>
              <a:gd name="T45" fmla="*/ 1802 h 1823"/>
              <a:gd name="T46" fmla="*/ 1478 w 3728"/>
              <a:gd name="T47" fmla="*/ 1795 h 1823"/>
              <a:gd name="T48" fmla="*/ 1542 w 3728"/>
              <a:gd name="T49" fmla="*/ 1786 h 1823"/>
              <a:gd name="T50" fmla="*/ 1606 w 3728"/>
              <a:gd name="T51" fmla="*/ 1776 h 1823"/>
              <a:gd name="T52" fmla="*/ 1671 w 3728"/>
              <a:gd name="T53" fmla="*/ 1763 h 1823"/>
              <a:gd name="T54" fmla="*/ 1735 w 3728"/>
              <a:gd name="T55" fmla="*/ 1750 h 1823"/>
              <a:gd name="T56" fmla="*/ 1799 w 3728"/>
              <a:gd name="T57" fmla="*/ 1733 h 1823"/>
              <a:gd name="T58" fmla="*/ 1863 w 3728"/>
              <a:gd name="T59" fmla="*/ 1716 h 1823"/>
              <a:gd name="T60" fmla="*/ 1928 w 3728"/>
              <a:gd name="T61" fmla="*/ 1695 h 1823"/>
              <a:gd name="T62" fmla="*/ 1992 w 3728"/>
              <a:gd name="T63" fmla="*/ 1675 h 1823"/>
              <a:gd name="T64" fmla="*/ 2057 w 3728"/>
              <a:gd name="T65" fmla="*/ 1650 h 1823"/>
              <a:gd name="T66" fmla="*/ 2122 w 3728"/>
              <a:gd name="T67" fmla="*/ 1624 h 1823"/>
              <a:gd name="T68" fmla="*/ 2186 w 3728"/>
              <a:gd name="T69" fmla="*/ 1596 h 1823"/>
              <a:gd name="T70" fmla="*/ 2250 w 3728"/>
              <a:gd name="T71" fmla="*/ 1565 h 1823"/>
              <a:gd name="T72" fmla="*/ 2314 w 3728"/>
              <a:gd name="T73" fmla="*/ 1532 h 1823"/>
              <a:gd name="T74" fmla="*/ 2379 w 3728"/>
              <a:gd name="T75" fmla="*/ 1495 h 1823"/>
              <a:gd name="T76" fmla="*/ 2443 w 3728"/>
              <a:gd name="T77" fmla="*/ 1457 h 1823"/>
              <a:gd name="T78" fmla="*/ 2507 w 3728"/>
              <a:gd name="T79" fmla="*/ 1416 h 1823"/>
              <a:gd name="T80" fmla="*/ 2571 w 3728"/>
              <a:gd name="T81" fmla="*/ 1371 h 1823"/>
              <a:gd name="T82" fmla="*/ 2636 w 3728"/>
              <a:gd name="T83" fmla="*/ 1324 h 1823"/>
              <a:gd name="T84" fmla="*/ 2700 w 3728"/>
              <a:gd name="T85" fmla="*/ 1275 h 1823"/>
              <a:gd name="T86" fmla="*/ 2764 w 3728"/>
              <a:gd name="T87" fmla="*/ 1222 h 1823"/>
              <a:gd name="T88" fmla="*/ 2828 w 3728"/>
              <a:gd name="T89" fmla="*/ 1165 h 1823"/>
              <a:gd name="T90" fmla="*/ 2893 w 3728"/>
              <a:gd name="T91" fmla="*/ 1105 h 1823"/>
              <a:gd name="T92" fmla="*/ 2957 w 3728"/>
              <a:gd name="T93" fmla="*/ 1043 h 1823"/>
              <a:gd name="T94" fmla="*/ 3021 w 3728"/>
              <a:gd name="T95" fmla="*/ 977 h 1823"/>
              <a:gd name="T96" fmla="*/ 3085 w 3728"/>
              <a:gd name="T97" fmla="*/ 907 h 1823"/>
              <a:gd name="T98" fmla="*/ 3150 w 3728"/>
              <a:gd name="T99" fmla="*/ 834 h 1823"/>
              <a:gd name="T100" fmla="*/ 3214 w 3728"/>
              <a:gd name="T101" fmla="*/ 758 h 1823"/>
              <a:gd name="T102" fmla="*/ 3278 w 3728"/>
              <a:gd name="T103" fmla="*/ 676 h 1823"/>
              <a:gd name="T104" fmla="*/ 3342 w 3728"/>
              <a:gd name="T105" fmla="*/ 591 h 1823"/>
              <a:gd name="T106" fmla="*/ 3407 w 3728"/>
              <a:gd name="T107" fmla="*/ 504 h 1823"/>
              <a:gd name="T108" fmla="*/ 3471 w 3728"/>
              <a:gd name="T109" fmla="*/ 412 h 1823"/>
              <a:gd name="T110" fmla="*/ 3535 w 3728"/>
              <a:gd name="T111" fmla="*/ 315 h 1823"/>
              <a:gd name="T112" fmla="*/ 3599 w 3728"/>
              <a:gd name="T113" fmla="*/ 214 h 1823"/>
              <a:gd name="T114" fmla="*/ 3664 w 3728"/>
              <a:gd name="T115" fmla="*/ 109 h 1823"/>
              <a:gd name="T116" fmla="*/ 3728 w 3728"/>
              <a:gd name="T117" fmla="*/ 0 h 18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3728" h="1823">
                <a:moveTo>
                  <a:pt x="0" y="1764"/>
                </a:moveTo>
                <a:lnTo>
                  <a:pt x="65" y="1769"/>
                </a:lnTo>
                <a:lnTo>
                  <a:pt x="129" y="1773"/>
                </a:lnTo>
                <a:lnTo>
                  <a:pt x="193" y="1777"/>
                </a:lnTo>
                <a:lnTo>
                  <a:pt x="257" y="1782"/>
                </a:lnTo>
                <a:lnTo>
                  <a:pt x="322" y="1786"/>
                </a:lnTo>
                <a:lnTo>
                  <a:pt x="386" y="1792"/>
                </a:lnTo>
                <a:lnTo>
                  <a:pt x="450" y="1796"/>
                </a:lnTo>
                <a:lnTo>
                  <a:pt x="514" y="1801"/>
                </a:lnTo>
                <a:lnTo>
                  <a:pt x="579" y="1805"/>
                </a:lnTo>
                <a:lnTo>
                  <a:pt x="643" y="1809"/>
                </a:lnTo>
                <a:lnTo>
                  <a:pt x="707" y="1812"/>
                </a:lnTo>
                <a:lnTo>
                  <a:pt x="771" y="1815"/>
                </a:lnTo>
                <a:lnTo>
                  <a:pt x="835" y="1818"/>
                </a:lnTo>
                <a:lnTo>
                  <a:pt x="900" y="1820"/>
                </a:lnTo>
                <a:lnTo>
                  <a:pt x="964" y="1821"/>
                </a:lnTo>
                <a:lnTo>
                  <a:pt x="1028" y="1823"/>
                </a:lnTo>
                <a:lnTo>
                  <a:pt x="1092" y="1821"/>
                </a:lnTo>
                <a:lnTo>
                  <a:pt x="1157" y="1820"/>
                </a:lnTo>
                <a:lnTo>
                  <a:pt x="1221" y="1818"/>
                </a:lnTo>
                <a:lnTo>
                  <a:pt x="1285" y="1814"/>
                </a:lnTo>
                <a:lnTo>
                  <a:pt x="1349" y="1809"/>
                </a:lnTo>
                <a:lnTo>
                  <a:pt x="1414" y="1802"/>
                </a:lnTo>
                <a:lnTo>
                  <a:pt x="1478" y="1795"/>
                </a:lnTo>
                <a:lnTo>
                  <a:pt x="1542" y="1786"/>
                </a:lnTo>
                <a:lnTo>
                  <a:pt x="1606" y="1776"/>
                </a:lnTo>
                <a:lnTo>
                  <a:pt x="1671" y="1763"/>
                </a:lnTo>
                <a:lnTo>
                  <a:pt x="1735" y="1750"/>
                </a:lnTo>
                <a:lnTo>
                  <a:pt x="1799" y="1733"/>
                </a:lnTo>
                <a:lnTo>
                  <a:pt x="1863" y="1716"/>
                </a:lnTo>
                <a:lnTo>
                  <a:pt x="1928" y="1695"/>
                </a:lnTo>
                <a:lnTo>
                  <a:pt x="1992" y="1675"/>
                </a:lnTo>
                <a:lnTo>
                  <a:pt x="2057" y="1650"/>
                </a:lnTo>
                <a:lnTo>
                  <a:pt x="2122" y="1624"/>
                </a:lnTo>
                <a:lnTo>
                  <a:pt x="2186" y="1596"/>
                </a:lnTo>
                <a:lnTo>
                  <a:pt x="2250" y="1565"/>
                </a:lnTo>
                <a:lnTo>
                  <a:pt x="2314" y="1532"/>
                </a:lnTo>
                <a:lnTo>
                  <a:pt x="2379" y="1495"/>
                </a:lnTo>
                <a:lnTo>
                  <a:pt x="2443" y="1457"/>
                </a:lnTo>
                <a:lnTo>
                  <a:pt x="2507" y="1416"/>
                </a:lnTo>
                <a:lnTo>
                  <a:pt x="2571" y="1371"/>
                </a:lnTo>
                <a:lnTo>
                  <a:pt x="2636" y="1324"/>
                </a:lnTo>
                <a:lnTo>
                  <a:pt x="2700" y="1275"/>
                </a:lnTo>
                <a:lnTo>
                  <a:pt x="2764" y="1222"/>
                </a:lnTo>
                <a:lnTo>
                  <a:pt x="2828" y="1165"/>
                </a:lnTo>
                <a:lnTo>
                  <a:pt x="2893" y="1105"/>
                </a:lnTo>
                <a:lnTo>
                  <a:pt x="2957" y="1043"/>
                </a:lnTo>
                <a:lnTo>
                  <a:pt x="3021" y="977"/>
                </a:lnTo>
                <a:lnTo>
                  <a:pt x="3085" y="907"/>
                </a:lnTo>
                <a:lnTo>
                  <a:pt x="3150" y="834"/>
                </a:lnTo>
                <a:lnTo>
                  <a:pt x="3214" y="758"/>
                </a:lnTo>
                <a:lnTo>
                  <a:pt x="3278" y="676"/>
                </a:lnTo>
                <a:lnTo>
                  <a:pt x="3342" y="591"/>
                </a:lnTo>
                <a:lnTo>
                  <a:pt x="3407" y="504"/>
                </a:lnTo>
                <a:lnTo>
                  <a:pt x="3471" y="412"/>
                </a:lnTo>
                <a:lnTo>
                  <a:pt x="3535" y="315"/>
                </a:lnTo>
                <a:lnTo>
                  <a:pt x="3599" y="214"/>
                </a:lnTo>
                <a:lnTo>
                  <a:pt x="3664" y="109"/>
                </a:lnTo>
                <a:lnTo>
                  <a:pt x="3728" y="0"/>
                </a:lnTo>
              </a:path>
            </a:pathLst>
          </a:custGeom>
          <a:noFill/>
          <a:ln w="28575" cap="rnd">
            <a:solidFill>
              <a:srgbClr val="E97132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E"/>
          </a:p>
        </p:txBody>
      </p:sp>
      <p:sp>
        <p:nvSpPr>
          <p:cNvPr id="26" name="Freeform 24">
            <a:extLst>
              <a:ext uri="{FF2B5EF4-FFF2-40B4-BE49-F238E27FC236}">
                <a16:creationId xmlns:a16="http://schemas.microsoft.com/office/drawing/2014/main" id="{B55ED719-F174-6FF4-A2CB-9D106CA1AA69}"/>
              </a:ext>
            </a:extLst>
          </p:cNvPr>
          <p:cNvSpPr>
            <a:spLocks/>
          </p:cNvSpPr>
          <p:nvPr/>
        </p:nvSpPr>
        <p:spPr bwMode="auto">
          <a:xfrm>
            <a:off x="4502770" y="1809599"/>
            <a:ext cx="5713413" cy="3016250"/>
          </a:xfrm>
          <a:custGeom>
            <a:avLst/>
            <a:gdLst>
              <a:gd name="T0" fmla="*/ 0 w 3599"/>
              <a:gd name="T1" fmla="*/ 1900 h 1900"/>
              <a:gd name="T2" fmla="*/ 65 w 3599"/>
              <a:gd name="T3" fmla="*/ 1880 h 1900"/>
              <a:gd name="T4" fmla="*/ 129 w 3599"/>
              <a:gd name="T5" fmla="*/ 1862 h 1900"/>
              <a:gd name="T6" fmla="*/ 193 w 3599"/>
              <a:gd name="T7" fmla="*/ 1848 h 1900"/>
              <a:gd name="T8" fmla="*/ 257 w 3599"/>
              <a:gd name="T9" fmla="*/ 1835 h 1900"/>
              <a:gd name="T10" fmla="*/ 322 w 3599"/>
              <a:gd name="T11" fmla="*/ 1823 h 1900"/>
              <a:gd name="T12" fmla="*/ 386 w 3599"/>
              <a:gd name="T13" fmla="*/ 1814 h 1900"/>
              <a:gd name="T14" fmla="*/ 450 w 3599"/>
              <a:gd name="T15" fmla="*/ 1806 h 1900"/>
              <a:gd name="T16" fmla="*/ 514 w 3599"/>
              <a:gd name="T17" fmla="*/ 1800 h 1900"/>
              <a:gd name="T18" fmla="*/ 579 w 3599"/>
              <a:gd name="T19" fmla="*/ 1795 h 1900"/>
              <a:gd name="T20" fmla="*/ 643 w 3599"/>
              <a:gd name="T21" fmla="*/ 1792 h 1900"/>
              <a:gd name="T22" fmla="*/ 707 w 3599"/>
              <a:gd name="T23" fmla="*/ 1789 h 1900"/>
              <a:gd name="T24" fmla="*/ 771 w 3599"/>
              <a:gd name="T25" fmla="*/ 1788 h 1900"/>
              <a:gd name="T26" fmla="*/ 835 w 3599"/>
              <a:gd name="T27" fmla="*/ 1787 h 1900"/>
              <a:gd name="T28" fmla="*/ 900 w 3599"/>
              <a:gd name="T29" fmla="*/ 1787 h 1900"/>
              <a:gd name="T30" fmla="*/ 964 w 3599"/>
              <a:gd name="T31" fmla="*/ 1787 h 1900"/>
              <a:gd name="T32" fmla="*/ 1028 w 3599"/>
              <a:gd name="T33" fmla="*/ 1787 h 1900"/>
              <a:gd name="T34" fmla="*/ 1092 w 3599"/>
              <a:gd name="T35" fmla="*/ 1787 h 1900"/>
              <a:gd name="T36" fmla="*/ 1157 w 3599"/>
              <a:gd name="T37" fmla="*/ 1785 h 1900"/>
              <a:gd name="T38" fmla="*/ 1221 w 3599"/>
              <a:gd name="T39" fmla="*/ 1785 h 1900"/>
              <a:gd name="T40" fmla="*/ 1285 w 3599"/>
              <a:gd name="T41" fmla="*/ 1784 h 1900"/>
              <a:gd name="T42" fmla="*/ 1349 w 3599"/>
              <a:gd name="T43" fmla="*/ 1782 h 1900"/>
              <a:gd name="T44" fmla="*/ 1414 w 3599"/>
              <a:gd name="T45" fmla="*/ 1779 h 1900"/>
              <a:gd name="T46" fmla="*/ 1478 w 3599"/>
              <a:gd name="T47" fmla="*/ 1776 h 1900"/>
              <a:gd name="T48" fmla="*/ 1542 w 3599"/>
              <a:gd name="T49" fmla="*/ 1772 h 1900"/>
              <a:gd name="T50" fmla="*/ 1606 w 3599"/>
              <a:gd name="T51" fmla="*/ 1766 h 1900"/>
              <a:gd name="T52" fmla="*/ 1671 w 3599"/>
              <a:gd name="T53" fmla="*/ 1757 h 1900"/>
              <a:gd name="T54" fmla="*/ 1735 w 3599"/>
              <a:gd name="T55" fmla="*/ 1749 h 1900"/>
              <a:gd name="T56" fmla="*/ 1799 w 3599"/>
              <a:gd name="T57" fmla="*/ 1738 h 1900"/>
              <a:gd name="T58" fmla="*/ 1863 w 3599"/>
              <a:gd name="T59" fmla="*/ 1725 h 1900"/>
              <a:gd name="T60" fmla="*/ 1928 w 3599"/>
              <a:gd name="T61" fmla="*/ 1709 h 1900"/>
              <a:gd name="T62" fmla="*/ 1992 w 3599"/>
              <a:gd name="T63" fmla="*/ 1692 h 1900"/>
              <a:gd name="T64" fmla="*/ 2057 w 3599"/>
              <a:gd name="T65" fmla="*/ 1671 h 1900"/>
              <a:gd name="T66" fmla="*/ 2122 w 3599"/>
              <a:gd name="T67" fmla="*/ 1649 h 1900"/>
              <a:gd name="T68" fmla="*/ 2186 w 3599"/>
              <a:gd name="T69" fmla="*/ 1623 h 1900"/>
              <a:gd name="T70" fmla="*/ 2250 w 3599"/>
              <a:gd name="T71" fmla="*/ 1594 h 1900"/>
              <a:gd name="T72" fmla="*/ 2314 w 3599"/>
              <a:gd name="T73" fmla="*/ 1563 h 1900"/>
              <a:gd name="T74" fmla="*/ 2379 w 3599"/>
              <a:gd name="T75" fmla="*/ 1528 h 1900"/>
              <a:gd name="T76" fmla="*/ 2443 w 3599"/>
              <a:gd name="T77" fmla="*/ 1489 h 1900"/>
              <a:gd name="T78" fmla="*/ 2507 w 3599"/>
              <a:gd name="T79" fmla="*/ 1446 h 1900"/>
              <a:gd name="T80" fmla="*/ 2571 w 3599"/>
              <a:gd name="T81" fmla="*/ 1399 h 1900"/>
              <a:gd name="T82" fmla="*/ 2636 w 3599"/>
              <a:gd name="T83" fmla="*/ 1350 h 1900"/>
              <a:gd name="T84" fmla="*/ 2700 w 3599"/>
              <a:gd name="T85" fmla="*/ 1296 h 1900"/>
              <a:gd name="T86" fmla="*/ 2764 w 3599"/>
              <a:gd name="T87" fmla="*/ 1236 h 1900"/>
              <a:gd name="T88" fmla="*/ 2828 w 3599"/>
              <a:gd name="T89" fmla="*/ 1173 h 1900"/>
              <a:gd name="T90" fmla="*/ 2893 w 3599"/>
              <a:gd name="T91" fmla="*/ 1104 h 1900"/>
              <a:gd name="T92" fmla="*/ 2957 w 3599"/>
              <a:gd name="T93" fmla="*/ 1033 h 1900"/>
              <a:gd name="T94" fmla="*/ 3021 w 3599"/>
              <a:gd name="T95" fmla="*/ 954 h 1900"/>
              <a:gd name="T96" fmla="*/ 3085 w 3599"/>
              <a:gd name="T97" fmla="*/ 871 h 1900"/>
              <a:gd name="T98" fmla="*/ 3150 w 3599"/>
              <a:gd name="T99" fmla="*/ 783 h 1900"/>
              <a:gd name="T100" fmla="*/ 3214 w 3599"/>
              <a:gd name="T101" fmla="*/ 688 h 1900"/>
              <a:gd name="T102" fmla="*/ 3278 w 3599"/>
              <a:gd name="T103" fmla="*/ 589 h 1900"/>
              <a:gd name="T104" fmla="*/ 3342 w 3599"/>
              <a:gd name="T105" fmla="*/ 484 h 1900"/>
              <a:gd name="T106" fmla="*/ 3407 w 3599"/>
              <a:gd name="T107" fmla="*/ 373 h 1900"/>
              <a:gd name="T108" fmla="*/ 3471 w 3599"/>
              <a:gd name="T109" fmla="*/ 254 h 1900"/>
              <a:gd name="T110" fmla="*/ 3535 w 3599"/>
              <a:gd name="T111" fmla="*/ 130 h 1900"/>
              <a:gd name="T112" fmla="*/ 3599 w 3599"/>
              <a:gd name="T113" fmla="*/ 0 h 19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</a:cxnLst>
            <a:rect l="0" t="0" r="r" b="b"/>
            <a:pathLst>
              <a:path w="3599" h="1900">
                <a:moveTo>
                  <a:pt x="0" y="1900"/>
                </a:moveTo>
                <a:lnTo>
                  <a:pt x="65" y="1880"/>
                </a:lnTo>
                <a:lnTo>
                  <a:pt x="129" y="1862"/>
                </a:lnTo>
                <a:lnTo>
                  <a:pt x="193" y="1848"/>
                </a:lnTo>
                <a:lnTo>
                  <a:pt x="257" y="1835"/>
                </a:lnTo>
                <a:lnTo>
                  <a:pt x="322" y="1823"/>
                </a:lnTo>
                <a:lnTo>
                  <a:pt x="386" y="1814"/>
                </a:lnTo>
                <a:lnTo>
                  <a:pt x="450" y="1806"/>
                </a:lnTo>
                <a:lnTo>
                  <a:pt x="514" y="1800"/>
                </a:lnTo>
                <a:lnTo>
                  <a:pt x="579" y="1795"/>
                </a:lnTo>
                <a:lnTo>
                  <a:pt x="643" y="1792"/>
                </a:lnTo>
                <a:lnTo>
                  <a:pt x="707" y="1789"/>
                </a:lnTo>
                <a:lnTo>
                  <a:pt x="771" y="1788"/>
                </a:lnTo>
                <a:lnTo>
                  <a:pt x="835" y="1787"/>
                </a:lnTo>
                <a:lnTo>
                  <a:pt x="900" y="1787"/>
                </a:lnTo>
                <a:lnTo>
                  <a:pt x="964" y="1787"/>
                </a:lnTo>
                <a:lnTo>
                  <a:pt x="1028" y="1787"/>
                </a:lnTo>
                <a:lnTo>
                  <a:pt x="1092" y="1787"/>
                </a:lnTo>
                <a:lnTo>
                  <a:pt x="1157" y="1785"/>
                </a:lnTo>
                <a:lnTo>
                  <a:pt x="1221" y="1785"/>
                </a:lnTo>
                <a:lnTo>
                  <a:pt x="1285" y="1784"/>
                </a:lnTo>
                <a:lnTo>
                  <a:pt x="1349" y="1782"/>
                </a:lnTo>
                <a:lnTo>
                  <a:pt x="1414" y="1779"/>
                </a:lnTo>
                <a:lnTo>
                  <a:pt x="1478" y="1776"/>
                </a:lnTo>
                <a:lnTo>
                  <a:pt x="1542" y="1772"/>
                </a:lnTo>
                <a:lnTo>
                  <a:pt x="1606" y="1766"/>
                </a:lnTo>
                <a:lnTo>
                  <a:pt x="1671" y="1757"/>
                </a:lnTo>
                <a:lnTo>
                  <a:pt x="1735" y="1749"/>
                </a:lnTo>
                <a:lnTo>
                  <a:pt x="1799" y="1738"/>
                </a:lnTo>
                <a:lnTo>
                  <a:pt x="1863" y="1725"/>
                </a:lnTo>
                <a:lnTo>
                  <a:pt x="1928" y="1709"/>
                </a:lnTo>
                <a:lnTo>
                  <a:pt x="1992" y="1692"/>
                </a:lnTo>
                <a:lnTo>
                  <a:pt x="2057" y="1671"/>
                </a:lnTo>
                <a:lnTo>
                  <a:pt x="2122" y="1649"/>
                </a:lnTo>
                <a:lnTo>
                  <a:pt x="2186" y="1623"/>
                </a:lnTo>
                <a:lnTo>
                  <a:pt x="2250" y="1594"/>
                </a:lnTo>
                <a:lnTo>
                  <a:pt x="2314" y="1563"/>
                </a:lnTo>
                <a:lnTo>
                  <a:pt x="2379" y="1528"/>
                </a:lnTo>
                <a:lnTo>
                  <a:pt x="2443" y="1489"/>
                </a:lnTo>
                <a:lnTo>
                  <a:pt x="2507" y="1446"/>
                </a:lnTo>
                <a:lnTo>
                  <a:pt x="2571" y="1399"/>
                </a:lnTo>
                <a:lnTo>
                  <a:pt x="2636" y="1350"/>
                </a:lnTo>
                <a:lnTo>
                  <a:pt x="2700" y="1296"/>
                </a:lnTo>
                <a:lnTo>
                  <a:pt x="2764" y="1236"/>
                </a:lnTo>
                <a:lnTo>
                  <a:pt x="2828" y="1173"/>
                </a:lnTo>
                <a:lnTo>
                  <a:pt x="2893" y="1104"/>
                </a:lnTo>
                <a:lnTo>
                  <a:pt x="2957" y="1033"/>
                </a:lnTo>
                <a:lnTo>
                  <a:pt x="3021" y="954"/>
                </a:lnTo>
                <a:lnTo>
                  <a:pt x="3085" y="871"/>
                </a:lnTo>
                <a:lnTo>
                  <a:pt x="3150" y="783"/>
                </a:lnTo>
                <a:lnTo>
                  <a:pt x="3214" y="688"/>
                </a:lnTo>
                <a:lnTo>
                  <a:pt x="3278" y="589"/>
                </a:lnTo>
                <a:lnTo>
                  <a:pt x="3342" y="484"/>
                </a:lnTo>
                <a:lnTo>
                  <a:pt x="3407" y="373"/>
                </a:lnTo>
                <a:lnTo>
                  <a:pt x="3471" y="254"/>
                </a:lnTo>
                <a:lnTo>
                  <a:pt x="3535" y="130"/>
                </a:lnTo>
                <a:lnTo>
                  <a:pt x="3599" y="0"/>
                </a:lnTo>
              </a:path>
            </a:pathLst>
          </a:custGeom>
          <a:noFill/>
          <a:ln w="28575" cap="rnd">
            <a:solidFill>
              <a:srgbClr val="196B24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E"/>
          </a:p>
        </p:txBody>
      </p:sp>
      <p:sp>
        <p:nvSpPr>
          <p:cNvPr id="27" name="Line 25">
            <a:extLst>
              <a:ext uri="{FF2B5EF4-FFF2-40B4-BE49-F238E27FC236}">
                <a16:creationId xmlns:a16="http://schemas.microsoft.com/office/drawing/2014/main" id="{FC3862D6-38BA-722F-723A-5E7F21553A18}"/>
              </a:ext>
            </a:extLst>
          </p:cNvPr>
          <p:cNvSpPr>
            <a:spLocks noChangeShapeType="1"/>
          </p:cNvSpPr>
          <p:nvPr/>
        </p:nvSpPr>
        <p:spPr bwMode="auto">
          <a:xfrm>
            <a:off x="4502770" y="4646462"/>
            <a:ext cx="6529388" cy="0"/>
          </a:xfrm>
          <a:prstGeom prst="line">
            <a:avLst/>
          </a:prstGeom>
          <a:noFill/>
          <a:ln w="28575" cap="rnd">
            <a:solidFill>
              <a:srgbClr val="A02B93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E"/>
          </a:p>
        </p:txBody>
      </p:sp>
      <p:sp>
        <p:nvSpPr>
          <p:cNvPr id="28" name="Line 26">
            <a:extLst>
              <a:ext uri="{FF2B5EF4-FFF2-40B4-BE49-F238E27FC236}">
                <a16:creationId xmlns:a16="http://schemas.microsoft.com/office/drawing/2014/main" id="{F02349EE-26A1-4C57-0DDA-0B1AFBA85BE0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502770" y="2466824"/>
            <a:ext cx="6529388" cy="2905125"/>
          </a:xfrm>
          <a:prstGeom prst="line">
            <a:avLst/>
          </a:prstGeom>
          <a:noFill/>
          <a:ln w="28575" cap="rnd">
            <a:solidFill>
              <a:srgbClr val="4EA72E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E"/>
          </a:p>
        </p:txBody>
      </p:sp>
      <p:sp>
        <p:nvSpPr>
          <p:cNvPr id="29" name="Freeform 27">
            <a:extLst>
              <a:ext uri="{FF2B5EF4-FFF2-40B4-BE49-F238E27FC236}">
                <a16:creationId xmlns:a16="http://schemas.microsoft.com/office/drawing/2014/main" id="{6761856B-C2DB-3C0B-708C-2DA14DAB6CFD}"/>
              </a:ext>
            </a:extLst>
          </p:cNvPr>
          <p:cNvSpPr>
            <a:spLocks/>
          </p:cNvSpPr>
          <p:nvPr/>
        </p:nvSpPr>
        <p:spPr bwMode="auto">
          <a:xfrm>
            <a:off x="4502770" y="4646462"/>
            <a:ext cx="6529388" cy="1631950"/>
          </a:xfrm>
          <a:custGeom>
            <a:avLst/>
            <a:gdLst>
              <a:gd name="T0" fmla="*/ 65 w 4113"/>
              <a:gd name="T1" fmla="*/ 20 h 1028"/>
              <a:gd name="T2" fmla="*/ 193 w 4113"/>
              <a:gd name="T3" fmla="*/ 17 h 1028"/>
              <a:gd name="T4" fmla="*/ 322 w 4113"/>
              <a:gd name="T5" fmla="*/ 13 h 1028"/>
              <a:gd name="T6" fmla="*/ 450 w 4113"/>
              <a:gd name="T7" fmla="*/ 10 h 1028"/>
              <a:gd name="T8" fmla="*/ 579 w 4113"/>
              <a:gd name="T9" fmla="*/ 5 h 1028"/>
              <a:gd name="T10" fmla="*/ 707 w 4113"/>
              <a:gd name="T11" fmla="*/ 2 h 1028"/>
              <a:gd name="T12" fmla="*/ 835 w 4113"/>
              <a:gd name="T13" fmla="*/ 1 h 1028"/>
              <a:gd name="T14" fmla="*/ 964 w 4113"/>
              <a:gd name="T15" fmla="*/ 0 h 1028"/>
              <a:gd name="T16" fmla="*/ 1092 w 4113"/>
              <a:gd name="T17" fmla="*/ 0 h 1028"/>
              <a:gd name="T18" fmla="*/ 1221 w 4113"/>
              <a:gd name="T19" fmla="*/ 1 h 1028"/>
              <a:gd name="T20" fmla="*/ 1349 w 4113"/>
              <a:gd name="T21" fmla="*/ 4 h 1028"/>
              <a:gd name="T22" fmla="*/ 1478 w 4113"/>
              <a:gd name="T23" fmla="*/ 10 h 1028"/>
              <a:gd name="T24" fmla="*/ 1606 w 4113"/>
              <a:gd name="T25" fmla="*/ 17 h 1028"/>
              <a:gd name="T26" fmla="*/ 1735 w 4113"/>
              <a:gd name="T27" fmla="*/ 27 h 1028"/>
              <a:gd name="T28" fmla="*/ 1863 w 4113"/>
              <a:gd name="T29" fmla="*/ 42 h 1028"/>
              <a:gd name="T30" fmla="*/ 1992 w 4113"/>
              <a:gd name="T31" fmla="*/ 58 h 1028"/>
              <a:gd name="T32" fmla="*/ 2122 w 4113"/>
              <a:gd name="T33" fmla="*/ 78 h 1028"/>
              <a:gd name="T34" fmla="*/ 2250 w 4113"/>
              <a:gd name="T35" fmla="*/ 102 h 1028"/>
              <a:gd name="T36" fmla="*/ 2379 w 4113"/>
              <a:gd name="T37" fmla="*/ 130 h 1028"/>
              <a:gd name="T38" fmla="*/ 2507 w 4113"/>
              <a:gd name="T39" fmla="*/ 162 h 1028"/>
              <a:gd name="T40" fmla="*/ 2636 w 4113"/>
              <a:gd name="T41" fmla="*/ 198 h 1028"/>
              <a:gd name="T42" fmla="*/ 2764 w 4113"/>
              <a:gd name="T43" fmla="*/ 239 h 1028"/>
              <a:gd name="T44" fmla="*/ 2893 w 4113"/>
              <a:gd name="T45" fmla="*/ 286 h 1028"/>
              <a:gd name="T46" fmla="*/ 3021 w 4113"/>
              <a:gd name="T47" fmla="*/ 337 h 1028"/>
              <a:gd name="T48" fmla="*/ 3150 w 4113"/>
              <a:gd name="T49" fmla="*/ 394 h 1028"/>
              <a:gd name="T50" fmla="*/ 3278 w 4113"/>
              <a:gd name="T51" fmla="*/ 457 h 1028"/>
              <a:gd name="T52" fmla="*/ 3407 w 4113"/>
              <a:gd name="T53" fmla="*/ 527 h 1028"/>
              <a:gd name="T54" fmla="*/ 3535 w 4113"/>
              <a:gd name="T55" fmla="*/ 601 h 1028"/>
              <a:gd name="T56" fmla="*/ 3664 w 4113"/>
              <a:gd name="T57" fmla="*/ 685 h 1028"/>
              <a:gd name="T58" fmla="*/ 3792 w 4113"/>
              <a:gd name="T59" fmla="*/ 774 h 1028"/>
              <a:gd name="T60" fmla="*/ 3920 w 4113"/>
              <a:gd name="T61" fmla="*/ 869 h 1028"/>
              <a:gd name="T62" fmla="*/ 4049 w 4113"/>
              <a:gd name="T63" fmla="*/ 974 h 10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4113" h="1028">
                <a:moveTo>
                  <a:pt x="0" y="21"/>
                </a:moveTo>
                <a:lnTo>
                  <a:pt x="65" y="20"/>
                </a:lnTo>
                <a:lnTo>
                  <a:pt x="129" y="19"/>
                </a:lnTo>
                <a:lnTo>
                  <a:pt x="193" y="17"/>
                </a:lnTo>
                <a:lnTo>
                  <a:pt x="257" y="16"/>
                </a:lnTo>
                <a:lnTo>
                  <a:pt x="322" y="13"/>
                </a:lnTo>
                <a:lnTo>
                  <a:pt x="386" y="11"/>
                </a:lnTo>
                <a:lnTo>
                  <a:pt x="450" y="10"/>
                </a:lnTo>
                <a:lnTo>
                  <a:pt x="514" y="7"/>
                </a:lnTo>
                <a:lnTo>
                  <a:pt x="579" y="5"/>
                </a:lnTo>
                <a:lnTo>
                  <a:pt x="643" y="4"/>
                </a:lnTo>
                <a:lnTo>
                  <a:pt x="707" y="2"/>
                </a:lnTo>
                <a:lnTo>
                  <a:pt x="771" y="1"/>
                </a:lnTo>
                <a:lnTo>
                  <a:pt x="835" y="1"/>
                </a:lnTo>
                <a:lnTo>
                  <a:pt x="900" y="0"/>
                </a:lnTo>
                <a:lnTo>
                  <a:pt x="964" y="0"/>
                </a:lnTo>
                <a:lnTo>
                  <a:pt x="1028" y="0"/>
                </a:lnTo>
                <a:lnTo>
                  <a:pt x="1092" y="0"/>
                </a:lnTo>
                <a:lnTo>
                  <a:pt x="1157" y="0"/>
                </a:lnTo>
                <a:lnTo>
                  <a:pt x="1221" y="1"/>
                </a:lnTo>
                <a:lnTo>
                  <a:pt x="1285" y="2"/>
                </a:lnTo>
                <a:lnTo>
                  <a:pt x="1349" y="4"/>
                </a:lnTo>
                <a:lnTo>
                  <a:pt x="1414" y="7"/>
                </a:lnTo>
                <a:lnTo>
                  <a:pt x="1478" y="10"/>
                </a:lnTo>
                <a:lnTo>
                  <a:pt x="1542" y="13"/>
                </a:lnTo>
                <a:lnTo>
                  <a:pt x="1606" y="17"/>
                </a:lnTo>
                <a:lnTo>
                  <a:pt x="1671" y="23"/>
                </a:lnTo>
                <a:lnTo>
                  <a:pt x="1735" y="27"/>
                </a:lnTo>
                <a:lnTo>
                  <a:pt x="1799" y="35"/>
                </a:lnTo>
                <a:lnTo>
                  <a:pt x="1863" y="42"/>
                </a:lnTo>
                <a:lnTo>
                  <a:pt x="1928" y="49"/>
                </a:lnTo>
                <a:lnTo>
                  <a:pt x="1992" y="58"/>
                </a:lnTo>
                <a:lnTo>
                  <a:pt x="2057" y="68"/>
                </a:lnTo>
                <a:lnTo>
                  <a:pt x="2122" y="78"/>
                </a:lnTo>
                <a:lnTo>
                  <a:pt x="2186" y="89"/>
                </a:lnTo>
                <a:lnTo>
                  <a:pt x="2250" y="102"/>
                </a:lnTo>
                <a:lnTo>
                  <a:pt x="2314" y="115"/>
                </a:lnTo>
                <a:lnTo>
                  <a:pt x="2379" y="130"/>
                </a:lnTo>
                <a:lnTo>
                  <a:pt x="2443" y="144"/>
                </a:lnTo>
                <a:lnTo>
                  <a:pt x="2507" y="162"/>
                </a:lnTo>
                <a:lnTo>
                  <a:pt x="2571" y="179"/>
                </a:lnTo>
                <a:lnTo>
                  <a:pt x="2636" y="198"/>
                </a:lnTo>
                <a:lnTo>
                  <a:pt x="2700" y="217"/>
                </a:lnTo>
                <a:lnTo>
                  <a:pt x="2764" y="239"/>
                </a:lnTo>
                <a:lnTo>
                  <a:pt x="2828" y="261"/>
                </a:lnTo>
                <a:lnTo>
                  <a:pt x="2893" y="286"/>
                </a:lnTo>
                <a:lnTo>
                  <a:pt x="2957" y="311"/>
                </a:lnTo>
                <a:lnTo>
                  <a:pt x="3021" y="337"/>
                </a:lnTo>
                <a:lnTo>
                  <a:pt x="3085" y="365"/>
                </a:lnTo>
                <a:lnTo>
                  <a:pt x="3150" y="394"/>
                </a:lnTo>
                <a:lnTo>
                  <a:pt x="3214" y="425"/>
                </a:lnTo>
                <a:lnTo>
                  <a:pt x="3278" y="457"/>
                </a:lnTo>
                <a:lnTo>
                  <a:pt x="3342" y="490"/>
                </a:lnTo>
                <a:lnTo>
                  <a:pt x="3407" y="527"/>
                </a:lnTo>
                <a:lnTo>
                  <a:pt x="3471" y="563"/>
                </a:lnTo>
                <a:lnTo>
                  <a:pt x="3535" y="601"/>
                </a:lnTo>
                <a:lnTo>
                  <a:pt x="3599" y="642"/>
                </a:lnTo>
                <a:lnTo>
                  <a:pt x="3664" y="685"/>
                </a:lnTo>
                <a:lnTo>
                  <a:pt x="3728" y="727"/>
                </a:lnTo>
                <a:lnTo>
                  <a:pt x="3792" y="774"/>
                </a:lnTo>
                <a:lnTo>
                  <a:pt x="3856" y="820"/>
                </a:lnTo>
                <a:lnTo>
                  <a:pt x="3920" y="869"/>
                </a:lnTo>
                <a:lnTo>
                  <a:pt x="3985" y="920"/>
                </a:lnTo>
                <a:lnTo>
                  <a:pt x="4049" y="974"/>
                </a:lnTo>
                <a:lnTo>
                  <a:pt x="4113" y="1028"/>
                </a:lnTo>
              </a:path>
            </a:pathLst>
          </a:custGeom>
          <a:noFill/>
          <a:ln w="28575" cap="rnd">
            <a:solidFill>
              <a:srgbClr val="0D3A4E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E"/>
          </a:p>
        </p:txBody>
      </p:sp>
      <p:sp>
        <p:nvSpPr>
          <p:cNvPr id="30" name="Freeform 28">
            <a:extLst>
              <a:ext uri="{FF2B5EF4-FFF2-40B4-BE49-F238E27FC236}">
                <a16:creationId xmlns:a16="http://schemas.microsoft.com/office/drawing/2014/main" id="{9A3803EE-EA7B-6557-F070-67873A0BCC66}"/>
              </a:ext>
            </a:extLst>
          </p:cNvPr>
          <p:cNvSpPr>
            <a:spLocks/>
          </p:cNvSpPr>
          <p:nvPr/>
        </p:nvSpPr>
        <p:spPr bwMode="auto">
          <a:xfrm>
            <a:off x="4502770" y="3011337"/>
            <a:ext cx="6529388" cy="1635125"/>
          </a:xfrm>
          <a:custGeom>
            <a:avLst/>
            <a:gdLst>
              <a:gd name="T0" fmla="*/ 65 w 4113"/>
              <a:gd name="T1" fmla="*/ 1008 h 1030"/>
              <a:gd name="T2" fmla="*/ 193 w 4113"/>
              <a:gd name="T3" fmla="*/ 1011 h 1030"/>
              <a:gd name="T4" fmla="*/ 322 w 4113"/>
              <a:gd name="T5" fmla="*/ 1015 h 1030"/>
              <a:gd name="T6" fmla="*/ 450 w 4113"/>
              <a:gd name="T7" fmla="*/ 1018 h 1030"/>
              <a:gd name="T8" fmla="*/ 579 w 4113"/>
              <a:gd name="T9" fmla="*/ 1022 h 1030"/>
              <a:gd name="T10" fmla="*/ 707 w 4113"/>
              <a:gd name="T11" fmla="*/ 1025 h 1030"/>
              <a:gd name="T12" fmla="*/ 835 w 4113"/>
              <a:gd name="T13" fmla="*/ 1028 h 1030"/>
              <a:gd name="T14" fmla="*/ 964 w 4113"/>
              <a:gd name="T15" fmla="*/ 1028 h 1030"/>
              <a:gd name="T16" fmla="*/ 1092 w 4113"/>
              <a:gd name="T17" fmla="*/ 1028 h 1030"/>
              <a:gd name="T18" fmla="*/ 1221 w 4113"/>
              <a:gd name="T19" fmla="*/ 1027 h 1030"/>
              <a:gd name="T20" fmla="*/ 1349 w 4113"/>
              <a:gd name="T21" fmla="*/ 1024 h 1030"/>
              <a:gd name="T22" fmla="*/ 1478 w 4113"/>
              <a:gd name="T23" fmla="*/ 1018 h 1030"/>
              <a:gd name="T24" fmla="*/ 1606 w 4113"/>
              <a:gd name="T25" fmla="*/ 1011 h 1030"/>
              <a:gd name="T26" fmla="*/ 1735 w 4113"/>
              <a:gd name="T27" fmla="*/ 1000 h 1030"/>
              <a:gd name="T28" fmla="*/ 1863 w 4113"/>
              <a:gd name="T29" fmla="*/ 986 h 1030"/>
              <a:gd name="T30" fmla="*/ 1992 w 4113"/>
              <a:gd name="T31" fmla="*/ 970 h 1030"/>
              <a:gd name="T32" fmla="*/ 2122 w 4113"/>
              <a:gd name="T33" fmla="*/ 949 h 1030"/>
              <a:gd name="T34" fmla="*/ 2250 w 4113"/>
              <a:gd name="T35" fmla="*/ 926 h 1030"/>
              <a:gd name="T36" fmla="*/ 2379 w 4113"/>
              <a:gd name="T37" fmla="*/ 898 h 1030"/>
              <a:gd name="T38" fmla="*/ 2507 w 4113"/>
              <a:gd name="T39" fmla="*/ 866 h 1030"/>
              <a:gd name="T40" fmla="*/ 2636 w 4113"/>
              <a:gd name="T41" fmla="*/ 829 h 1030"/>
              <a:gd name="T42" fmla="*/ 2764 w 4113"/>
              <a:gd name="T43" fmla="*/ 789 h 1030"/>
              <a:gd name="T44" fmla="*/ 2893 w 4113"/>
              <a:gd name="T45" fmla="*/ 742 h 1030"/>
              <a:gd name="T46" fmla="*/ 3021 w 4113"/>
              <a:gd name="T47" fmla="*/ 691 h 1030"/>
              <a:gd name="T48" fmla="*/ 3150 w 4113"/>
              <a:gd name="T49" fmla="*/ 634 h 1030"/>
              <a:gd name="T50" fmla="*/ 3278 w 4113"/>
              <a:gd name="T51" fmla="*/ 571 h 1030"/>
              <a:gd name="T52" fmla="*/ 3407 w 4113"/>
              <a:gd name="T53" fmla="*/ 502 h 1030"/>
              <a:gd name="T54" fmla="*/ 3535 w 4113"/>
              <a:gd name="T55" fmla="*/ 426 h 1030"/>
              <a:gd name="T56" fmla="*/ 3664 w 4113"/>
              <a:gd name="T57" fmla="*/ 345 h 1030"/>
              <a:gd name="T58" fmla="*/ 3792 w 4113"/>
              <a:gd name="T59" fmla="*/ 255 h 1030"/>
              <a:gd name="T60" fmla="*/ 3920 w 4113"/>
              <a:gd name="T61" fmla="*/ 159 h 1030"/>
              <a:gd name="T62" fmla="*/ 4049 w 4113"/>
              <a:gd name="T63" fmla="*/ 55 h 10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4113" h="1030">
                <a:moveTo>
                  <a:pt x="0" y="1006"/>
                </a:moveTo>
                <a:lnTo>
                  <a:pt x="65" y="1008"/>
                </a:lnTo>
                <a:lnTo>
                  <a:pt x="129" y="1009"/>
                </a:lnTo>
                <a:lnTo>
                  <a:pt x="193" y="1011"/>
                </a:lnTo>
                <a:lnTo>
                  <a:pt x="257" y="1013"/>
                </a:lnTo>
                <a:lnTo>
                  <a:pt x="322" y="1015"/>
                </a:lnTo>
                <a:lnTo>
                  <a:pt x="386" y="1016"/>
                </a:lnTo>
                <a:lnTo>
                  <a:pt x="450" y="1018"/>
                </a:lnTo>
                <a:lnTo>
                  <a:pt x="514" y="1021"/>
                </a:lnTo>
                <a:lnTo>
                  <a:pt x="579" y="1022"/>
                </a:lnTo>
                <a:lnTo>
                  <a:pt x="643" y="1024"/>
                </a:lnTo>
                <a:lnTo>
                  <a:pt x="707" y="1025"/>
                </a:lnTo>
                <a:lnTo>
                  <a:pt x="771" y="1027"/>
                </a:lnTo>
                <a:lnTo>
                  <a:pt x="835" y="1028"/>
                </a:lnTo>
                <a:lnTo>
                  <a:pt x="900" y="1028"/>
                </a:lnTo>
                <a:lnTo>
                  <a:pt x="964" y="1028"/>
                </a:lnTo>
                <a:lnTo>
                  <a:pt x="1028" y="1030"/>
                </a:lnTo>
                <a:lnTo>
                  <a:pt x="1092" y="1028"/>
                </a:lnTo>
                <a:lnTo>
                  <a:pt x="1157" y="1028"/>
                </a:lnTo>
                <a:lnTo>
                  <a:pt x="1221" y="1027"/>
                </a:lnTo>
                <a:lnTo>
                  <a:pt x="1285" y="1025"/>
                </a:lnTo>
                <a:lnTo>
                  <a:pt x="1349" y="1024"/>
                </a:lnTo>
                <a:lnTo>
                  <a:pt x="1414" y="1021"/>
                </a:lnTo>
                <a:lnTo>
                  <a:pt x="1478" y="1018"/>
                </a:lnTo>
                <a:lnTo>
                  <a:pt x="1542" y="1015"/>
                </a:lnTo>
                <a:lnTo>
                  <a:pt x="1606" y="1011"/>
                </a:lnTo>
                <a:lnTo>
                  <a:pt x="1671" y="1005"/>
                </a:lnTo>
                <a:lnTo>
                  <a:pt x="1735" y="1000"/>
                </a:lnTo>
                <a:lnTo>
                  <a:pt x="1799" y="993"/>
                </a:lnTo>
                <a:lnTo>
                  <a:pt x="1863" y="986"/>
                </a:lnTo>
                <a:lnTo>
                  <a:pt x="1928" y="978"/>
                </a:lnTo>
                <a:lnTo>
                  <a:pt x="1992" y="970"/>
                </a:lnTo>
                <a:lnTo>
                  <a:pt x="2057" y="961"/>
                </a:lnTo>
                <a:lnTo>
                  <a:pt x="2122" y="949"/>
                </a:lnTo>
                <a:lnTo>
                  <a:pt x="2186" y="939"/>
                </a:lnTo>
                <a:lnTo>
                  <a:pt x="2250" y="926"/>
                </a:lnTo>
                <a:lnTo>
                  <a:pt x="2314" y="913"/>
                </a:lnTo>
                <a:lnTo>
                  <a:pt x="2379" y="898"/>
                </a:lnTo>
                <a:lnTo>
                  <a:pt x="2443" y="883"/>
                </a:lnTo>
                <a:lnTo>
                  <a:pt x="2507" y="866"/>
                </a:lnTo>
                <a:lnTo>
                  <a:pt x="2571" y="848"/>
                </a:lnTo>
                <a:lnTo>
                  <a:pt x="2636" y="829"/>
                </a:lnTo>
                <a:lnTo>
                  <a:pt x="2700" y="810"/>
                </a:lnTo>
                <a:lnTo>
                  <a:pt x="2764" y="789"/>
                </a:lnTo>
                <a:lnTo>
                  <a:pt x="2828" y="767"/>
                </a:lnTo>
                <a:lnTo>
                  <a:pt x="2893" y="742"/>
                </a:lnTo>
                <a:lnTo>
                  <a:pt x="2957" y="717"/>
                </a:lnTo>
                <a:lnTo>
                  <a:pt x="3021" y="691"/>
                </a:lnTo>
                <a:lnTo>
                  <a:pt x="3085" y="663"/>
                </a:lnTo>
                <a:lnTo>
                  <a:pt x="3150" y="634"/>
                </a:lnTo>
                <a:lnTo>
                  <a:pt x="3214" y="603"/>
                </a:lnTo>
                <a:lnTo>
                  <a:pt x="3278" y="571"/>
                </a:lnTo>
                <a:lnTo>
                  <a:pt x="3342" y="537"/>
                </a:lnTo>
                <a:lnTo>
                  <a:pt x="3407" y="502"/>
                </a:lnTo>
                <a:lnTo>
                  <a:pt x="3471" y="464"/>
                </a:lnTo>
                <a:lnTo>
                  <a:pt x="3535" y="426"/>
                </a:lnTo>
                <a:lnTo>
                  <a:pt x="3599" y="385"/>
                </a:lnTo>
                <a:lnTo>
                  <a:pt x="3664" y="345"/>
                </a:lnTo>
                <a:lnTo>
                  <a:pt x="3728" y="301"/>
                </a:lnTo>
                <a:lnTo>
                  <a:pt x="3792" y="255"/>
                </a:lnTo>
                <a:lnTo>
                  <a:pt x="3856" y="207"/>
                </a:lnTo>
                <a:lnTo>
                  <a:pt x="3920" y="159"/>
                </a:lnTo>
                <a:lnTo>
                  <a:pt x="3985" y="108"/>
                </a:lnTo>
                <a:lnTo>
                  <a:pt x="4049" y="55"/>
                </a:lnTo>
                <a:lnTo>
                  <a:pt x="4113" y="0"/>
                </a:lnTo>
              </a:path>
            </a:pathLst>
          </a:custGeom>
          <a:noFill/>
          <a:ln w="28575" cap="rnd">
            <a:solidFill>
              <a:srgbClr val="99401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E"/>
          </a:p>
        </p:txBody>
      </p:sp>
      <p:sp>
        <p:nvSpPr>
          <p:cNvPr id="31" name="Freeform 29">
            <a:extLst>
              <a:ext uri="{FF2B5EF4-FFF2-40B4-BE49-F238E27FC236}">
                <a16:creationId xmlns:a16="http://schemas.microsoft.com/office/drawing/2014/main" id="{3D95C02C-BBA4-8C25-F168-67416AEF25AC}"/>
              </a:ext>
            </a:extLst>
          </p:cNvPr>
          <p:cNvSpPr>
            <a:spLocks/>
          </p:cNvSpPr>
          <p:nvPr/>
        </p:nvSpPr>
        <p:spPr bwMode="auto">
          <a:xfrm>
            <a:off x="4502770" y="1547662"/>
            <a:ext cx="5510213" cy="3098800"/>
          </a:xfrm>
          <a:custGeom>
            <a:avLst/>
            <a:gdLst>
              <a:gd name="T0" fmla="*/ 0 w 3471"/>
              <a:gd name="T1" fmla="*/ 1836 h 1952"/>
              <a:gd name="T2" fmla="*/ 65 w 3471"/>
              <a:gd name="T3" fmla="*/ 1846 h 1952"/>
              <a:gd name="T4" fmla="*/ 129 w 3471"/>
              <a:gd name="T5" fmla="*/ 1857 h 1952"/>
              <a:gd name="T6" fmla="*/ 193 w 3471"/>
              <a:gd name="T7" fmla="*/ 1867 h 1952"/>
              <a:gd name="T8" fmla="*/ 257 w 3471"/>
              <a:gd name="T9" fmla="*/ 1877 h 1952"/>
              <a:gd name="T10" fmla="*/ 322 w 3471"/>
              <a:gd name="T11" fmla="*/ 1887 h 1952"/>
              <a:gd name="T12" fmla="*/ 386 w 3471"/>
              <a:gd name="T13" fmla="*/ 1896 h 1952"/>
              <a:gd name="T14" fmla="*/ 450 w 3471"/>
              <a:gd name="T15" fmla="*/ 1905 h 1952"/>
              <a:gd name="T16" fmla="*/ 514 w 3471"/>
              <a:gd name="T17" fmla="*/ 1914 h 1952"/>
              <a:gd name="T18" fmla="*/ 579 w 3471"/>
              <a:gd name="T19" fmla="*/ 1922 h 1952"/>
              <a:gd name="T20" fmla="*/ 643 w 3471"/>
              <a:gd name="T21" fmla="*/ 1928 h 1952"/>
              <a:gd name="T22" fmla="*/ 707 w 3471"/>
              <a:gd name="T23" fmla="*/ 1935 h 1952"/>
              <a:gd name="T24" fmla="*/ 771 w 3471"/>
              <a:gd name="T25" fmla="*/ 1940 h 1952"/>
              <a:gd name="T26" fmla="*/ 835 w 3471"/>
              <a:gd name="T27" fmla="*/ 1944 h 1952"/>
              <a:gd name="T28" fmla="*/ 900 w 3471"/>
              <a:gd name="T29" fmla="*/ 1949 h 1952"/>
              <a:gd name="T30" fmla="*/ 964 w 3471"/>
              <a:gd name="T31" fmla="*/ 1950 h 1952"/>
              <a:gd name="T32" fmla="*/ 1028 w 3471"/>
              <a:gd name="T33" fmla="*/ 1952 h 1952"/>
              <a:gd name="T34" fmla="*/ 1092 w 3471"/>
              <a:gd name="T35" fmla="*/ 1950 h 1952"/>
              <a:gd name="T36" fmla="*/ 1157 w 3471"/>
              <a:gd name="T37" fmla="*/ 1947 h 1952"/>
              <a:gd name="T38" fmla="*/ 1221 w 3471"/>
              <a:gd name="T39" fmla="*/ 1944 h 1952"/>
              <a:gd name="T40" fmla="*/ 1285 w 3471"/>
              <a:gd name="T41" fmla="*/ 1938 h 1952"/>
              <a:gd name="T42" fmla="*/ 1349 w 3471"/>
              <a:gd name="T43" fmla="*/ 1931 h 1952"/>
              <a:gd name="T44" fmla="*/ 1414 w 3471"/>
              <a:gd name="T45" fmla="*/ 1921 h 1952"/>
              <a:gd name="T46" fmla="*/ 1478 w 3471"/>
              <a:gd name="T47" fmla="*/ 1911 h 1952"/>
              <a:gd name="T48" fmla="*/ 1542 w 3471"/>
              <a:gd name="T49" fmla="*/ 1896 h 1952"/>
              <a:gd name="T50" fmla="*/ 1606 w 3471"/>
              <a:gd name="T51" fmla="*/ 1881 h 1952"/>
              <a:gd name="T52" fmla="*/ 1671 w 3471"/>
              <a:gd name="T53" fmla="*/ 1862 h 1952"/>
              <a:gd name="T54" fmla="*/ 1735 w 3471"/>
              <a:gd name="T55" fmla="*/ 1842 h 1952"/>
              <a:gd name="T56" fmla="*/ 1799 w 3471"/>
              <a:gd name="T57" fmla="*/ 1819 h 1952"/>
              <a:gd name="T58" fmla="*/ 1863 w 3471"/>
              <a:gd name="T59" fmla="*/ 1794 h 1952"/>
              <a:gd name="T60" fmla="*/ 1928 w 3471"/>
              <a:gd name="T61" fmla="*/ 1765 h 1952"/>
              <a:gd name="T62" fmla="*/ 1992 w 3471"/>
              <a:gd name="T63" fmla="*/ 1734 h 1952"/>
              <a:gd name="T64" fmla="*/ 2057 w 3471"/>
              <a:gd name="T65" fmla="*/ 1699 h 1952"/>
              <a:gd name="T66" fmla="*/ 2122 w 3471"/>
              <a:gd name="T67" fmla="*/ 1662 h 1952"/>
              <a:gd name="T68" fmla="*/ 2186 w 3471"/>
              <a:gd name="T69" fmla="*/ 1621 h 1952"/>
              <a:gd name="T70" fmla="*/ 2250 w 3471"/>
              <a:gd name="T71" fmla="*/ 1578 h 1952"/>
              <a:gd name="T72" fmla="*/ 2314 w 3471"/>
              <a:gd name="T73" fmla="*/ 1531 h 1952"/>
              <a:gd name="T74" fmla="*/ 2379 w 3471"/>
              <a:gd name="T75" fmla="*/ 1481 h 1952"/>
              <a:gd name="T76" fmla="*/ 2443 w 3471"/>
              <a:gd name="T77" fmla="*/ 1427 h 1952"/>
              <a:gd name="T78" fmla="*/ 2507 w 3471"/>
              <a:gd name="T79" fmla="*/ 1369 h 1952"/>
              <a:gd name="T80" fmla="*/ 2571 w 3471"/>
              <a:gd name="T81" fmla="*/ 1307 h 1952"/>
              <a:gd name="T82" fmla="*/ 2636 w 3471"/>
              <a:gd name="T83" fmla="*/ 1243 h 1952"/>
              <a:gd name="T84" fmla="*/ 2700 w 3471"/>
              <a:gd name="T85" fmla="*/ 1173 h 1952"/>
              <a:gd name="T86" fmla="*/ 2764 w 3471"/>
              <a:gd name="T87" fmla="*/ 1100 h 1952"/>
              <a:gd name="T88" fmla="*/ 2828 w 3471"/>
              <a:gd name="T89" fmla="*/ 1023 h 1952"/>
              <a:gd name="T90" fmla="*/ 2893 w 3471"/>
              <a:gd name="T91" fmla="*/ 941 h 1952"/>
              <a:gd name="T92" fmla="*/ 2957 w 3471"/>
              <a:gd name="T93" fmla="*/ 856 h 1952"/>
              <a:gd name="T94" fmla="*/ 3021 w 3471"/>
              <a:gd name="T95" fmla="*/ 766 h 1952"/>
              <a:gd name="T96" fmla="*/ 3085 w 3471"/>
              <a:gd name="T97" fmla="*/ 671 h 1952"/>
              <a:gd name="T98" fmla="*/ 3150 w 3471"/>
              <a:gd name="T99" fmla="*/ 571 h 1952"/>
              <a:gd name="T100" fmla="*/ 3214 w 3471"/>
              <a:gd name="T101" fmla="*/ 466 h 1952"/>
              <a:gd name="T102" fmla="*/ 3278 w 3471"/>
              <a:gd name="T103" fmla="*/ 358 h 1952"/>
              <a:gd name="T104" fmla="*/ 3342 w 3471"/>
              <a:gd name="T105" fmla="*/ 244 h 1952"/>
              <a:gd name="T106" fmla="*/ 3407 w 3471"/>
              <a:gd name="T107" fmla="*/ 124 h 1952"/>
              <a:gd name="T108" fmla="*/ 3471 w 3471"/>
              <a:gd name="T109" fmla="*/ 0 h 19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3471" h="1952">
                <a:moveTo>
                  <a:pt x="0" y="1836"/>
                </a:moveTo>
                <a:lnTo>
                  <a:pt x="65" y="1846"/>
                </a:lnTo>
                <a:lnTo>
                  <a:pt x="129" y="1857"/>
                </a:lnTo>
                <a:lnTo>
                  <a:pt x="193" y="1867"/>
                </a:lnTo>
                <a:lnTo>
                  <a:pt x="257" y="1877"/>
                </a:lnTo>
                <a:lnTo>
                  <a:pt x="322" y="1887"/>
                </a:lnTo>
                <a:lnTo>
                  <a:pt x="386" y="1896"/>
                </a:lnTo>
                <a:lnTo>
                  <a:pt x="450" y="1905"/>
                </a:lnTo>
                <a:lnTo>
                  <a:pt x="514" y="1914"/>
                </a:lnTo>
                <a:lnTo>
                  <a:pt x="579" y="1922"/>
                </a:lnTo>
                <a:lnTo>
                  <a:pt x="643" y="1928"/>
                </a:lnTo>
                <a:lnTo>
                  <a:pt x="707" y="1935"/>
                </a:lnTo>
                <a:lnTo>
                  <a:pt x="771" y="1940"/>
                </a:lnTo>
                <a:lnTo>
                  <a:pt x="835" y="1944"/>
                </a:lnTo>
                <a:lnTo>
                  <a:pt x="900" y="1949"/>
                </a:lnTo>
                <a:lnTo>
                  <a:pt x="964" y="1950"/>
                </a:lnTo>
                <a:lnTo>
                  <a:pt x="1028" y="1952"/>
                </a:lnTo>
                <a:lnTo>
                  <a:pt x="1092" y="1950"/>
                </a:lnTo>
                <a:lnTo>
                  <a:pt x="1157" y="1947"/>
                </a:lnTo>
                <a:lnTo>
                  <a:pt x="1221" y="1944"/>
                </a:lnTo>
                <a:lnTo>
                  <a:pt x="1285" y="1938"/>
                </a:lnTo>
                <a:lnTo>
                  <a:pt x="1349" y="1931"/>
                </a:lnTo>
                <a:lnTo>
                  <a:pt x="1414" y="1921"/>
                </a:lnTo>
                <a:lnTo>
                  <a:pt x="1478" y="1911"/>
                </a:lnTo>
                <a:lnTo>
                  <a:pt x="1542" y="1896"/>
                </a:lnTo>
                <a:lnTo>
                  <a:pt x="1606" y="1881"/>
                </a:lnTo>
                <a:lnTo>
                  <a:pt x="1671" y="1862"/>
                </a:lnTo>
                <a:lnTo>
                  <a:pt x="1735" y="1842"/>
                </a:lnTo>
                <a:lnTo>
                  <a:pt x="1799" y="1819"/>
                </a:lnTo>
                <a:lnTo>
                  <a:pt x="1863" y="1794"/>
                </a:lnTo>
                <a:lnTo>
                  <a:pt x="1928" y="1765"/>
                </a:lnTo>
                <a:lnTo>
                  <a:pt x="1992" y="1734"/>
                </a:lnTo>
                <a:lnTo>
                  <a:pt x="2057" y="1699"/>
                </a:lnTo>
                <a:lnTo>
                  <a:pt x="2122" y="1662"/>
                </a:lnTo>
                <a:lnTo>
                  <a:pt x="2186" y="1621"/>
                </a:lnTo>
                <a:lnTo>
                  <a:pt x="2250" y="1578"/>
                </a:lnTo>
                <a:lnTo>
                  <a:pt x="2314" y="1531"/>
                </a:lnTo>
                <a:lnTo>
                  <a:pt x="2379" y="1481"/>
                </a:lnTo>
                <a:lnTo>
                  <a:pt x="2443" y="1427"/>
                </a:lnTo>
                <a:lnTo>
                  <a:pt x="2507" y="1369"/>
                </a:lnTo>
                <a:lnTo>
                  <a:pt x="2571" y="1307"/>
                </a:lnTo>
                <a:lnTo>
                  <a:pt x="2636" y="1243"/>
                </a:lnTo>
                <a:lnTo>
                  <a:pt x="2700" y="1173"/>
                </a:lnTo>
                <a:lnTo>
                  <a:pt x="2764" y="1100"/>
                </a:lnTo>
                <a:lnTo>
                  <a:pt x="2828" y="1023"/>
                </a:lnTo>
                <a:lnTo>
                  <a:pt x="2893" y="941"/>
                </a:lnTo>
                <a:lnTo>
                  <a:pt x="2957" y="856"/>
                </a:lnTo>
                <a:lnTo>
                  <a:pt x="3021" y="766"/>
                </a:lnTo>
                <a:lnTo>
                  <a:pt x="3085" y="671"/>
                </a:lnTo>
                <a:lnTo>
                  <a:pt x="3150" y="571"/>
                </a:lnTo>
                <a:lnTo>
                  <a:pt x="3214" y="466"/>
                </a:lnTo>
                <a:lnTo>
                  <a:pt x="3278" y="358"/>
                </a:lnTo>
                <a:lnTo>
                  <a:pt x="3342" y="244"/>
                </a:lnTo>
                <a:lnTo>
                  <a:pt x="3407" y="124"/>
                </a:lnTo>
                <a:lnTo>
                  <a:pt x="3471" y="0"/>
                </a:lnTo>
              </a:path>
            </a:pathLst>
          </a:custGeom>
          <a:noFill/>
          <a:ln w="28575" cap="rnd">
            <a:solidFill>
              <a:srgbClr val="0F4016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E"/>
          </a:p>
        </p:txBody>
      </p:sp>
      <p:sp>
        <p:nvSpPr>
          <p:cNvPr id="32" name="Freeform 30">
            <a:extLst>
              <a:ext uri="{FF2B5EF4-FFF2-40B4-BE49-F238E27FC236}">
                <a16:creationId xmlns:a16="http://schemas.microsoft.com/office/drawing/2014/main" id="{E3E9C262-45CD-E593-FEB4-C7F2862D5245}"/>
              </a:ext>
            </a:extLst>
          </p:cNvPr>
          <p:cNvSpPr>
            <a:spLocks/>
          </p:cNvSpPr>
          <p:nvPr/>
        </p:nvSpPr>
        <p:spPr bwMode="auto">
          <a:xfrm>
            <a:off x="4502770" y="1269849"/>
            <a:ext cx="6529388" cy="4937125"/>
          </a:xfrm>
          <a:custGeom>
            <a:avLst/>
            <a:gdLst>
              <a:gd name="T0" fmla="*/ 65 w 4113"/>
              <a:gd name="T1" fmla="*/ 3044 h 3110"/>
              <a:gd name="T2" fmla="*/ 193 w 4113"/>
              <a:gd name="T3" fmla="*/ 2915 h 3110"/>
              <a:gd name="T4" fmla="*/ 322 w 4113"/>
              <a:gd name="T5" fmla="*/ 2788 h 3110"/>
              <a:gd name="T6" fmla="*/ 450 w 4113"/>
              <a:gd name="T7" fmla="*/ 2663 h 3110"/>
              <a:gd name="T8" fmla="*/ 579 w 4113"/>
              <a:gd name="T9" fmla="*/ 2540 h 3110"/>
              <a:gd name="T10" fmla="*/ 707 w 4113"/>
              <a:gd name="T11" fmla="*/ 2419 h 3110"/>
              <a:gd name="T12" fmla="*/ 836 w 4113"/>
              <a:gd name="T13" fmla="*/ 2300 h 3110"/>
              <a:gd name="T14" fmla="*/ 964 w 4113"/>
              <a:gd name="T15" fmla="*/ 2184 h 3110"/>
              <a:gd name="T16" fmla="*/ 1093 w 4113"/>
              <a:gd name="T17" fmla="*/ 2070 h 3110"/>
              <a:gd name="T18" fmla="*/ 1221 w 4113"/>
              <a:gd name="T19" fmla="*/ 1957 h 3110"/>
              <a:gd name="T20" fmla="*/ 1350 w 4113"/>
              <a:gd name="T21" fmla="*/ 1847 h 3110"/>
              <a:gd name="T22" fmla="*/ 1478 w 4113"/>
              <a:gd name="T23" fmla="*/ 1739 h 3110"/>
              <a:gd name="T24" fmla="*/ 1607 w 4113"/>
              <a:gd name="T25" fmla="*/ 1634 h 3110"/>
              <a:gd name="T26" fmla="*/ 1736 w 4113"/>
              <a:gd name="T27" fmla="*/ 1530 h 3110"/>
              <a:gd name="T28" fmla="*/ 1864 w 4113"/>
              <a:gd name="T29" fmla="*/ 1429 h 3110"/>
              <a:gd name="T30" fmla="*/ 1993 w 4113"/>
              <a:gd name="T31" fmla="*/ 1329 h 3110"/>
              <a:gd name="T32" fmla="*/ 2121 w 4113"/>
              <a:gd name="T33" fmla="*/ 1232 h 3110"/>
              <a:gd name="T34" fmla="*/ 2250 w 4113"/>
              <a:gd name="T35" fmla="*/ 1137 h 3110"/>
              <a:gd name="T36" fmla="*/ 2378 w 4113"/>
              <a:gd name="T37" fmla="*/ 1044 h 3110"/>
              <a:gd name="T38" fmla="*/ 2507 w 4113"/>
              <a:gd name="T39" fmla="*/ 953 h 3110"/>
              <a:gd name="T40" fmla="*/ 2635 w 4113"/>
              <a:gd name="T41" fmla="*/ 865 h 3110"/>
              <a:gd name="T42" fmla="*/ 2764 w 4113"/>
              <a:gd name="T43" fmla="*/ 778 h 3110"/>
              <a:gd name="T44" fmla="*/ 2892 w 4113"/>
              <a:gd name="T45" fmla="*/ 694 h 3110"/>
              <a:gd name="T46" fmla="*/ 3021 w 4113"/>
              <a:gd name="T47" fmla="*/ 612 h 3110"/>
              <a:gd name="T48" fmla="*/ 3149 w 4113"/>
              <a:gd name="T49" fmla="*/ 532 h 3110"/>
              <a:gd name="T50" fmla="*/ 3278 w 4113"/>
              <a:gd name="T51" fmla="*/ 454 h 3110"/>
              <a:gd name="T52" fmla="*/ 3406 w 4113"/>
              <a:gd name="T53" fmla="*/ 378 h 3110"/>
              <a:gd name="T54" fmla="*/ 3535 w 4113"/>
              <a:gd name="T55" fmla="*/ 305 h 3110"/>
              <a:gd name="T56" fmla="*/ 3664 w 4113"/>
              <a:gd name="T57" fmla="*/ 233 h 3110"/>
              <a:gd name="T58" fmla="*/ 3792 w 4113"/>
              <a:gd name="T59" fmla="*/ 164 h 3110"/>
              <a:gd name="T60" fmla="*/ 3920 w 4113"/>
              <a:gd name="T61" fmla="*/ 97 h 3110"/>
              <a:gd name="T62" fmla="*/ 4049 w 4113"/>
              <a:gd name="T63" fmla="*/ 32 h 31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4113" h="3110">
                <a:moveTo>
                  <a:pt x="0" y="3110"/>
                </a:moveTo>
                <a:cubicBezTo>
                  <a:pt x="22" y="3088"/>
                  <a:pt x="43" y="3066"/>
                  <a:pt x="65" y="3044"/>
                </a:cubicBezTo>
                <a:cubicBezTo>
                  <a:pt x="86" y="3022"/>
                  <a:pt x="107" y="3001"/>
                  <a:pt x="129" y="2979"/>
                </a:cubicBezTo>
                <a:cubicBezTo>
                  <a:pt x="150" y="2958"/>
                  <a:pt x="172" y="2936"/>
                  <a:pt x="193" y="2915"/>
                </a:cubicBezTo>
                <a:cubicBezTo>
                  <a:pt x="215" y="2893"/>
                  <a:pt x="236" y="2872"/>
                  <a:pt x="257" y="2851"/>
                </a:cubicBezTo>
                <a:cubicBezTo>
                  <a:pt x="279" y="2830"/>
                  <a:pt x="300" y="2809"/>
                  <a:pt x="322" y="2788"/>
                </a:cubicBezTo>
                <a:cubicBezTo>
                  <a:pt x="343" y="2767"/>
                  <a:pt x="365" y="2746"/>
                  <a:pt x="386" y="2725"/>
                </a:cubicBezTo>
                <a:cubicBezTo>
                  <a:pt x="407" y="2704"/>
                  <a:pt x="429" y="2683"/>
                  <a:pt x="450" y="2663"/>
                </a:cubicBezTo>
                <a:cubicBezTo>
                  <a:pt x="472" y="2642"/>
                  <a:pt x="493" y="2621"/>
                  <a:pt x="514" y="2601"/>
                </a:cubicBezTo>
                <a:cubicBezTo>
                  <a:pt x="536" y="2580"/>
                  <a:pt x="557" y="2560"/>
                  <a:pt x="579" y="2540"/>
                </a:cubicBezTo>
                <a:cubicBezTo>
                  <a:pt x="600" y="2519"/>
                  <a:pt x="622" y="2499"/>
                  <a:pt x="643" y="2479"/>
                </a:cubicBezTo>
                <a:cubicBezTo>
                  <a:pt x="664" y="2459"/>
                  <a:pt x="686" y="2439"/>
                  <a:pt x="707" y="2419"/>
                </a:cubicBezTo>
                <a:cubicBezTo>
                  <a:pt x="729" y="2399"/>
                  <a:pt x="750" y="2379"/>
                  <a:pt x="772" y="2359"/>
                </a:cubicBezTo>
                <a:cubicBezTo>
                  <a:pt x="793" y="2340"/>
                  <a:pt x="814" y="2320"/>
                  <a:pt x="836" y="2300"/>
                </a:cubicBezTo>
                <a:cubicBezTo>
                  <a:pt x="857" y="2281"/>
                  <a:pt x="879" y="2261"/>
                  <a:pt x="900" y="2242"/>
                </a:cubicBezTo>
                <a:cubicBezTo>
                  <a:pt x="922" y="2222"/>
                  <a:pt x="943" y="2203"/>
                  <a:pt x="964" y="2184"/>
                </a:cubicBezTo>
                <a:cubicBezTo>
                  <a:pt x="986" y="2165"/>
                  <a:pt x="1007" y="2146"/>
                  <a:pt x="1029" y="2126"/>
                </a:cubicBezTo>
                <a:cubicBezTo>
                  <a:pt x="1050" y="2107"/>
                  <a:pt x="1071" y="2088"/>
                  <a:pt x="1093" y="2070"/>
                </a:cubicBezTo>
                <a:cubicBezTo>
                  <a:pt x="1114" y="2051"/>
                  <a:pt x="1136" y="2032"/>
                  <a:pt x="1157" y="2013"/>
                </a:cubicBezTo>
                <a:cubicBezTo>
                  <a:pt x="1179" y="1995"/>
                  <a:pt x="1200" y="1976"/>
                  <a:pt x="1221" y="1957"/>
                </a:cubicBezTo>
                <a:cubicBezTo>
                  <a:pt x="1243" y="1939"/>
                  <a:pt x="1264" y="1920"/>
                  <a:pt x="1286" y="1902"/>
                </a:cubicBezTo>
                <a:cubicBezTo>
                  <a:pt x="1307" y="1884"/>
                  <a:pt x="1329" y="1865"/>
                  <a:pt x="1350" y="1847"/>
                </a:cubicBezTo>
                <a:cubicBezTo>
                  <a:pt x="1371" y="1829"/>
                  <a:pt x="1393" y="1811"/>
                  <a:pt x="1414" y="1793"/>
                </a:cubicBezTo>
                <a:cubicBezTo>
                  <a:pt x="1436" y="1775"/>
                  <a:pt x="1457" y="1757"/>
                  <a:pt x="1478" y="1739"/>
                </a:cubicBezTo>
                <a:cubicBezTo>
                  <a:pt x="1500" y="1722"/>
                  <a:pt x="1521" y="1704"/>
                  <a:pt x="1543" y="1686"/>
                </a:cubicBezTo>
                <a:cubicBezTo>
                  <a:pt x="1564" y="1669"/>
                  <a:pt x="1586" y="1651"/>
                  <a:pt x="1607" y="1634"/>
                </a:cubicBezTo>
                <a:cubicBezTo>
                  <a:pt x="1628" y="1616"/>
                  <a:pt x="1650" y="1599"/>
                  <a:pt x="1671" y="1582"/>
                </a:cubicBezTo>
                <a:cubicBezTo>
                  <a:pt x="1693" y="1564"/>
                  <a:pt x="1714" y="1547"/>
                  <a:pt x="1736" y="1530"/>
                </a:cubicBezTo>
                <a:cubicBezTo>
                  <a:pt x="1757" y="1513"/>
                  <a:pt x="1778" y="1496"/>
                  <a:pt x="1800" y="1479"/>
                </a:cubicBezTo>
                <a:cubicBezTo>
                  <a:pt x="1821" y="1462"/>
                  <a:pt x="1843" y="1445"/>
                  <a:pt x="1864" y="1429"/>
                </a:cubicBezTo>
                <a:cubicBezTo>
                  <a:pt x="1885" y="1412"/>
                  <a:pt x="1907" y="1395"/>
                  <a:pt x="1928" y="1379"/>
                </a:cubicBezTo>
                <a:cubicBezTo>
                  <a:pt x="1950" y="1362"/>
                  <a:pt x="1971" y="1346"/>
                  <a:pt x="1993" y="1329"/>
                </a:cubicBezTo>
                <a:cubicBezTo>
                  <a:pt x="2014" y="1313"/>
                  <a:pt x="2035" y="1297"/>
                  <a:pt x="2057" y="1280"/>
                </a:cubicBezTo>
                <a:cubicBezTo>
                  <a:pt x="2078" y="1264"/>
                  <a:pt x="2100" y="1248"/>
                  <a:pt x="2121" y="1232"/>
                </a:cubicBezTo>
                <a:cubicBezTo>
                  <a:pt x="2143" y="1216"/>
                  <a:pt x="2164" y="1200"/>
                  <a:pt x="2185" y="1184"/>
                </a:cubicBezTo>
                <a:cubicBezTo>
                  <a:pt x="2207" y="1169"/>
                  <a:pt x="2228" y="1153"/>
                  <a:pt x="2250" y="1137"/>
                </a:cubicBezTo>
                <a:cubicBezTo>
                  <a:pt x="2271" y="1121"/>
                  <a:pt x="2293" y="1106"/>
                  <a:pt x="2314" y="1090"/>
                </a:cubicBezTo>
                <a:cubicBezTo>
                  <a:pt x="2335" y="1075"/>
                  <a:pt x="2357" y="1060"/>
                  <a:pt x="2378" y="1044"/>
                </a:cubicBezTo>
                <a:cubicBezTo>
                  <a:pt x="2400" y="1029"/>
                  <a:pt x="2421" y="1014"/>
                  <a:pt x="2442" y="999"/>
                </a:cubicBezTo>
                <a:cubicBezTo>
                  <a:pt x="2464" y="983"/>
                  <a:pt x="2485" y="968"/>
                  <a:pt x="2507" y="953"/>
                </a:cubicBezTo>
                <a:cubicBezTo>
                  <a:pt x="2528" y="939"/>
                  <a:pt x="2550" y="924"/>
                  <a:pt x="2571" y="909"/>
                </a:cubicBezTo>
                <a:cubicBezTo>
                  <a:pt x="2592" y="894"/>
                  <a:pt x="2614" y="879"/>
                  <a:pt x="2635" y="865"/>
                </a:cubicBezTo>
                <a:cubicBezTo>
                  <a:pt x="2657" y="850"/>
                  <a:pt x="2678" y="836"/>
                  <a:pt x="2700" y="821"/>
                </a:cubicBezTo>
                <a:cubicBezTo>
                  <a:pt x="2721" y="807"/>
                  <a:pt x="2742" y="793"/>
                  <a:pt x="2764" y="778"/>
                </a:cubicBezTo>
                <a:cubicBezTo>
                  <a:pt x="2785" y="764"/>
                  <a:pt x="2807" y="750"/>
                  <a:pt x="2828" y="736"/>
                </a:cubicBezTo>
                <a:cubicBezTo>
                  <a:pt x="2849" y="722"/>
                  <a:pt x="2871" y="708"/>
                  <a:pt x="2892" y="694"/>
                </a:cubicBezTo>
                <a:cubicBezTo>
                  <a:pt x="2914" y="680"/>
                  <a:pt x="2935" y="666"/>
                  <a:pt x="2957" y="653"/>
                </a:cubicBezTo>
                <a:cubicBezTo>
                  <a:pt x="2978" y="639"/>
                  <a:pt x="2999" y="625"/>
                  <a:pt x="3021" y="612"/>
                </a:cubicBezTo>
                <a:cubicBezTo>
                  <a:pt x="3042" y="598"/>
                  <a:pt x="3064" y="585"/>
                  <a:pt x="3085" y="572"/>
                </a:cubicBezTo>
                <a:cubicBezTo>
                  <a:pt x="3107" y="558"/>
                  <a:pt x="3128" y="545"/>
                  <a:pt x="3149" y="532"/>
                </a:cubicBezTo>
                <a:cubicBezTo>
                  <a:pt x="3171" y="519"/>
                  <a:pt x="3192" y="506"/>
                  <a:pt x="3214" y="493"/>
                </a:cubicBezTo>
                <a:cubicBezTo>
                  <a:pt x="3235" y="480"/>
                  <a:pt x="3256" y="467"/>
                  <a:pt x="3278" y="454"/>
                </a:cubicBezTo>
                <a:cubicBezTo>
                  <a:pt x="3299" y="441"/>
                  <a:pt x="3321" y="428"/>
                  <a:pt x="3342" y="416"/>
                </a:cubicBezTo>
                <a:cubicBezTo>
                  <a:pt x="3363" y="403"/>
                  <a:pt x="3385" y="391"/>
                  <a:pt x="3406" y="378"/>
                </a:cubicBezTo>
                <a:cubicBezTo>
                  <a:pt x="3428" y="366"/>
                  <a:pt x="3449" y="353"/>
                  <a:pt x="3471" y="341"/>
                </a:cubicBezTo>
                <a:cubicBezTo>
                  <a:pt x="3492" y="329"/>
                  <a:pt x="3514" y="317"/>
                  <a:pt x="3535" y="305"/>
                </a:cubicBezTo>
                <a:cubicBezTo>
                  <a:pt x="3556" y="293"/>
                  <a:pt x="3578" y="281"/>
                  <a:pt x="3599" y="269"/>
                </a:cubicBezTo>
                <a:cubicBezTo>
                  <a:pt x="3621" y="257"/>
                  <a:pt x="3642" y="245"/>
                  <a:pt x="3664" y="233"/>
                </a:cubicBezTo>
                <a:cubicBezTo>
                  <a:pt x="3685" y="222"/>
                  <a:pt x="3706" y="210"/>
                  <a:pt x="3728" y="198"/>
                </a:cubicBezTo>
                <a:cubicBezTo>
                  <a:pt x="3749" y="187"/>
                  <a:pt x="3770" y="175"/>
                  <a:pt x="3792" y="164"/>
                </a:cubicBezTo>
                <a:cubicBezTo>
                  <a:pt x="3813" y="153"/>
                  <a:pt x="3835" y="141"/>
                  <a:pt x="3856" y="130"/>
                </a:cubicBezTo>
                <a:cubicBezTo>
                  <a:pt x="3878" y="119"/>
                  <a:pt x="3899" y="108"/>
                  <a:pt x="3920" y="97"/>
                </a:cubicBezTo>
                <a:cubicBezTo>
                  <a:pt x="3942" y="86"/>
                  <a:pt x="3963" y="75"/>
                  <a:pt x="3985" y="64"/>
                </a:cubicBezTo>
                <a:cubicBezTo>
                  <a:pt x="4006" y="53"/>
                  <a:pt x="4028" y="42"/>
                  <a:pt x="4049" y="32"/>
                </a:cubicBezTo>
                <a:cubicBezTo>
                  <a:pt x="4070" y="21"/>
                  <a:pt x="4092" y="10"/>
                  <a:pt x="4113" y="0"/>
                </a:cubicBezTo>
              </a:path>
            </a:pathLst>
          </a:custGeom>
          <a:noFill/>
          <a:ln w="28575" cap="rnd">
            <a:solidFill>
              <a:srgbClr val="095F8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E"/>
          </a:p>
        </p:txBody>
      </p:sp>
      <p:sp>
        <p:nvSpPr>
          <p:cNvPr id="33" name="Oval 31">
            <a:extLst>
              <a:ext uri="{FF2B5EF4-FFF2-40B4-BE49-F238E27FC236}">
                <a16:creationId xmlns:a16="http://schemas.microsoft.com/office/drawing/2014/main" id="{6C7B1CD1-7F8B-C4D5-AD00-0BF1211D43C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39470" y="4546449"/>
            <a:ext cx="192088" cy="193675"/>
          </a:xfrm>
          <a:prstGeom prst="ellipse">
            <a:avLst/>
          </a:prstGeom>
          <a:solidFill>
            <a:srgbClr val="FF0000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E"/>
          </a:p>
        </p:txBody>
      </p:sp>
      <p:sp>
        <p:nvSpPr>
          <p:cNvPr id="34" name="Oval 32">
            <a:extLst>
              <a:ext uri="{FF2B5EF4-FFF2-40B4-BE49-F238E27FC236}">
                <a16:creationId xmlns:a16="http://schemas.microsoft.com/office/drawing/2014/main" id="{92998B89-74F9-0878-0283-AE20CA42CE4F}"/>
              </a:ext>
            </a:extLst>
          </p:cNvPr>
          <p:cNvSpPr>
            <a:spLocks noChangeArrowheads="1"/>
          </p:cNvSpPr>
          <p:nvPr/>
        </p:nvSpPr>
        <p:spPr bwMode="auto">
          <a:xfrm>
            <a:off x="9301783" y="3095474"/>
            <a:ext cx="192088" cy="192088"/>
          </a:xfrm>
          <a:prstGeom prst="ellipse">
            <a:avLst/>
          </a:prstGeom>
          <a:solidFill>
            <a:srgbClr val="FF0000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E"/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51AD306F-F85A-2906-2185-8538EC738E20}"/>
              </a:ext>
            </a:extLst>
          </p:cNvPr>
          <p:cNvSpPr txBox="1"/>
          <p:nvPr/>
        </p:nvSpPr>
        <p:spPr>
          <a:xfrm>
            <a:off x="5938689" y="4840137"/>
            <a:ext cx="8835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E" dirty="0">
                <a:solidFill>
                  <a:srgbClr val="FF0000"/>
                </a:solidFill>
              </a:rPr>
              <a:t>Normal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6B08B970-6518-9D64-1204-3FBD0B9F3573}"/>
              </a:ext>
            </a:extLst>
          </p:cNvPr>
          <p:cNvSpPr txBox="1"/>
          <p:nvPr/>
        </p:nvSpPr>
        <p:spPr>
          <a:xfrm>
            <a:off x="9227586" y="3252226"/>
            <a:ext cx="12902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E" dirty="0">
                <a:solidFill>
                  <a:srgbClr val="FF0000"/>
                </a:solidFill>
              </a:rPr>
              <a:t>Exponential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403223C9-A81B-F93B-2A70-4B1D951323C0}"/>
              </a:ext>
            </a:extLst>
          </p:cNvPr>
          <p:cNvSpPr txBox="1"/>
          <p:nvPr/>
        </p:nvSpPr>
        <p:spPr>
          <a:xfrm>
            <a:off x="11100625" y="2240681"/>
            <a:ext cx="6559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E" dirty="0">
                <a:solidFill>
                  <a:srgbClr val="92D050"/>
                </a:solidFill>
              </a:rPr>
              <a:t>NELE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85161729-C552-4FC3-CBF3-63318C660402}"/>
              </a:ext>
            </a:extLst>
          </p:cNvPr>
          <p:cNvSpPr txBox="1"/>
          <p:nvPr/>
        </p:nvSpPr>
        <p:spPr>
          <a:xfrm>
            <a:off x="11143463" y="4436807"/>
            <a:ext cx="5309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E" dirty="0">
                <a:solidFill>
                  <a:srgbClr val="7030A0"/>
                </a:solidFill>
              </a:rPr>
              <a:t>CF3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908E83E0-387D-9BB3-4713-3BE19EF09805}"/>
              </a:ext>
            </a:extLst>
          </p:cNvPr>
          <p:cNvSpPr txBox="1"/>
          <p:nvPr/>
        </p:nvSpPr>
        <p:spPr>
          <a:xfrm>
            <a:off x="8357424" y="2270177"/>
            <a:ext cx="3882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E" dirty="0">
                <a:solidFill>
                  <a:srgbClr val="002060"/>
                </a:solidFill>
              </a:rPr>
              <a:t>LS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53A5399B-1BF3-ABD8-59A2-2E5DC65E5FD6}"/>
              </a:ext>
            </a:extLst>
          </p:cNvPr>
          <p:cNvSpPr txBox="1"/>
          <p:nvPr/>
        </p:nvSpPr>
        <p:spPr>
          <a:xfrm>
            <a:off x="530787" y="1422329"/>
            <a:ext cx="3451277" cy="3970318"/>
          </a:xfrm>
          <a:prstGeom prst="rect">
            <a:avLst/>
          </a:prstGeom>
          <a:solidFill>
            <a:schemeClr val="accent4"/>
          </a:solidFill>
        </p:spPr>
        <p:txBody>
          <a:bodyPr wrap="square" rtlCol="0">
            <a:spAutoFit/>
          </a:bodyPr>
          <a:lstStyle/>
          <a:p>
            <a:r>
              <a:rPr lang="en-IE" dirty="0"/>
              <a:t>Each curve represents (a slice of) one distribution family.</a:t>
            </a:r>
          </a:p>
          <a:p>
            <a:r>
              <a:rPr lang="en-IE" dirty="0"/>
              <a:t>Normal and exponential families are points (fewer parameters = lower dimension)</a:t>
            </a:r>
          </a:p>
          <a:p>
            <a:r>
              <a:rPr lang="en-IE" dirty="0"/>
              <a:t>The Q-linear NELE and CF3 families are straight lines.</a:t>
            </a:r>
          </a:p>
          <a:p>
            <a:r>
              <a:rPr lang="en-IE" dirty="0"/>
              <a:t>Other families are curves.</a:t>
            </a:r>
          </a:p>
          <a:p>
            <a:r>
              <a:rPr lang="en-IE" dirty="0"/>
              <a:t>CF3 is a tangent at the normal to all families expect to LS and NELE.</a:t>
            </a:r>
          </a:p>
          <a:p>
            <a:r>
              <a:rPr lang="en-IE" dirty="0"/>
              <a:t>This explains the outlier status of LS and NELE for analysis of nearly-normal data sets.</a:t>
            </a:r>
          </a:p>
          <a:p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331828847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3C922E9-D751-BA17-675B-5BD6946ABDD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E61D3B0E-C12F-20DF-C966-79BFDCA590F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en-IE" dirty="0"/>
              <a:t>Presentation Overview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279D1805-461A-C400-E873-7645905EBC10}"/>
              </a:ext>
            </a:extLst>
          </p:cNvPr>
          <p:cNvSpPr/>
          <p:nvPr/>
        </p:nvSpPr>
        <p:spPr>
          <a:xfrm>
            <a:off x="747252" y="1150374"/>
            <a:ext cx="2998838" cy="120936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dirty="0">
                <a:solidFill>
                  <a:schemeClr val="tx1"/>
                </a:solidFill>
              </a:rPr>
              <a:t>Introduction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E406C7D-946C-1692-8FC1-39D37A307E01}"/>
              </a:ext>
            </a:extLst>
          </p:cNvPr>
          <p:cNvSpPr/>
          <p:nvPr/>
        </p:nvSpPr>
        <p:spPr>
          <a:xfrm>
            <a:off x="3279062" y="2497232"/>
            <a:ext cx="2998838" cy="120936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IE" dirty="0">
                <a:solidFill>
                  <a:schemeClr val="tx1"/>
                </a:solidFill>
              </a:rPr>
              <a:t>Extensions of the normal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E" dirty="0">
                <a:solidFill>
                  <a:schemeClr val="tx1"/>
                </a:solidFill>
              </a:rPr>
              <a:t>16 Examples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E" dirty="0">
                <a:solidFill>
                  <a:schemeClr val="tx1"/>
                </a:solidFill>
              </a:rPr>
              <a:t>Does our choice matter?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94781CC-B7CB-E33D-66CA-A178938BCDFA}"/>
              </a:ext>
            </a:extLst>
          </p:cNvPr>
          <p:cNvSpPr/>
          <p:nvPr/>
        </p:nvSpPr>
        <p:spPr>
          <a:xfrm>
            <a:off x="5830543" y="3844413"/>
            <a:ext cx="2998838" cy="1209368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IE" dirty="0">
                <a:solidFill>
                  <a:schemeClr val="bg1"/>
                </a:solidFill>
              </a:rPr>
              <a:t>This changes everything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E" dirty="0">
                <a:solidFill>
                  <a:schemeClr val="bg1"/>
                </a:solidFill>
              </a:rPr>
              <a:t>Portfolio selection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E" dirty="0">
                <a:solidFill>
                  <a:schemeClr val="bg1"/>
                </a:solidFill>
              </a:rPr>
              <a:t>Hypothesis testing 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8E8AEB1-BE22-00E7-E7FD-F2A2FA50A8DA}"/>
              </a:ext>
            </a:extLst>
          </p:cNvPr>
          <p:cNvSpPr/>
          <p:nvPr/>
        </p:nvSpPr>
        <p:spPr>
          <a:xfrm>
            <a:off x="8352522" y="5225847"/>
            <a:ext cx="2998838" cy="120936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dirty="0">
                <a:solidFill>
                  <a:schemeClr val="tx1"/>
                </a:solidFill>
              </a:rPr>
              <a:t>Conclusions</a:t>
            </a:r>
          </a:p>
        </p:txBody>
      </p:sp>
    </p:spTree>
    <p:extLst>
      <p:ext uri="{BB962C8B-B14F-4D97-AF65-F5344CB8AC3E}">
        <p14:creationId xmlns:p14="http://schemas.microsoft.com/office/powerpoint/2010/main" val="389972877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6B411152-5FBD-99E4-05A8-20492911059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en-IE" dirty="0"/>
              <a:t>Investor Preferences with Skewed Investment Returns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F0D4FC99-3398-CD6A-DB3E-53C1BB51CBE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92300691"/>
              </p:ext>
            </p:extLst>
          </p:nvPr>
        </p:nvGraphicFramePr>
        <p:xfrm>
          <a:off x="550605" y="2273165"/>
          <a:ext cx="6430297" cy="3337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66685">
                  <a:extLst>
                    <a:ext uri="{9D8B030D-6E8A-4147-A177-3AD203B41FA5}">
                      <a16:colId xmlns:a16="http://schemas.microsoft.com/office/drawing/2014/main" val="1951437650"/>
                    </a:ext>
                  </a:extLst>
                </a:gridCol>
                <a:gridCol w="953729">
                  <a:extLst>
                    <a:ext uri="{9D8B030D-6E8A-4147-A177-3AD203B41FA5}">
                      <a16:colId xmlns:a16="http://schemas.microsoft.com/office/drawing/2014/main" val="1940316502"/>
                    </a:ext>
                  </a:extLst>
                </a:gridCol>
                <a:gridCol w="1268362">
                  <a:extLst>
                    <a:ext uri="{9D8B030D-6E8A-4147-A177-3AD203B41FA5}">
                      <a16:colId xmlns:a16="http://schemas.microsoft.com/office/drawing/2014/main" val="1652379937"/>
                    </a:ext>
                  </a:extLst>
                </a:gridCol>
                <a:gridCol w="875071">
                  <a:extLst>
                    <a:ext uri="{9D8B030D-6E8A-4147-A177-3AD203B41FA5}">
                      <a16:colId xmlns:a16="http://schemas.microsoft.com/office/drawing/2014/main" val="154101829"/>
                    </a:ext>
                  </a:extLst>
                </a:gridCol>
                <a:gridCol w="865238">
                  <a:extLst>
                    <a:ext uri="{9D8B030D-6E8A-4147-A177-3AD203B41FA5}">
                      <a16:colId xmlns:a16="http://schemas.microsoft.com/office/drawing/2014/main" val="2044235655"/>
                    </a:ext>
                  </a:extLst>
                </a:gridCol>
                <a:gridCol w="1101212">
                  <a:extLst>
                    <a:ext uri="{9D8B030D-6E8A-4147-A177-3AD203B41FA5}">
                      <a16:colId xmlns:a16="http://schemas.microsoft.com/office/drawing/2014/main" val="184242388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IE" dirty="0"/>
                        <a:t>Portfolio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dirty="0"/>
                        <a:t>Return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dirty="0"/>
                        <a:t>Probability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dirty="0"/>
                        <a:t>Mean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dirty="0" err="1"/>
                        <a:t>Stdev</a:t>
                      </a:r>
                      <a:endParaRPr lang="en-I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dirty="0"/>
                        <a:t>Skewness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59579742"/>
                  </a:ext>
                </a:extLst>
              </a:tr>
              <a:tr h="370840">
                <a:tc rowSpan="2">
                  <a:txBody>
                    <a:bodyPr/>
                    <a:lstStyle/>
                    <a:p>
                      <a:r>
                        <a:rPr lang="en-IE" dirty="0">
                          <a:solidFill>
                            <a:srgbClr val="002060"/>
                          </a:solidFill>
                        </a:rPr>
                        <a:t>Low risk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dirty="0">
                          <a:solidFill>
                            <a:srgbClr val="002060"/>
                          </a:solidFill>
                        </a:rPr>
                        <a:t>1%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dirty="0">
                          <a:solidFill>
                            <a:srgbClr val="002060"/>
                          </a:solidFill>
                        </a:rPr>
                        <a:t>50%</a:t>
                      </a:r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IE" dirty="0">
                          <a:solidFill>
                            <a:srgbClr val="002060"/>
                          </a:solidFill>
                        </a:rPr>
                        <a:t>3%</a:t>
                      </a:r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IE" dirty="0">
                          <a:solidFill>
                            <a:srgbClr val="002060"/>
                          </a:solidFill>
                        </a:rPr>
                        <a:t>2%</a:t>
                      </a:r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IE" dirty="0">
                          <a:solidFill>
                            <a:srgbClr val="002060"/>
                          </a:solidFill>
                        </a:rPr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97700976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en-I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dirty="0">
                          <a:solidFill>
                            <a:srgbClr val="002060"/>
                          </a:solidFill>
                        </a:rPr>
                        <a:t>5%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dirty="0">
                          <a:solidFill>
                            <a:srgbClr val="002060"/>
                          </a:solidFill>
                        </a:rPr>
                        <a:t>50%</a:t>
                      </a: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IE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IE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I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24524376"/>
                  </a:ext>
                </a:extLst>
              </a:tr>
              <a:tr h="370840">
                <a:tc rowSpan="2">
                  <a:txBody>
                    <a:bodyPr/>
                    <a:lstStyle/>
                    <a:p>
                      <a:r>
                        <a:rPr lang="en-IE" dirty="0">
                          <a:solidFill>
                            <a:srgbClr val="002060"/>
                          </a:solidFill>
                        </a:rPr>
                        <a:t>Medium risk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dirty="0">
                          <a:solidFill>
                            <a:srgbClr val="002060"/>
                          </a:solidFill>
                        </a:rPr>
                        <a:t>-6%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dirty="0">
                          <a:solidFill>
                            <a:srgbClr val="002060"/>
                          </a:solidFill>
                        </a:rPr>
                        <a:t>50%</a:t>
                      </a:r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IE" dirty="0">
                          <a:solidFill>
                            <a:srgbClr val="002060"/>
                          </a:solidFill>
                        </a:rPr>
                        <a:t>6%</a:t>
                      </a:r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IE" dirty="0">
                          <a:solidFill>
                            <a:srgbClr val="002060"/>
                          </a:solidFill>
                        </a:rPr>
                        <a:t>12%</a:t>
                      </a:r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IE" dirty="0">
                          <a:solidFill>
                            <a:srgbClr val="002060"/>
                          </a:solidFill>
                        </a:rPr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74216597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en-I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dirty="0">
                          <a:solidFill>
                            <a:srgbClr val="002060"/>
                          </a:solidFill>
                        </a:rPr>
                        <a:t>18%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dirty="0">
                          <a:solidFill>
                            <a:srgbClr val="002060"/>
                          </a:solidFill>
                        </a:rPr>
                        <a:t>50%</a:t>
                      </a: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IE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IE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I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34877795"/>
                  </a:ext>
                </a:extLst>
              </a:tr>
              <a:tr h="370840">
                <a:tc rowSpan="2">
                  <a:txBody>
                    <a:bodyPr/>
                    <a:lstStyle/>
                    <a:p>
                      <a:r>
                        <a:rPr lang="en-IE" dirty="0">
                          <a:solidFill>
                            <a:srgbClr val="002060"/>
                          </a:solidFill>
                        </a:rPr>
                        <a:t>High risk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dirty="0">
                          <a:solidFill>
                            <a:srgbClr val="002060"/>
                          </a:solidFill>
                        </a:rPr>
                        <a:t>-15%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dirty="0">
                          <a:solidFill>
                            <a:srgbClr val="002060"/>
                          </a:solidFill>
                        </a:rPr>
                        <a:t>50%</a:t>
                      </a:r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IE" dirty="0">
                          <a:solidFill>
                            <a:srgbClr val="002060"/>
                          </a:solidFill>
                        </a:rPr>
                        <a:t>9%</a:t>
                      </a:r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IE" dirty="0">
                          <a:solidFill>
                            <a:srgbClr val="002060"/>
                          </a:solidFill>
                        </a:rPr>
                        <a:t>24%</a:t>
                      </a:r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IE" dirty="0">
                          <a:solidFill>
                            <a:srgbClr val="002060"/>
                          </a:solidFill>
                        </a:rPr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62759237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en-I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dirty="0">
                          <a:solidFill>
                            <a:srgbClr val="002060"/>
                          </a:solidFill>
                        </a:rPr>
                        <a:t>33%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dirty="0">
                          <a:solidFill>
                            <a:srgbClr val="002060"/>
                          </a:solidFill>
                        </a:rPr>
                        <a:t>50%</a:t>
                      </a: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IE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IE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I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58774497"/>
                  </a:ext>
                </a:extLst>
              </a:tr>
              <a:tr h="370840">
                <a:tc rowSpan="2">
                  <a:txBody>
                    <a:bodyPr/>
                    <a:lstStyle/>
                    <a:p>
                      <a:r>
                        <a:rPr lang="en-IE" dirty="0">
                          <a:solidFill>
                            <a:srgbClr val="FF0000"/>
                          </a:solidFill>
                        </a:rPr>
                        <a:t>Left-Skew distribution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dirty="0">
                          <a:solidFill>
                            <a:srgbClr val="FF0000"/>
                          </a:solidFill>
                        </a:rPr>
                        <a:t>-14%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dirty="0">
                          <a:solidFill>
                            <a:srgbClr val="FF0000"/>
                          </a:solidFill>
                        </a:rPr>
                        <a:t>20%</a:t>
                      </a:r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IE" dirty="0">
                          <a:solidFill>
                            <a:srgbClr val="FF0000"/>
                          </a:solidFill>
                        </a:rPr>
                        <a:t>6%</a:t>
                      </a:r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IE" dirty="0">
                          <a:solidFill>
                            <a:srgbClr val="FF0000"/>
                          </a:solidFill>
                        </a:rPr>
                        <a:t>11%</a:t>
                      </a:r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IE" dirty="0">
                          <a:solidFill>
                            <a:srgbClr val="FF0000"/>
                          </a:solidFill>
                        </a:rPr>
                        <a:t>-1.5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71414307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en-I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dirty="0">
                          <a:solidFill>
                            <a:srgbClr val="FF0000"/>
                          </a:solidFill>
                        </a:rPr>
                        <a:t>11%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dirty="0">
                          <a:solidFill>
                            <a:srgbClr val="FF0000"/>
                          </a:solidFill>
                        </a:rPr>
                        <a:t>80%</a:t>
                      </a: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IE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IE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I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81319384"/>
                  </a:ext>
                </a:extLst>
              </a:tr>
            </a:tbl>
          </a:graphicData>
        </a:graphic>
      </p:graphicFrame>
      <p:sp>
        <p:nvSpPr>
          <p:cNvPr id="10" name="Freeform 6">
            <a:extLst>
              <a:ext uri="{FF2B5EF4-FFF2-40B4-BE49-F238E27FC236}">
                <a16:creationId xmlns:a16="http://schemas.microsoft.com/office/drawing/2014/main" id="{EB921E3B-D5EE-51EB-F299-2CBD1AD5F01E}"/>
              </a:ext>
            </a:extLst>
          </p:cNvPr>
          <p:cNvSpPr>
            <a:spLocks noEditPoints="1"/>
          </p:cNvSpPr>
          <p:nvPr/>
        </p:nvSpPr>
        <p:spPr bwMode="auto">
          <a:xfrm>
            <a:off x="7562850" y="2728198"/>
            <a:ext cx="4262438" cy="1681163"/>
          </a:xfrm>
          <a:custGeom>
            <a:avLst/>
            <a:gdLst>
              <a:gd name="T0" fmla="*/ 0 w 2685"/>
              <a:gd name="T1" fmla="*/ 1059 h 1059"/>
              <a:gd name="T2" fmla="*/ 2685 w 2685"/>
              <a:gd name="T3" fmla="*/ 1059 h 1059"/>
              <a:gd name="T4" fmla="*/ 0 w 2685"/>
              <a:gd name="T5" fmla="*/ 529 h 1059"/>
              <a:gd name="T6" fmla="*/ 2685 w 2685"/>
              <a:gd name="T7" fmla="*/ 529 h 1059"/>
              <a:gd name="T8" fmla="*/ 0 w 2685"/>
              <a:gd name="T9" fmla="*/ 0 h 1059"/>
              <a:gd name="T10" fmla="*/ 2685 w 2685"/>
              <a:gd name="T11" fmla="*/ 0 h 105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685" h="1059">
                <a:moveTo>
                  <a:pt x="0" y="1059"/>
                </a:moveTo>
                <a:lnTo>
                  <a:pt x="2685" y="1059"/>
                </a:lnTo>
                <a:moveTo>
                  <a:pt x="0" y="529"/>
                </a:moveTo>
                <a:lnTo>
                  <a:pt x="2685" y="529"/>
                </a:lnTo>
                <a:moveTo>
                  <a:pt x="0" y="0"/>
                </a:moveTo>
                <a:lnTo>
                  <a:pt x="2685" y="0"/>
                </a:lnTo>
              </a:path>
            </a:pathLst>
          </a:custGeom>
          <a:noFill/>
          <a:ln w="11113" cap="flat">
            <a:solidFill>
              <a:srgbClr val="D9D9D9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E"/>
          </a:p>
        </p:txBody>
      </p:sp>
      <p:sp>
        <p:nvSpPr>
          <p:cNvPr id="11" name="Freeform 7">
            <a:extLst>
              <a:ext uri="{FF2B5EF4-FFF2-40B4-BE49-F238E27FC236}">
                <a16:creationId xmlns:a16="http://schemas.microsoft.com/office/drawing/2014/main" id="{F30A6A2B-7130-1E15-0C3F-90F3D8547FAB}"/>
              </a:ext>
            </a:extLst>
          </p:cNvPr>
          <p:cNvSpPr>
            <a:spLocks noEditPoints="1"/>
          </p:cNvSpPr>
          <p:nvPr/>
        </p:nvSpPr>
        <p:spPr bwMode="auto">
          <a:xfrm>
            <a:off x="8416925" y="2447210"/>
            <a:ext cx="3408363" cy="2803525"/>
          </a:xfrm>
          <a:custGeom>
            <a:avLst/>
            <a:gdLst>
              <a:gd name="T0" fmla="*/ 0 w 2147"/>
              <a:gd name="T1" fmla="*/ 0 h 1766"/>
              <a:gd name="T2" fmla="*/ 0 w 2147"/>
              <a:gd name="T3" fmla="*/ 1766 h 1766"/>
              <a:gd name="T4" fmla="*/ 536 w 2147"/>
              <a:gd name="T5" fmla="*/ 0 h 1766"/>
              <a:gd name="T6" fmla="*/ 536 w 2147"/>
              <a:gd name="T7" fmla="*/ 1766 h 1766"/>
              <a:gd name="T8" fmla="*/ 1073 w 2147"/>
              <a:gd name="T9" fmla="*/ 0 h 1766"/>
              <a:gd name="T10" fmla="*/ 1073 w 2147"/>
              <a:gd name="T11" fmla="*/ 1766 h 1766"/>
              <a:gd name="T12" fmla="*/ 1610 w 2147"/>
              <a:gd name="T13" fmla="*/ 0 h 1766"/>
              <a:gd name="T14" fmla="*/ 1610 w 2147"/>
              <a:gd name="T15" fmla="*/ 1766 h 1766"/>
              <a:gd name="T16" fmla="*/ 2147 w 2147"/>
              <a:gd name="T17" fmla="*/ 0 h 1766"/>
              <a:gd name="T18" fmla="*/ 2147 w 2147"/>
              <a:gd name="T19" fmla="*/ 1766 h 17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2147" h="1766">
                <a:moveTo>
                  <a:pt x="0" y="0"/>
                </a:moveTo>
                <a:lnTo>
                  <a:pt x="0" y="1766"/>
                </a:lnTo>
                <a:moveTo>
                  <a:pt x="536" y="0"/>
                </a:moveTo>
                <a:lnTo>
                  <a:pt x="536" y="1766"/>
                </a:lnTo>
                <a:moveTo>
                  <a:pt x="1073" y="0"/>
                </a:moveTo>
                <a:lnTo>
                  <a:pt x="1073" y="1766"/>
                </a:lnTo>
                <a:moveTo>
                  <a:pt x="1610" y="0"/>
                </a:moveTo>
                <a:lnTo>
                  <a:pt x="1610" y="1766"/>
                </a:lnTo>
                <a:moveTo>
                  <a:pt x="2147" y="0"/>
                </a:moveTo>
                <a:lnTo>
                  <a:pt x="2147" y="1766"/>
                </a:lnTo>
              </a:path>
            </a:pathLst>
          </a:custGeom>
          <a:noFill/>
          <a:ln w="11113" cap="flat">
            <a:solidFill>
              <a:srgbClr val="D9D9D9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E"/>
          </a:p>
        </p:txBody>
      </p:sp>
      <p:sp>
        <p:nvSpPr>
          <p:cNvPr id="12" name="Line 8">
            <a:extLst>
              <a:ext uri="{FF2B5EF4-FFF2-40B4-BE49-F238E27FC236}">
                <a16:creationId xmlns:a16="http://schemas.microsoft.com/office/drawing/2014/main" id="{14F4F3BF-109A-A003-55A5-A52022A7906E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7562850" y="2447210"/>
            <a:ext cx="0" cy="2803525"/>
          </a:xfrm>
          <a:prstGeom prst="line">
            <a:avLst/>
          </a:prstGeom>
          <a:noFill/>
          <a:ln w="11113" cap="flat">
            <a:solidFill>
              <a:srgbClr val="BFBFB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E"/>
          </a:p>
        </p:txBody>
      </p:sp>
      <p:sp>
        <p:nvSpPr>
          <p:cNvPr id="13" name="Line 9">
            <a:extLst>
              <a:ext uri="{FF2B5EF4-FFF2-40B4-BE49-F238E27FC236}">
                <a16:creationId xmlns:a16="http://schemas.microsoft.com/office/drawing/2014/main" id="{BDB4325F-F26E-C4E4-3A75-4B45F1D1A206}"/>
              </a:ext>
            </a:extLst>
          </p:cNvPr>
          <p:cNvSpPr>
            <a:spLocks noChangeShapeType="1"/>
          </p:cNvSpPr>
          <p:nvPr/>
        </p:nvSpPr>
        <p:spPr bwMode="auto">
          <a:xfrm>
            <a:off x="7562850" y="5250735"/>
            <a:ext cx="4262438" cy="0"/>
          </a:xfrm>
          <a:prstGeom prst="line">
            <a:avLst/>
          </a:prstGeom>
          <a:noFill/>
          <a:ln w="11113" cap="flat">
            <a:solidFill>
              <a:srgbClr val="BFBFB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E"/>
          </a:p>
        </p:txBody>
      </p:sp>
      <p:sp>
        <p:nvSpPr>
          <p:cNvPr id="14" name="Freeform 10">
            <a:extLst>
              <a:ext uri="{FF2B5EF4-FFF2-40B4-BE49-F238E27FC236}">
                <a16:creationId xmlns:a16="http://schemas.microsoft.com/office/drawing/2014/main" id="{B9811A64-C5CC-EF28-3BC4-42C7017F7436}"/>
              </a:ext>
            </a:extLst>
          </p:cNvPr>
          <p:cNvSpPr>
            <a:spLocks noEditPoints="1"/>
          </p:cNvSpPr>
          <p:nvPr/>
        </p:nvSpPr>
        <p:spPr bwMode="auto">
          <a:xfrm>
            <a:off x="7897813" y="2448798"/>
            <a:ext cx="4429125" cy="2246313"/>
          </a:xfrm>
          <a:custGeom>
            <a:avLst/>
            <a:gdLst>
              <a:gd name="T0" fmla="*/ 1770 w 19168"/>
              <a:gd name="T1" fmla="*/ 9557 h 9712"/>
              <a:gd name="T2" fmla="*/ 1297 w 19168"/>
              <a:gd name="T3" fmla="*/ 9372 h 9712"/>
              <a:gd name="T4" fmla="*/ 1177 w 19168"/>
              <a:gd name="T5" fmla="*/ 9313 h 9712"/>
              <a:gd name="T6" fmla="*/ 784 w 19168"/>
              <a:gd name="T7" fmla="*/ 9093 h 9712"/>
              <a:gd name="T8" fmla="*/ 279 w 19168"/>
              <a:gd name="T9" fmla="*/ 8800 h 9712"/>
              <a:gd name="T10" fmla="*/ 130 w 19168"/>
              <a:gd name="T11" fmla="*/ 8621 h 9712"/>
              <a:gd name="T12" fmla="*/ 44 w 19168"/>
              <a:gd name="T13" fmla="*/ 8475 h 9712"/>
              <a:gd name="T14" fmla="*/ 58 w 19168"/>
              <a:gd name="T15" fmla="*/ 8301 h 9712"/>
              <a:gd name="T16" fmla="*/ 174 w 19168"/>
              <a:gd name="T17" fmla="*/ 8099 h 9712"/>
              <a:gd name="T18" fmla="*/ 667 w 19168"/>
              <a:gd name="T19" fmla="*/ 7784 h 9712"/>
              <a:gd name="T20" fmla="*/ 754 w 19168"/>
              <a:gd name="T21" fmla="*/ 7735 h 9712"/>
              <a:gd name="T22" fmla="*/ 1281 w 19168"/>
              <a:gd name="T23" fmla="*/ 7485 h 9712"/>
              <a:gd name="T24" fmla="*/ 1387 w 19168"/>
              <a:gd name="T25" fmla="*/ 7397 h 9712"/>
              <a:gd name="T26" fmla="*/ 1802 w 19168"/>
              <a:gd name="T27" fmla="*/ 7222 h 9712"/>
              <a:gd name="T28" fmla="*/ 2249 w 19168"/>
              <a:gd name="T29" fmla="*/ 7038 h 9712"/>
              <a:gd name="T30" fmla="*/ 2755 w 19168"/>
              <a:gd name="T31" fmla="*/ 6780 h 9712"/>
              <a:gd name="T32" fmla="*/ 3091 w 19168"/>
              <a:gd name="T33" fmla="*/ 6634 h 9712"/>
              <a:gd name="T34" fmla="*/ 3319 w 19168"/>
              <a:gd name="T35" fmla="*/ 6573 h 9712"/>
              <a:gd name="T36" fmla="*/ 3840 w 19168"/>
              <a:gd name="T37" fmla="*/ 6350 h 9712"/>
              <a:gd name="T38" fmla="*/ 4257 w 19168"/>
              <a:gd name="T39" fmla="*/ 6137 h 9712"/>
              <a:gd name="T40" fmla="*/ 4379 w 19168"/>
              <a:gd name="T41" fmla="*/ 6085 h 9712"/>
              <a:gd name="T42" fmla="*/ 4801 w 19168"/>
              <a:gd name="T43" fmla="*/ 5926 h 9712"/>
              <a:gd name="T44" fmla="*/ 5354 w 19168"/>
              <a:gd name="T45" fmla="*/ 5695 h 9712"/>
              <a:gd name="T46" fmla="*/ 5763 w 19168"/>
              <a:gd name="T47" fmla="*/ 5506 h 9712"/>
              <a:gd name="T48" fmla="*/ 5877 w 19168"/>
              <a:gd name="T49" fmla="*/ 5476 h 9712"/>
              <a:gd name="T50" fmla="*/ 6330 w 19168"/>
              <a:gd name="T51" fmla="*/ 5306 h 9712"/>
              <a:gd name="T52" fmla="*/ 6862 w 19168"/>
              <a:gd name="T53" fmla="*/ 5067 h 9712"/>
              <a:gd name="T54" fmla="*/ 7179 w 19168"/>
              <a:gd name="T55" fmla="*/ 4918 h 9712"/>
              <a:gd name="T56" fmla="*/ 7407 w 19168"/>
              <a:gd name="T57" fmla="*/ 4859 h 9712"/>
              <a:gd name="T58" fmla="*/ 7918 w 19168"/>
              <a:gd name="T59" fmla="*/ 4612 h 9712"/>
              <a:gd name="T60" fmla="*/ 8257 w 19168"/>
              <a:gd name="T61" fmla="*/ 4472 h 9712"/>
              <a:gd name="T62" fmla="*/ 8486 w 19168"/>
              <a:gd name="T63" fmla="*/ 4414 h 9712"/>
              <a:gd name="T64" fmla="*/ 9009 w 19168"/>
              <a:gd name="T65" fmla="*/ 4197 h 9712"/>
              <a:gd name="T66" fmla="*/ 9336 w 19168"/>
              <a:gd name="T67" fmla="*/ 4027 h 9712"/>
              <a:gd name="T68" fmla="*/ 9551 w 19168"/>
              <a:gd name="T69" fmla="*/ 3938 h 9712"/>
              <a:gd name="T70" fmla="*/ 10058 w 19168"/>
              <a:gd name="T71" fmla="*/ 3765 h 9712"/>
              <a:gd name="T72" fmla="*/ 10529 w 19168"/>
              <a:gd name="T73" fmla="*/ 3554 h 9712"/>
              <a:gd name="T74" fmla="*/ 10630 w 19168"/>
              <a:gd name="T75" fmla="*/ 3494 h 9712"/>
              <a:gd name="T76" fmla="*/ 11167 w 19168"/>
              <a:gd name="T77" fmla="*/ 3309 h 9712"/>
              <a:gd name="T78" fmla="*/ 11586 w 19168"/>
              <a:gd name="T79" fmla="*/ 3101 h 9712"/>
              <a:gd name="T80" fmla="*/ 11709 w 19168"/>
              <a:gd name="T81" fmla="*/ 3050 h 9712"/>
              <a:gd name="T82" fmla="*/ 12132 w 19168"/>
              <a:gd name="T83" fmla="*/ 2895 h 9712"/>
              <a:gd name="T84" fmla="*/ 12687 w 19168"/>
              <a:gd name="T85" fmla="*/ 2667 h 9712"/>
              <a:gd name="T86" fmla="*/ 13097 w 19168"/>
              <a:gd name="T87" fmla="*/ 2481 h 9712"/>
              <a:gd name="T88" fmla="*/ 13211 w 19168"/>
              <a:gd name="T89" fmla="*/ 2452 h 9712"/>
              <a:gd name="T90" fmla="*/ 13665 w 19168"/>
              <a:gd name="T91" fmla="*/ 2284 h 9712"/>
              <a:gd name="T92" fmla="*/ 14176 w 19168"/>
              <a:gd name="T93" fmla="*/ 2038 h 9712"/>
              <a:gd name="T94" fmla="*/ 14516 w 19168"/>
              <a:gd name="T95" fmla="*/ 1899 h 9712"/>
              <a:gd name="T96" fmla="*/ 14744 w 19168"/>
              <a:gd name="T97" fmla="*/ 1841 h 9712"/>
              <a:gd name="T98" fmla="*/ 15269 w 19168"/>
              <a:gd name="T99" fmla="*/ 1627 h 9712"/>
              <a:gd name="T100" fmla="*/ 15688 w 19168"/>
              <a:gd name="T101" fmla="*/ 1419 h 9712"/>
              <a:gd name="T102" fmla="*/ 15811 w 19168"/>
              <a:gd name="T103" fmla="*/ 1368 h 9712"/>
              <a:gd name="T104" fmla="*/ 16265 w 19168"/>
              <a:gd name="T105" fmla="*/ 1218 h 9712"/>
              <a:gd name="T106" fmla="*/ 16675 w 19168"/>
              <a:gd name="T107" fmla="*/ 1014 h 9712"/>
              <a:gd name="T108" fmla="*/ 16891 w 19168"/>
              <a:gd name="T109" fmla="*/ 926 h 9712"/>
              <a:gd name="T110" fmla="*/ 17428 w 19168"/>
              <a:gd name="T111" fmla="*/ 742 h 9712"/>
              <a:gd name="T112" fmla="*/ 17869 w 19168"/>
              <a:gd name="T113" fmla="*/ 543 h 9712"/>
              <a:gd name="T114" fmla="*/ 17970 w 19168"/>
              <a:gd name="T115" fmla="*/ 484 h 9712"/>
              <a:gd name="T116" fmla="*/ 18415 w 19168"/>
              <a:gd name="T117" fmla="*/ 338 h 9712"/>
              <a:gd name="T118" fmla="*/ 18834 w 19168"/>
              <a:gd name="T119" fmla="*/ 130 h 9712"/>
              <a:gd name="T120" fmla="*/ 19063 w 19168"/>
              <a:gd name="T121" fmla="*/ 73 h 97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19168" h="9712">
                <a:moveTo>
                  <a:pt x="2024" y="9709"/>
                </a:moveTo>
                <a:lnTo>
                  <a:pt x="1933" y="9667"/>
                </a:lnTo>
                <a:cubicBezTo>
                  <a:pt x="1924" y="9664"/>
                  <a:pt x="1920" y="9654"/>
                  <a:pt x="1924" y="9645"/>
                </a:cubicBezTo>
                <a:cubicBezTo>
                  <a:pt x="1928" y="9637"/>
                  <a:pt x="1938" y="9633"/>
                  <a:pt x="1946" y="9637"/>
                </a:cubicBezTo>
                <a:lnTo>
                  <a:pt x="2037" y="9678"/>
                </a:lnTo>
                <a:cubicBezTo>
                  <a:pt x="2046" y="9682"/>
                  <a:pt x="2049" y="9692"/>
                  <a:pt x="2046" y="9700"/>
                </a:cubicBezTo>
                <a:cubicBezTo>
                  <a:pt x="2042" y="9709"/>
                  <a:pt x="2032" y="9712"/>
                  <a:pt x="2024" y="9709"/>
                </a:cubicBezTo>
                <a:close/>
                <a:moveTo>
                  <a:pt x="1811" y="9612"/>
                </a:moveTo>
                <a:lnTo>
                  <a:pt x="1757" y="9588"/>
                </a:lnTo>
                <a:lnTo>
                  <a:pt x="1720" y="9571"/>
                </a:lnTo>
                <a:cubicBezTo>
                  <a:pt x="1712" y="9567"/>
                  <a:pt x="1708" y="9557"/>
                  <a:pt x="1712" y="9549"/>
                </a:cubicBezTo>
                <a:cubicBezTo>
                  <a:pt x="1716" y="9540"/>
                  <a:pt x="1726" y="9537"/>
                  <a:pt x="1734" y="9540"/>
                </a:cubicBezTo>
                <a:lnTo>
                  <a:pt x="1770" y="9557"/>
                </a:lnTo>
                <a:lnTo>
                  <a:pt x="1825" y="9582"/>
                </a:lnTo>
                <a:cubicBezTo>
                  <a:pt x="1833" y="9586"/>
                  <a:pt x="1837" y="9596"/>
                  <a:pt x="1833" y="9604"/>
                </a:cubicBezTo>
                <a:cubicBezTo>
                  <a:pt x="1829" y="9612"/>
                  <a:pt x="1819" y="9616"/>
                  <a:pt x="1811" y="9612"/>
                </a:cubicBezTo>
                <a:close/>
                <a:moveTo>
                  <a:pt x="1599" y="9514"/>
                </a:moveTo>
                <a:lnTo>
                  <a:pt x="1508" y="9472"/>
                </a:lnTo>
                <a:cubicBezTo>
                  <a:pt x="1500" y="9468"/>
                  <a:pt x="1496" y="9459"/>
                  <a:pt x="1500" y="9450"/>
                </a:cubicBezTo>
                <a:cubicBezTo>
                  <a:pt x="1504" y="9442"/>
                  <a:pt x="1514" y="9438"/>
                  <a:pt x="1522" y="9442"/>
                </a:cubicBezTo>
                <a:lnTo>
                  <a:pt x="1613" y="9484"/>
                </a:lnTo>
                <a:cubicBezTo>
                  <a:pt x="1621" y="9488"/>
                  <a:pt x="1625" y="9498"/>
                  <a:pt x="1621" y="9506"/>
                </a:cubicBezTo>
                <a:cubicBezTo>
                  <a:pt x="1617" y="9515"/>
                  <a:pt x="1607" y="9518"/>
                  <a:pt x="1599" y="9514"/>
                </a:cubicBezTo>
                <a:close/>
                <a:moveTo>
                  <a:pt x="1388" y="9415"/>
                </a:moveTo>
                <a:lnTo>
                  <a:pt x="1367" y="9406"/>
                </a:lnTo>
                <a:lnTo>
                  <a:pt x="1297" y="9372"/>
                </a:lnTo>
                <a:cubicBezTo>
                  <a:pt x="1289" y="9368"/>
                  <a:pt x="1286" y="9358"/>
                  <a:pt x="1290" y="9350"/>
                </a:cubicBezTo>
                <a:cubicBezTo>
                  <a:pt x="1294" y="9342"/>
                  <a:pt x="1304" y="9338"/>
                  <a:pt x="1312" y="9342"/>
                </a:cubicBezTo>
                <a:lnTo>
                  <a:pt x="1381" y="9375"/>
                </a:lnTo>
                <a:lnTo>
                  <a:pt x="1402" y="9385"/>
                </a:lnTo>
                <a:cubicBezTo>
                  <a:pt x="1410" y="9389"/>
                  <a:pt x="1414" y="9399"/>
                  <a:pt x="1410" y="9407"/>
                </a:cubicBezTo>
                <a:cubicBezTo>
                  <a:pt x="1406" y="9416"/>
                  <a:pt x="1396" y="9419"/>
                  <a:pt x="1388" y="9415"/>
                </a:cubicBezTo>
                <a:close/>
                <a:moveTo>
                  <a:pt x="1177" y="9313"/>
                </a:moveTo>
                <a:lnTo>
                  <a:pt x="1088" y="9269"/>
                </a:lnTo>
                <a:cubicBezTo>
                  <a:pt x="1080" y="9265"/>
                  <a:pt x="1076" y="9255"/>
                  <a:pt x="1080" y="9247"/>
                </a:cubicBezTo>
                <a:cubicBezTo>
                  <a:pt x="1085" y="9238"/>
                  <a:pt x="1095" y="9235"/>
                  <a:pt x="1103" y="9239"/>
                </a:cubicBezTo>
                <a:lnTo>
                  <a:pt x="1192" y="9284"/>
                </a:lnTo>
                <a:cubicBezTo>
                  <a:pt x="1201" y="9288"/>
                  <a:pt x="1204" y="9298"/>
                  <a:pt x="1200" y="9306"/>
                </a:cubicBezTo>
                <a:cubicBezTo>
                  <a:pt x="1196" y="9314"/>
                  <a:pt x="1186" y="9318"/>
                  <a:pt x="1177" y="9313"/>
                </a:cubicBezTo>
                <a:close/>
                <a:moveTo>
                  <a:pt x="969" y="9209"/>
                </a:moveTo>
                <a:lnTo>
                  <a:pt x="880" y="9163"/>
                </a:lnTo>
                <a:cubicBezTo>
                  <a:pt x="871" y="9159"/>
                  <a:pt x="868" y="9149"/>
                  <a:pt x="872" y="9141"/>
                </a:cubicBezTo>
                <a:cubicBezTo>
                  <a:pt x="877" y="9133"/>
                  <a:pt x="887" y="9129"/>
                  <a:pt x="895" y="9134"/>
                </a:cubicBezTo>
                <a:lnTo>
                  <a:pt x="984" y="9179"/>
                </a:lnTo>
                <a:cubicBezTo>
                  <a:pt x="992" y="9184"/>
                  <a:pt x="995" y="9194"/>
                  <a:pt x="991" y="9202"/>
                </a:cubicBezTo>
                <a:cubicBezTo>
                  <a:pt x="987" y="9210"/>
                  <a:pt x="977" y="9213"/>
                  <a:pt x="969" y="9209"/>
                </a:cubicBezTo>
                <a:close/>
                <a:moveTo>
                  <a:pt x="762" y="9100"/>
                </a:moveTo>
                <a:lnTo>
                  <a:pt x="674" y="9051"/>
                </a:lnTo>
                <a:cubicBezTo>
                  <a:pt x="666" y="9047"/>
                  <a:pt x="663" y="9037"/>
                  <a:pt x="668" y="9029"/>
                </a:cubicBezTo>
                <a:cubicBezTo>
                  <a:pt x="672" y="9021"/>
                  <a:pt x="682" y="9018"/>
                  <a:pt x="690" y="9022"/>
                </a:cubicBezTo>
                <a:lnTo>
                  <a:pt x="778" y="9071"/>
                </a:lnTo>
                <a:cubicBezTo>
                  <a:pt x="786" y="9075"/>
                  <a:pt x="789" y="9085"/>
                  <a:pt x="784" y="9093"/>
                </a:cubicBezTo>
                <a:cubicBezTo>
                  <a:pt x="780" y="9101"/>
                  <a:pt x="770" y="9104"/>
                  <a:pt x="762" y="9100"/>
                </a:cubicBezTo>
                <a:close/>
                <a:moveTo>
                  <a:pt x="558" y="8985"/>
                </a:moveTo>
                <a:lnTo>
                  <a:pt x="551" y="8980"/>
                </a:lnTo>
                <a:lnTo>
                  <a:pt x="473" y="8933"/>
                </a:lnTo>
                <a:cubicBezTo>
                  <a:pt x="465" y="8928"/>
                  <a:pt x="462" y="8917"/>
                  <a:pt x="467" y="8910"/>
                </a:cubicBezTo>
                <a:cubicBezTo>
                  <a:pt x="472" y="8902"/>
                  <a:pt x="482" y="8899"/>
                  <a:pt x="490" y="8904"/>
                </a:cubicBezTo>
                <a:lnTo>
                  <a:pt x="567" y="8952"/>
                </a:lnTo>
                <a:lnTo>
                  <a:pt x="575" y="8956"/>
                </a:lnTo>
                <a:cubicBezTo>
                  <a:pt x="583" y="8961"/>
                  <a:pt x="586" y="8971"/>
                  <a:pt x="581" y="8979"/>
                </a:cubicBezTo>
                <a:cubicBezTo>
                  <a:pt x="577" y="8987"/>
                  <a:pt x="566" y="8989"/>
                  <a:pt x="558" y="8985"/>
                </a:cubicBezTo>
                <a:close/>
                <a:moveTo>
                  <a:pt x="361" y="8859"/>
                </a:moveTo>
                <a:lnTo>
                  <a:pt x="360" y="8858"/>
                </a:lnTo>
                <a:lnTo>
                  <a:pt x="279" y="8800"/>
                </a:lnTo>
                <a:cubicBezTo>
                  <a:pt x="272" y="8795"/>
                  <a:pt x="270" y="8784"/>
                  <a:pt x="275" y="8777"/>
                </a:cubicBezTo>
                <a:cubicBezTo>
                  <a:pt x="281" y="8769"/>
                  <a:pt x="291" y="8768"/>
                  <a:pt x="299" y="8773"/>
                </a:cubicBezTo>
                <a:lnTo>
                  <a:pt x="378" y="8831"/>
                </a:lnTo>
                <a:lnTo>
                  <a:pt x="379" y="8831"/>
                </a:lnTo>
                <a:cubicBezTo>
                  <a:pt x="387" y="8836"/>
                  <a:pt x="389" y="8847"/>
                  <a:pt x="384" y="8854"/>
                </a:cubicBezTo>
                <a:cubicBezTo>
                  <a:pt x="379" y="8862"/>
                  <a:pt x="368" y="8864"/>
                  <a:pt x="361" y="8859"/>
                </a:cubicBezTo>
                <a:close/>
                <a:moveTo>
                  <a:pt x="175" y="8713"/>
                </a:moveTo>
                <a:lnTo>
                  <a:pt x="135" y="8675"/>
                </a:lnTo>
                <a:lnTo>
                  <a:pt x="106" y="8644"/>
                </a:lnTo>
                <a:lnTo>
                  <a:pt x="103" y="8641"/>
                </a:lnTo>
                <a:cubicBezTo>
                  <a:pt x="97" y="8634"/>
                  <a:pt x="99" y="8623"/>
                  <a:pt x="106" y="8617"/>
                </a:cubicBezTo>
                <a:cubicBezTo>
                  <a:pt x="113" y="8612"/>
                  <a:pt x="123" y="8613"/>
                  <a:pt x="129" y="8620"/>
                </a:cubicBezTo>
                <a:lnTo>
                  <a:pt x="130" y="8621"/>
                </a:lnTo>
                <a:lnTo>
                  <a:pt x="157" y="8651"/>
                </a:lnTo>
                <a:lnTo>
                  <a:pt x="198" y="8689"/>
                </a:lnTo>
                <a:cubicBezTo>
                  <a:pt x="205" y="8695"/>
                  <a:pt x="205" y="8706"/>
                  <a:pt x="199" y="8713"/>
                </a:cubicBezTo>
                <a:cubicBezTo>
                  <a:pt x="193" y="8719"/>
                  <a:pt x="182" y="8720"/>
                  <a:pt x="175" y="8713"/>
                </a:cubicBezTo>
                <a:close/>
                <a:moveTo>
                  <a:pt x="28" y="8526"/>
                </a:moveTo>
                <a:lnTo>
                  <a:pt x="24" y="8518"/>
                </a:lnTo>
                <a:lnTo>
                  <a:pt x="13" y="8486"/>
                </a:lnTo>
                <a:lnTo>
                  <a:pt x="5" y="8455"/>
                </a:lnTo>
                <a:lnTo>
                  <a:pt x="1" y="8425"/>
                </a:lnTo>
                <a:cubicBezTo>
                  <a:pt x="0" y="8416"/>
                  <a:pt x="7" y="8408"/>
                  <a:pt x="16" y="8406"/>
                </a:cubicBezTo>
                <a:cubicBezTo>
                  <a:pt x="25" y="8405"/>
                  <a:pt x="33" y="8412"/>
                  <a:pt x="34" y="8421"/>
                </a:cubicBezTo>
                <a:lnTo>
                  <a:pt x="37" y="8446"/>
                </a:lnTo>
                <a:lnTo>
                  <a:pt x="44" y="8475"/>
                </a:lnTo>
                <a:lnTo>
                  <a:pt x="55" y="8504"/>
                </a:lnTo>
                <a:lnTo>
                  <a:pt x="58" y="8512"/>
                </a:lnTo>
                <a:cubicBezTo>
                  <a:pt x="62" y="8520"/>
                  <a:pt x="59" y="8530"/>
                  <a:pt x="51" y="8534"/>
                </a:cubicBezTo>
                <a:cubicBezTo>
                  <a:pt x="42" y="8538"/>
                  <a:pt x="32" y="8535"/>
                  <a:pt x="28" y="8526"/>
                </a:cubicBezTo>
                <a:close/>
                <a:moveTo>
                  <a:pt x="28" y="8286"/>
                </a:moveTo>
                <a:lnTo>
                  <a:pt x="41" y="8261"/>
                </a:lnTo>
                <a:lnTo>
                  <a:pt x="59" y="8229"/>
                </a:lnTo>
                <a:lnTo>
                  <a:pt x="81" y="8198"/>
                </a:lnTo>
                <a:cubicBezTo>
                  <a:pt x="86" y="8191"/>
                  <a:pt x="97" y="8189"/>
                  <a:pt x="104" y="8194"/>
                </a:cubicBezTo>
                <a:cubicBezTo>
                  <a:pt x="112" y="8200"/>
                  <a:pt x="113" y="8210"/>
                  <a:pt x="108" y="8218"/>
                </a:cubicBezTo>
                <a:lnTo>
                  <a:pt x="88" y="8246"/>
                </a:lnTo>
                <a:lnTo>
                  <a:pt x="70" y="8276"/>
                </a:lnTo>
                <a:lnTo>
                  <a:pt x="58" y="8301"/>
                </a:lnTo>
                <a:cubicBezTo>
                  <a:pt x="54" y="8309"/>
                  <a:pt x="44" y="8313"/>
                  <a:pt x="36" y="8309"/>
                </a:cubicBezTo>
                <a:cubicBezTo>
                  <a:pt x="27" y="8305"/>
                  <a:pt x="24" y="8295"/>
                  <a:pt x="28" y="8286"/>
                </a:cubicBezTo>
                <a:close/>
                <a:moveTo>
                  <a:pt x="174" y="8099"/>
                </a:moveTo>
                <a:lnTo>
                  <a:pt x="201" y="8074"/>
                </a:lnTo>
                <a:lnTo>
                  <a:pt x="238" y="8044"/>
                </a:lnTo>
                <a:lnTo>
                  <a:pt x="252" y="8033"/>
                </a:lnTo>
                <a:cubicBezTo>
                  <a:pt x="259" y="8028"/>
                  <a:pt x="270" y="8029"/>
                  <a:pt x="275" y="8036"/>
                </a:cubicBezTo>
                <a:cubicBezTo>
                  <a:pt x="281" y="8044"/>
                  <a:pt x="279" y="8054"/>
                  <a:pt x="272" y="8060"/>
                </a:cubicBezTo>
                <a:lnTo>
                  <a:pt x="260" y="8069"/>
                </a:lnTo>
                <a:lnTo>
                  <a:pt x="224" y="8099"/>
                </a:lnTo>
                <a:lnTo>
                  <a:pt x="197" y="8123"/>
                </a:lnTo>
                <a:cubicBezTo>
                  <a:pt x="190" y="8129"/>
                  <a:pt x="180" y="8129"/>
                  <a:pt x="173" y="8122"/>
                </a:cubicBezTo>
                <a:cubicBezTo>
                  <a:pt x="167" y="8115"/>
                  <a:pt x="168" y="8105"/>
                  <a:pt x="174" y="8099"/>
                </a:cubicBezTo>
                <a:close/>
                <a:moveTo>
                  <a:pt x="360" y="7954"/>
                </a:moveTo>
                <a:lnTo>
                  <a:pt x="408" y="7921"/>
                </a:lnTo>
                <a:lnTo>
                  <a:pt x="444" y="7898"/>
                </a:lnTo>
                <a:cubicBezTo>
                  <a:pt x="451" y="7893"/>
                  <a:pt x="462" y="7895"/>
                  <a:pt x="467" y="7903"/>
                </a:cubicBezTo>
                <a:cubicBezTo>
                  <a:pt x="472" y="7911"/>
                  <a:pt x="469" y="7921"/>
                  <a:pt x="462" y="7926"/>
                </a:cubicBezTo>
                <a:lnTo>
                  <a:pt x="426" y="7949"/>
                </a:lnTo>
                <a:lnTo>
                  <a:pt x="379" y="7981"/>
                </a:lnTo>
                <a:cubicBezTo>
                  <a:pt x="371" y="7987"/>
                  <a:pt x="361" y="7985"/>
                  <a:pt x="356" y="7977"/>
                </a:cubicBezTo>
                <a:cubicBezTo>
                  <a:pt x="351" y="7969"/>
                  <a:pt x="352" y="7959"/>
                  <a:pt x="360" y="7954"/>
                </a:cubicBezTo>
                <a:close/>
                <a:moveTo>
                  <a:pt x="558" y="7828"/>
                </a:moveTo>
                <a:lnTo>
                  <a:pt x="605" y="7799"/>
                </a:lnTo>
                <a:lnTo>
                  <a:pt x="644" y="7777"/>
                </a:lnTo>
                <a:cubicBezTo>
                  <a:pt x="652" y="7773"/>
                  <a:pt x="663" y="7776"/>
                  <a:pt x="667" y="7784"/>
                </a:cubicBezTo>
                <a:cubicBezTo>
                  <a:pt x="672" y="7792"/>
                  <a:pt x="669" y="7802"/>
                  <a:pt x="661" y="7806"/>
                </a:cubicBezTo>
                <a:lnTo>
                  <a:pt x="622" y="7828"/>
                </a:lnTo>
                <a:lnTo>
                  <a:pt x="575" y="7856"/>
                </a:lnTo>
                <a:cubicBezTo>
                  <a:pt x="567" y="7861"/>
                  <a:pt x="556" y="7858"/>
                  <a:pt x="552" y="7851"/>
                </a:cubicBezTo>
                <a:cubicBezTo>
                  <a:pt x="547" y="7843"/>
                  <a:pt x="550" y="7832"/>
                  <a:pt x="558" y="7828"/>
                </a:cubicBezTo>
                <a:close/>
                <a:moveTo>
                  <a:pt x="761" y="7712"/>
                </a:moveTo>
                <a:lnTo>
                  <a:pt x="825" y="7678"/>
                </a:lnTo>
                <a:lnTo>
                  <a:pt x="849" y="7665"/>
                </a:lnTo>
                <a:cubicBezTo>
                  <a:pt x="858" y="7661"/>
                  <a:pt x="868" y="7664"/>
                  <a:pt x="872" y="7672"/>
                </a:cubicBezTo>
                <a:cubicBezTo>
                  <a:pt x="876" y="7680"/>
                  <a:pt x="873" y="7690"/>
                  <a:pt x="865" y="7694"/>
                </a:cubicBezTo>
                <a:lnTo>
                  <a:pt x="841" y="7707"/>
                </a:lnTo>
                <a:lnTo>
                  <a:pt x="777" y="7742"/>
                </a:lnTo>
                <a:cubicBezTo>
                  <a:pt x="769" y="7746"/>
                  <a:pt x="759" y="7743"/>
                  <a:pt x="754" y="7735"/>
                </a:cubicBezTo>
                <a:cubicBezTo>
                  <a:pt x="750" y="7727"/>
                  <a:pt x="753" y="7717"/>
                  <a:pt x="761" y="7712"/>
                </a:cubicBezTo>
                <a:close/>
                <a:moveTo>
                  <a:pt x="968" y="7603"/>
                </a:moveTo>
                <a:lnTo>
                  <a:pt x="1057" y="7558"/>
                </a:lnTo>
                <a:cubicBezTo>
                  <a:pt x="1065" y="7554"/>
                  <a:pt x="1075" y="7557"/>
                  <a:pt x="1079" y="7565"/>
                </a:cubicBezTo>
                <a:cubicBezTo>
                  <a:pt x="1084" y="7573"/>
                  <a:pt x="1080" y="7583"/>
                  <a:pt x="1072" y="7588"/>
                </a:cubicBezTo>
                <a:lnTo>
                  <a:pt x="983" y="7633"/>
                </a:lnTo>
                <a:cubicBezTo>
                  <a:pt x="975" y="7637"/>
                  <a:pt x="965" y="7634"/>
                  <a:pt x="961" y="7626"/>
                </a:cubicBezTo>
                <a:cubicBezTo>
                  <a:pt x="956" y="7617"/>
                  <a:pt x="960" y="7607"/>
                  <a:pt x="968" y="7603"/>
                </a:cubicBezTo>
                <a:close/>
                <a:moveTo>
                  <a:pt x="1177" y="7499"/>
                </a:moveTo>
                <a:lnTo>
                  <a:pt x="1183" y="7496"/>
                </a:lnTo>
                <a:lnTo>
                  <a:pt x="1267" y="7455"/>
                </a:lnTo>
                <a:cubicBezTo>
                  <a:pt x="1275" y="7451"/>
                  <a:pt x="1285" y="7454"/>
                  <a:pt x="1289" y="7463"/>
                </a:cubicBezTo>
                <a:cubicBezTo>
                  <a:pt x="1293" y="7471"/>
                  <a:pt x="1290" y="7481"/>
                  <a:pt x="1281" y="7485"/>
                </a:cubicBezTo>
                <a:lnTo>
                  <a:pt x="1198" y="7525"/>
                </a:lnTo>
                <a:lnTo>
                  <a:pt x="1191" y="7529"/>
                </a:lnTo>
                <a:cubicBezTo>
                  <a:pt x="1183" y="7533"/>
                  <a:pt x="1173" y="7529"/>
                  <a:pt x="1169" y="7521"/>
                </a:cubicBezTo>
                <a:cubicBezTo>
                  <a:pt x="1165" y="7513"/>
                  <a:pt x="1168" y="7503"/>
                  <a:pt x="1177" y="7499"/>
                </a:cubicBezTo>
                <a:close/>
                <a:moveTo>
                  <a:pt x="1387" y="7397"/>
                </a:moveTo>
                <a:lnTo>
                  <a:pt x="1435" y="7374"/>
                </a:lnTo>
                <a:lnTo>
                  <a:pt x="1477" y="7354"/>
                </a:lnTo>
                <a:cubicBezTo>
                  <a:pt x="1486" y="7350"/>
                  <a:pt x="1496" y="7354"/>
                  <a:pt x="1500" y="7362"/>
                </a:cubicBezTo>
                <a:cubicBezTo>
                  <a:pt x="1504" y="7371"/>
                  <a:pt x="1500" y="7380"/>
                  <a:pt x="1492" y="7384"/>
                </a:cubicBezTo>
                <a:lnTo>
                  <a:pt x="1450" y="7404"/>
                </a:lnTo>
                <a:lnTo>
                  <a:pt x="1401" y="7427"/>
                </a:lnTo>
                <a:cubicBezTo>
                  <a:pt x="1393" y="7431"/>
                  <a:pt x="1383" y="7428"/>
                  <a:pt x="1379" y="7419"/>
                </a:cubicBezTo>
                <a:cubicBezTo>
                  <a:pt x="1375" y="7411"/>
                  <a:pt x="1379" y="7401"/>
                  <a:pt x="1387" y="7397"/>
                </a:cubicBezTo>
                <a:close/>
                <a:moveTo>
                  <a:pt x="1598" y="7298"/>
                </a:moveTo>
                <a:lnTo>
                  <a:pt x="1689" y="7255"/>
                </a:lnTo>
                <a:cubicBezTo>
                  <a:pt x="1697" y="7251"/>
                  <a:pt x="1707" y="7255"/>
                  <a:pt x="1711" y="7263"/>
                </a:cubicBezTo>
                <a:cubicBezTo>
                  <a:pt x="1715" y="7272"/>
                  <a:pt x="1711" y="7282"/>
                  <a:pt x="1703" y="7285"/>
                </a:cubicBezTo>
                <a:lnTo>
                  <a:pt x="1612" y="7328"/>
                </a:lnTo>
                <a:cubicBezTo>
                  <a:pt x="1604" y="7332"/>
                  <a:pt x="1594" y="7328"/>
                  <a:pt x="1590" y="7320"/>
                </a:cubicBezTo>
                <a:cubicBezTo>
                  <a:pt x="1586" y="7311"/>
                  <a:pt x="1590" y="7302"/>
                  <a:pt x="1598" y="7298"/>
                </a:cubicBezTo>
                <a:close/>
                <a:moveTo>
                  <a:pt x="1810" y="7200"/>
                </a:moveTo>
                <a:lnTo>
                  <a:pt x="1901" y="7158"/>
                </a:lnTo>
                <a:cubicBezTo>
                  <a:pt x="1910" y="7155"/>
                  <a:pt x="1920" y="7158"/>
                  <a:pt x="1923" y="7167"/>
                </a:cubicBezTo>
                <a:cubicBezTo>
                  <a:pt x="1927" y="7175"/>
                  <a:pt x="1923" y="7185"/>
                  <a:pt x="1915" y="7189"/>
                </a:cubicBezTo>
                <a:lnTo>
                  <a:pt x="1824" y="7230"/>
                </a:lnTo>
                <a:cubicBezTo>
                  <a:pt x="1816" y="7234"/>
                  <a:pt x="1806" y="7230"/>
                  <a:pt x="1802" y="7222"/>
                </a:cubicBezTo>
                <a:cubicBezTo>
                  <a:pt x="1798" y="7214"/>
                  <a:pt x="1802" y="7204"/>
                  <a:pt x="1810" y="7200"/>
                </a:cubicBezTo>
                <a:close/>
                <a:moveTo>
                  <a:pt x="2023" y="7104"/>
                </a:moveTo>
                <a:lnTo>
                  <a:pt x="2114" y="7063"/>
                </a:lnTo>
                <a:cubicBezTo>
                  <a:pt x="2122" y="7059"/>
                  <a:pt x="2132" y="7063"/>
                  <a:pt x="2136" y="7071"/>
                </a:cubicBezTo>
                <a:cubicBezTo>
                  <a:pt x="2140" y="7079"/>
                  <a:pt x="2136" y="7089"/>
                  <a:pt x="2128" y="7093"/>
                </a:cubicBezTo>
                <a:lnTo>
                  <a:pt x="2037" y="7134"/>
                </a:lnTo>
                <a:cubicBezTo>
                  <a:pt x="2028" y="7138"/>
                  <a:pt x="2018" y="7134"/>
                  <a:pt x="2015" y="7126"/>
                </a:cubicBezTo>
                <a:cubicBezTo>
                  <a:pt x="2011" y="7117"/>
                  <a:pt x="2014" y="7107"/>
                  <a:pt x="2023" y="7104"/>
                </a:cubicBezTo>
                <a:close/>
                <a:moveTo>
                  <a:pt x="2236" y="7008"/>
                </a:moveTo>
                <a:lnTo>
                  <a:pt x="2327" y="6968"/>
                </a:lnTo>
                <a:cubicBezTo>
                  <a:pt x="2336" y="6964"/>
                  <a:pt x="2346" y="6968"/>
                  <a:pt x="2349" y="6976"/>
                </a:cubicBezTo>
                <a:cubicBezTo>
                  <a:pt x="2353" y="6985"/>
                  <a:pt x="2349" y="6994"/>
                  <a:pt x="2341" y="6998"/>
                </a:cubicBezTo>
                <a:lnTo>
                  <a:pt x="2249" y="7038"/>
                </a:lnTo>
                <a:cubicBezTo>
                  <a:pt x="2241" y="7042"/>
                  <a:pt x="2231" y="7038"/>
                  <a:pt x="2227" y="7030"/>
                </a:cubicBezTo>
                <a:cubicBezTo>
                  <a:pt x="2224" y="7021"/>
                  <a:pt x="2227" y="7012"/>
                  <a:pt x="2236" y="7008"/>
                </a:cubicBezTo>
                <a:close/>
                <a:moveTo>
                  <a:pt x="2449" y="6914"/>
                </a:moveTo>
                <a:lnTo>
                  <a:pt x="2506" y="6889"/>
                </a:lnTo>
                <a:lnTo>
                  <a:pt x="2541" y="6874"/>
                </a:lnTo>
                <a:cubicBezTo>
                  <a:pt x="2549" y="6870"/>
                  <a:pt x="2559" y="6874"/>
                  <a:pt x="2563" y="6882"/>
                </a:cubicBezTo>
                <a:cubicBezTo>
                  <a:pt x="2567" y="6891"/>
                  <a:pt x="2563" y="6900"/>
                  <a:pt x="2554" y="6904"/>
                </a:cubicBezTo>
                <a:lnTo>
                  <a:pt x="2520" y="6919"/>
                </a:lnTo>
                <a:lnTo>
                  <a:pt x="2463" y="6944"/>
                </a:lnTo>
                <a:cubicBezTo>
                  <a:pt x="2454" y="6948"/>
                  <a:pt x="2445" y="6944"/>
                  <a:pt x="2441" y="6936"/>
                </a:cubicBezTo>
                <a:cubicBezTo>
                  <a:pt x="2437" y="6927"/>
                  <a:pt x="2441" y="6918"/>
                  <a:pt x="2449" y="6914"/>
                </a:cubicBezTo>
                <a:close/>
                <a:moveTo>
                  <a:pt x="2663" y="6820"/>
                </a:moveTo>
                <a:lnTo>
                  <a:pt x="2755" y="6780"/>
                </a:lnTo>
                <a:cubicBezTo>
                  <a:pt x="2763" y="6776"/>
                  <a:pt x="2773" y="6780"/>
                  <a:pt x="2777" y="6789"/>
                </a:cubicBezTo>
                <a:cubicBezTo>
                  <a:pt x="2780" y="6797"/>
                  <a:pt x="2776" y="6807"/>
                  <a:pt x="2768" y="6810"/>
                </a:cubicBezTo>
                <a:lnTo>
                  <a:pt x="2676" y="6851"/>
                </a:lnTo>
                <a:cubicBezTo>
                  <a:pt x="2668" y="6854"/>
                  <a:pt x="2658" y="6850"/>
                  <a:pt x="2654" y="6842"/>
                </a:cubicBezTo>
                <a:cubicBezTo>
                  <a:pt x="2651" y="6834"/>
                  <a:pt x="2655" y="6824"/>
                  <a:pt x="2663" y="6820"/>
                </a:cubicBezTo>
                <a:close/>
                <a:moveTo>
                  <a:pt x="2877" y="6727"/>
                </a:moveTo>
                <a:lnTo>
                  <a:pt x="2969" y="6687"/>
                </a:lnTo>
                <a:cubicBezTo>
                  <a:pt x="2977" y="6683"/>
                  <a:pt x="2987" y="6687"/>
                  <a:pt x="2991" y="6696"/>
                </a:cubicBezTo>
                <a:cubicBezTo>
                  <a:pt x="2994" y="6704"/>
                  <a:pt x="2990" y="6714"/>
                  <a:pt x="2982" y="6718"/>
                </a:cubicBezTo>
                <a:lnTo>
                  <a:pt x="2890" y="6757"/>
                </a:lnTo>
                <a:cubicBezTo>
                  <a:pt x="2882" y="6761"/>
                  <a:pt x="2872" y="6757"/>
                  <a:pt x="2868" y="6749"/>
                </a:cubicBezTo>
                <a:cubicBezTo>
                  <a:pt x="2865" y="6740"/>
                  <a:pt x="2869" y="6730"/>
                  <a:pt x="2877" y="6727"/>
                </a:cubicBezTo>
                <a:close/>
                <a:moveTo>
                  <a:pt x="3091" y="6634"/>
                </a:moveTo>
                <a:lnTo>
                  <a:pt x="3183" y="6595"/>
                </a:lnTo>
                <a:cubicBezTo>
                  <a:pt x="3192" y="6591"/>
                  <a:pt x="3201" y="6595"/>
                  <a:pt x="3205" y="6603"/>
                </a:cubicBezTo>
                <a:cubicBezTo>
                  <a:pt x="3209" y="6612"/>
                  <a:pt x="3205" y="6622"/>
                  <a:pt x="3196" y="6625"/>
                </a:cubicBezTo>
                <a:lnTo>
                  <a:pt x="3104" y="6665"/>
                </a:lnTo>
                <a:cubicBezTo>
                  <a:pt x="3096" y="6668"/>
                  <a:pt x="3086" y="6664"/>
                  <a:pt x="3082" y="6656"/>
                </a:cubicBezTo>
                <a:cubicBezTo>
                  <a:pt x="3079" y="6647"/>
                  <a:pt x="3083" y="6638"/>
                  <a:pt x="3091" y="6634"/>
                </a:cubicBezTo>
                <a:close/>
                <a:moveTo>
                  <a:pt x="3306" y="6542"/>
                </a:moveTo>
                <a:lnTo>
                  <a:pt x="3346" y="6525"/>
                </a:lnTo>
                <a:lnTo>
                  <a:pt x="3398" y="6503"/>
                </a:lnTo>
                <a:cubicBezTo>
                  <a:pt x="3406" y="6499"/>
                  <a:pt x="3416" y="6503"/>
                  <a:pt x="3419" y="6511"/>
                </a:cubicBezTo>
                <a:cubicBezTo>
                  <a:pt x="3423" y="6520"/>
                  <a:pt x="3419" y="6530"/>
                  <a:pt x="3411" y="6533"/>
                </a:cubicBezTo>
                <a:lnTo>
                  <a:pt x="3359" y="6555"/>
                </a:lnTo>
                <a:lnTo>
                  <a:pt x="3319" y="6573"/>
                </a:lnTo>
                <a:cubicBezTo>
                  <a:pt x="3310" y="6576"/>
                  <a:pt x="3300" y="6572"/>
                  <a:pt x="3297" y="6564"/>
                </a:cubicBezTo>
                <a:cubicBezTo>
                  <a:pt x="3293" y="6555"/>
                  <a:pt x="3297" y="6546"/>
                  <a:pt x="3306" y="6542"/>
                </a:cubicBezTo>
                <a:close/>
                <a:moveTo>
                  <a:pt x="3520" y="6450"/>
                </a:moveTo>
                <a:lnTo>
                  <a:pt x="3612" y="6411"/>
                </a:lnTo>
                <a:cubicBezTo>
                  <a:pt x="3621" y="6407"/>
                  <a:pt x="3630" y="6411"/>
                  <a:pt x="3634" y="6420"/>
                </a:cubicBezTo>
                <a:cubicBezTo>
                  <a:pt x="3638" y="6428"/>
                  <a:pt x="3634" y="6438"/>
                  <a:pt x="3625" y="6441"/>
                </a:cubicBezTo>
                <a:lnTo>
                  <a:pt x="3533" y="6481"/>
                </a:lnTo>
                <a:cubicBezTo>
                  <a:pt x="3525" y="6484"/>
                  <a:pt x="3515" y="6480"/>
                  <a:pt x="3511" y="6472"/>
                </a:cubicBezTo>
                <a:cubicBezTo>
                  <a:pt x="3508" y="6464"/>
                  <a:pt x="3512" y="6454"/>
                  <a:pt x="3520" y="6450"/>
                </a:cubicBezTo>
                <a:close/>
                <a:moveTo>
                  <a:pt x="3735" y="6359"/>
                </a:moveTo>
                <a:lnTo>
                  <a:pt x="3827" y="6320"/>
                </a:lnTo>
                <a:cubicBezTo>
                  <a:pt x="3835" y="6316"/>
                  <a:pt x="3845" y="6320"/>
                  <a:pt x="3849" y="6328"/>
                </a:cubicBezTo>
                <a:cubicBezTo>
                  <a:pt x="3852" y="6337"/>
                  <a:pt x="3848" y="6347"/>
                  <a:pt x="3840" y="6350"/>
                </a:cubicBezTo>
                <a:lnTo>
                  <a:pt x="3748" y="6389"/>
                </a:lnTo>
                <a:cubicBezTo>
                  <a:pt x="3739" y="6393"/>
                  <a:pt x="3730" y="6389"/>
                  <a:pt x="3726" y="6380"/>
                </a:cubicBezTo>
                <a:cubicBezTo>
                  <a:pt x="3722" y="6372"/>
                  <a:pt x="3726" y="6362"/>
                  <a:pt x="3735" y="6359"/>
                </a:cubicBezTo>
                <a:close/>
                <a:moveTo>
                  <a:pt x="3950" y="6267"/>
                </a:moveTo>
                <a:lnTo>
                  <a:pt x="4042" y="6228"/>
                </a:lnTo>
                <a:cubicBezTo>
                  <a:pt x="4050" y="6225"/>
                  <a:pt x="4060" y="6229"/>
                  <a:pt x="4064" y="6237"/>
                </a:cubicBezTo>
                <a:cubicBezTo>
                  <a:pt x="4067" y="6246"/>
                  <a:pt x="4063" y="6255"/>
                  <a:pt x="4055" y="6259"/>
                </a:cubicBezTo>
                <a:lnTo>
                  <a:pt x="3963" y="6298"/>
                </a:lnTo>
                <a:cubicBezTo>
                  <a:pt x="3954" y="6302"/>
                  <a:pt x="3944" y="6298"/>
                  <a:pt x="3941" y="6289"/>
                </a:cubicBezTo>
                <a:cubicBezTo>
                  <a:pt x="3937" y="6281"/>
                  <a:pt x="3941" y="6271"/>
                  <a:pt x="3950" y="6267"/>
                </a:cubicBezTo>
                <a:close/>
                <a:moveTo>
                  <a:pt x="4164" y="6176"/>
                </a:moveTo>
                <a:lnTo>
                  <a:pt x="4201" y="6161"/>
                </a:lnTo>
                <a:lnTo>
                  <a:pt x="4257" y="6137"/>
                </a:lnTo>
                <a:cubicBezTo>
                  <a:pt x="4265" y="6134"/>
                  <a:pt x="4275" y="6138"/>
                  <a:pt x="4278" y="6146"/>
                </a:cubicBezTo>
                <a:cubicBezTo>
                  <a:pt x="4282" y="6155"/>
                  <a:pt x="4278" y="6164"/>
                  <a:pt x="4269" y="6168"/>
                </a:cubicBezTo>
                <a:lnTo>
                  <a:pt x="4214" y="6191"/>
                </a:lnTo>
                <a:lnTo>
                  <a:pt x="4177" y="6207"/>
                </a:lnTo>
                <a:cubicBezTo>
                  <a:pt x="4169" y="6211"/>
                  <a:pt x="4159" y="6207"/>
                  <a:pt x="4156" y="6198"/>
                </a:cubicBezTo>
                <a:cubicBezTo>
                  <a:pt x="4152" y="6190"/>
                  <a:pt x="4156" y="6180"/>
                  <a:pt x="4164" y="6176"/>
                </a:cubicBezTo>
                <a:close/>
                <a:moveTo>
                  <a:pt x="4379" y="6085"/>
                </a:moveTo>
                <a:lnTo>
                  <a:pt x="4471" y="6047"/>
                </a:lnTo>
                <a:cubicBezTo>
                  <a:pt x="4480" y="6043"/>
                  <a:pt x="4490" y="6047"/>
                  <a:pt x="4493" y="6055"/>
                </a:cubicBezTo>
                <a:cubicBezTo>
                  <a:pt x="4497" y="6064"/>
                  <a:pt x="4493" y="6074"/>
                  <a:pt x="4484" y="6077"/>
                </a:cubicBezTo>
                <a:lnTo>
                  <a:pt x="4392" y="6116"/>
                </a:lnTo>
                <a:cubicBezTo>
                  <a:pt x="4384" y="6120"/>
                  <a:pt x="4374" y="6116"/>
                  <a:pt x="4370" y="6107"/>
                </a:cubicBezTo>
                <a:cubicBezTo>
                  <a:pt x="4367" y="6099"/>
                  <a:pt x="4371" y="6089"/>
                  <a:pt x="4379" y="6085"/>
                </a:cubicBezTo>
                <a:close/>
                <a:moveTo>
                  <a:pt x="4594" y="5995"/>
                </a:moveTo>
                <a:lnTo>
                  <a:pt x="4687" y="5956"/>
                </a:lnTo>
                <a:cubicBezTo>
                  <a:pt x="4695" y="5953"/>
                  <a:pt x="4705" y="5957"/>
                  <a:pt x="4708" y="5965"/>
                </a:cubicBezTo>
                <a:cubicBezTo>
                  <a:pt x="4712" y="5974"/>
                  <a:pt x="4708" y="5983"/>
                  <a:pt x="4700" y="5987"/>
                </a:cubicBezTo>
                <a:lnTo>
                  <a:pt x="4607" y="6026"/>
                </a:lnTo>
                <a:cubicBezTo>
                  <a:pt x="4599" y="6029"/>
                  <a:pt x="4589" y="6025"/>
                  <a:pt x="4586" y="6017"/>
                </a:cubicBezTo>
                <a:cubicBezTo>
                  <a:pt x="4582" y="6008"/>
                  <a:pt x="4586" y="5998"/>
                  <a:pt x="4594" y="5995"/>
                </a:cubicBezTo>
                <a:close/>
                <a:moveTo>
                  <a:pt x="4810" y="5905"/>
                </a:moveTo>
                <a:lnTo>
                  <a:pt x="4902" y="5866"/>
                </a:lnTo>
                <a:cubicBezTo>
                  <a:pt x="4910" y="5862"/>
                  <a:pt x="4920" y="5866"/>
                  <a:pt x="4924" y="5875"/>
                </a:cubicBezTo>
                <a:cubicBezTo>
                  <a:pt x="4927" y="5883"/>
                  <a:pt x="4923" y="5893"/>
                  <a:pt x="4915" y="5897"/>
                </a:cubicBezTo>
                <a:lnTo>
                  <a:pt x="4822" y="5935"/>
                </a:lnTo>
                <a:cubicBezTo>
                  <a:pt x="4814" y="5939"/>
                  <a:pt x="4804" y="5935"/>
                  <a:pt x="4801" y="5926"/>
                </a:cubicBezTo>
                <a:cubicBezTo>
                  <a:pt x="4797" y="5918"/>
                  <a:pt x="4801" y="5908"/>
                  <a:pt x="4810" y="5905"/>
                </a:cubicBezTo>
                <a:close/>
                <a:moveTo>
                  <a:pt x="5025" y="5814"/>
                </a:moveTo>
                <a:lnTo>
                  <a:pt x="5067" y="5797"/>
                </a:lnTo>
                <a:lnTo>
                  <a:pt x="5117" y="5776"/>
                </a:lnTo>
                <a:cubicBezTo>
                  <a:pt x="5126" y="5772"/>
                  <a:pt x="5135" y="5776"/>
                  <a:pt x="5139" y="5785"/>
                </a:cubicBezTo>
                <a:cubicBezTo>
                  <a:pt x="5142" y="5793"/>
                  <a:pt x="5138" y="5803"/>
                  <a:pt x="5130" y="5806"/>
                </a:cubicBezTo>
                <a:lnTo>
                  <a:pt x="5080" y="5827"/>
                </a:lnTo>
                <a:lnTo>
                  <a:pt x="5038" y="5845"/>
                </a:lnTo>
                <a:cubicBezTo>
                  <a:pt x="5029" y="5849"/>
                  <a:pt x="5019" y="5845"/>
                  <a:pt x="5016" y="5836"/>
                </a:cubicBezTo>
                <a:cubicBezTo>
                  <a:pt x="5012" y="5828"/>
                  <a:pt x="5016" y="5818"/>
                  <a:pt x="5025" y="5814"/>
                </a:cubicBezTo>
                <a:close/>
                <a:moveTo>
                  <a:pt x="5240" y="5724"/>
                </a:moveTo>
                <a:lnTo>
                  <a:pt x="5332" y="5686"/>
                </a:lnTo>
                <a:cubicBezTo>
                  <a:pt x="5341" y="5682"/>
                  <a:pt x="5351" y="5686"/>
                  <a:pt x="5354" y="5695"/>
                </a:cubicBezTo>
                <a:cubicBezTo>
                  <a:pt x="5358" y="5703"/>
                  <a:pt x="5354" y="5713"/>
                  <a:pt x="5345" y="5716"/>
                </a:cubicBezTo>
                <a:lnTo>
                  <a:pt x="5253" y="5755"/>
                </a:lnTo>
                <a:cubicBezTo>
                  <a:pt x="5244" y="5759"/>
                  <a:pt x="5235" y="5755"/>
                  <a:pt x="5231" y="5746"/>
                </a:cubicBezTo>
                <a:cubicBezTo>
                  <a:pt x="5228" y="5738"/>
                  <a:pt x="5232" y="5728"/>
                  <a:pt x="5240" y="5724"/>
                </a:cubicBezTo>
                <a:close/>
                <a:moveTo>
                  <a:pt x="5455" y="5634"/>
                </a:moveTo>
                <a:lnTo>
                  <a:pt x="5548" y="5596"/>
                </a:lnTo>
                <a:cubicBezTo>
                  <a:pt x="5556" y="5592"/>
                  <a:pt x="5566" y="5596"/>
                  <a:pt x="5569" y="5605"/>
                </a:cubicBezTo>
                <a:cubicBezTo>
                  <a:pt x="5573" y="5613"/>
                  <a:pt x="5569" y="5623"/>
                  <a:pt x="5560" y="5626"/>
                </a:cubicBezTo>
                <a:lnTo>
                  <a:pt x="5468" y="5665"/>
                </a:lnTo>
                <a:cubicBezTo>
                  <a:pt x="5460" y="5669"/>
                  <a:pt x="5450" y="5665"/>
                  <a:pt x="5446" y="5656"/>
                </a:cubicBezTo>
                <a:cubicBezTo>
                  <a:pt x="5443" y="5648"/>
                  <a:pt x="5447" y="5638"/>
                  <a:pt x="5455" y="5634"/>
                </a:cubicBezTo>
                <a:close/>
                <a:moveTo>
                  <a:pt x="5671" y="5544"/>
                </a:moveTo>
                <a:lnTo>
                  <a:pt x="5763" y="5506"/>
                </a:lnTo>
                <a:cubicBezTo>
                  <a:pt x="5771" y="5502"/>
                  <a:pt x="5781" y="5506"/>
                  <a:pt x="5785" y="5515"/>
                </a:cubicBezTo>
                <a:cubicBezTo>
                  <a:pt x="5788" y="5523"/>
                  <a:pt x="5784" y="5533"/>
                  <a:pt x="5776" y="5536"/>
                </a:cubicBezTo>
                <a:lnTo>
                  <a:pt x="5683" y="5575"/>
                </a:lnTo>
                <a:cubicBezTo>
                  <a:pt x="5675" y="5579"/>
                  <a:pt x="5665" y="5575"/>
                  <a:pt x="5662" y="5566"/>
                </a:cubicBezTo>
                <a:cubicBezTo>
                  <a:pt x="5658" y="5558"/>
                  <a:pt x="5662" y="5548"/>
                  <a:pt x="5671" y="5544"/>
                </a:cubicBezTo>
                <a:close/>
                <a:moveTo>
                  <a:pt x="5886" y="5454"/>
                </a:moveTo>
                <a:lnTo>
                  <a:pt x="5938" y="5433"/>
                </a:lnTo>
                <a:lnTo>
                  <a:pt x="5978" y="5416"/>
                </a:lnTo>
                <a:cubicBezTo>
                  <a:pt x="5987" y="5412"/>
                  <a:pt x="5996" y="5416"/>
                  <a:pt x="6000" y="5425"/>
                </a:cubicBezTo>
                <a:cubicBezTo>
                  <a:pt x="6004" y="5433"/>
                  <a:pt x="6000" y="5443"/>
                  <a:pt x="5991" y="5447"/>
                </a:cubicBezTo>
                <a:lnTo>
                  <a:pt x="5951" y="5463"/>
                </a:lnTo>
                <a:lnTo>
                  <a:pt x="5899" y="5485"/>
                </a:lnTo>
                <a:cubicBezTo>
                  <a:pt x="5890" y="5489"/>
                  <a:pt x="5880" y="5485"/>
                  <a:pt x="5877" y="5476"/>
                </a:cubicBezTo>
                <a:cubicBezTo>
                  <a:pt x="5873" y="5468"/>
                  <a:pt x="5877" y="5458"/>
                  <a:pt x="5886" y="5454"/>
                </a:cubicBezTo>
                <a:close/>
                <a:moveTo>
                  <a:pt x="6101" y="5365"/>
                </a:moveTo>
                <a:lnTo>
                  <a:pt x="6194" y="5326"/>
                </a:lnTo>
                <a:cubicBezTo>
                  <a:pt x="6202" y="5323"/>
                  <a:pt x="6212" y="5327"/>
                  <a:pt x="6216" y="5335"/>
                </a:cubicBezTo>
                <a:cubicBezTo>
                  <a:pt x="6219" y="5344"/>
                  <a:pt x="6215" y="5354"/>
                  <a:pt x="6207" y="5357"/>
                </a:cubicBezTo>
                <a:lnTo>
                  <a:pt x="6114" y="5396"/>
                </a:lnTo>
                <a:cubicBezTo>
                  <a:pt x="6106" y="5399"/>
                  <a:pt x="6096" y="5395"/>
                  <a:pt x="6092" y="5387"/>
                </a:cubicBezTo>
                <a:cubicBezTo>
                  <a:pt x="6089" y="5378"/>
                  <a:pt x="6093" y="5368"/>
                  <a:pt x="6101" y="5365"/>
                </a:cubicBezTo>
                <a:close/>
                <a:moveTo>
                  <a:pt x="6317" y="5275"/>
                </a:moveTo>
                <a:lnTo>
                  <a:pt x="6409" y="5237"/>
                </a:lnTo>
                <a:cubicBezTo>
                  <a:pt x="6418" y="5233"/>
                  <a:pt x="6427" y="5237"/>
                  <a:pt x="6431" y="5246"/>
                </a:cubicBezTo>
                <a:cubicBezTo>
                  <a:pt x="6435" y="5254"/>
                  <a:pt x="6430" y="5264"/>
                  <a:pt x="6422" y="5268"/>
                </a:cubicBezTo>
                <a:lnTo>
                  <a:pt x="6330" y="5306"/>
                </a:lnTo>
                <a:cubicBezTo>
                  <a:pt x="6321" y="5310"/>
                  <a:pt x="6311" y="5306"/>
                  <a:pt x="6308" y="5297"/>
                </a:cubicBezTo>
                <a:cubicBezTo>
                  <a:pt x="6304" y="5289"/>
                  <a:pt x="6308" y="5279"/>
                  <a:pt x="6317" y="5275"/>
                </a:cubicBezTo>
                <a:close/>
                <a:moveTo>
                  <a:pt x="6532" y="5186"/>
                </a:moveTo>
                <a:lnTo>
                  <a:pt x="6625" y="5147"/>
                </a:lnTo>
                <a:cubicBezTo>
                  <a:pt x="6633" y="5144"/>
                  <a:pt x="6643" y="5148"/>
                  <a:pt x="6646" y="5156"/>
                </a:cubicBezTo>
                <a:cubicBezTo>
                  <a:pt x="6650" y="5165"/>
                  <a:pt x="6646" y="5175"/>
                  <a:pt x="6637" y="5178"/>
                </a:cubicBezTo>
                <a:lnTo>
                  <a:pt x="6545" y="5216"/>
                </a:lnTo>
                <a:cubicBezTo>
                  <a:pt x="6537" y="5220"/>
                  <a:pt x="6527" y="5216"/>
                  <a:pt x="6523" y="5207"/>
                </a:cubicBezTo>
                <a:cubicBezTo>
                  <a:pt x="6520" y="5199"/>
                  <a:pt x="6524" y="5189"/>
                  <a:pt x="6532" y="5186"/>
                </a:cubicBezTo>
                <a:close/>
                <a:moveTo>
                  <a:pt x="6748" y="5096"/>
                </a:moveTo>
                <a:lnTo>
                  <a:pt x="6814" y="5069"/>
                </a:lnTo>
                <a:lnTo>
                  <a:pt x="6840" y="5058"/>
                </a:lnTo>
                <a:cubicBezTo>
                  <a:pt x="6849" y="5055"/>
                  <a:pt x="6859" y="5059"/>
                  <a:pt x="6862" y="5067"/>
                </a:cubicBezTo>
                <a:cubicBezTo>
                  <a:pt x="6866" y="5076"/>
                  <a:pt x="6862" y="5085"/>
                  <a:pt x="6853" y="5089"/>
                </a:cubicBezTo>
                <a:lnTo>
                  <a:pt x="6827" y="5100"/>
                </a:lnTo>
                <a:lnTo>
                  <a:pt x="6761" y="5127"/>
                </a:lnTo>
                <a:cubicBezTo>
                  <a:pt x="6752" y="5131"/>
                  <a:pt x="6742" y="5127"/>
                  <a:pt x="6739" y="5118"/>
                </a:cubicBezTo>
                <a:cubicBezTo>
                  <a:pt x="6735" y="5110"/>
                  <a:pt x="6739" y="5100"/>
                  <a:pt x="6748" y="5096"/>
                </a:cubicBezTo>
                <a:close/>
                <a:moveTo>
                  <a:pt x="6963" y="5007"/>
                </a:moveTo>
                <a:lnTo>
                  <a:pt x="7056" y="4969"/>
                </a:lnTo>
                <a:cubicBezTo>
                  <a:pt x="7064" y="4965"/>
                  <a:pt x="7074" y="4969"/>
                  <a:pt x="7078" y="4978"/>
                </a:cubicBezTo>
                <a:cubicBezTo>
                  <a:pt x="7081" y="4986"/>
                  <a:pt x="7077" y="4996"/>
                  <a:pt x="7069" y="4999"/>
                </a:cubicBezTo>
                <a:lnTo>
                  <a:pt x="6976" y="5038"/>
                </a:lnTo>
                <a:cubicBezTo>
                  <a:pt x="6968" y="5041"/>
                  <a:pt x="6958" y="5037"/>
                  <a:pt x="6954" y="5029"/>
                </a:cubicBezTo>
                <a:cubicBezTo>
                  <a:pt x="6951" y="5020"/>
                  <a:pt x="6955" y="5011"/>
                  <a:pt x="6963" y="5007"/>
                </a:cubicBezTo>
                <a:close/>
                <a:moveTo>
                  <a:pt x="7179" y="4918"/>
                </a:moveTo>
                <a:lnTo>
                  <a:pt x="7271" y="4879"/>
                </a:lnTo>
                <a:cubicBezTo>
                  <a:pt x="7280" y="4876"/>
                  <a:pt x="7290" y="4880"/>
                  <a:pt x="7293" y="4888"/>
                </a:cubicBezTo>
                <a:cubicBezTo>
                  <a:pt x="7297" y="4897"/>
                  <a:pt x="7293" y="4907"/>
                  <a:pt x="7284" y="4910"/>
                </a:cubicBezTo>
                <a:lnTo>
                  <a:pt x="7192" y="4948"/>
                </a:lnTo>
                <a:cubicBezTo>
                  <a:pt x="7183" y="4952"/>
                  <a:pt x="7173" y="4948"/>
                  <a:pt x="7170" y="4939"/>
                </a:cubicBezTo>
                <a:cubicBezTo>
                  <a:pt x="7166" y="4931"/>
                  <a:pt x="7170" y="4921"/>
                  <a:pt x="7179" y="4918"/>
                </a:cubicBezTo>
                <a:close/>
                <a:moveTo>
                  <a:pt x="7394" y="4828"/>
                </a:moveTo>
                <a:lnTo>
                  <a:pt x="7400" y="4826"/>
                </a:lnTo>
                <a:lnTo>
                  <a:pt x="7487" y="4790"/>
                </a:lnTo>
                <a:cubicBezTo>
                  <a:pt x="7495" y="4786"/>
                  <a:pt x="7505" y="4791"/>
                  <a:pt x="7509" y="4799"/>
                </a:cubicBezTo>
                <a:cubicBezTo>
                  <a:pt x="7512" y="4808"/>
                  <a:pt x="7508" y="4817"/>
                  <a:pt x="7500" y="4821"/>
                </a:cubicBezTo>
                <a:lnTo>
                  <a:pt x="7412" y="4857"/>
                </a:lnTo>
                <a:lnTo>
                  <a:pt x="7407" y="4859"/>
                </a:lnTo>
                <a:cubicBezTo>
                  <a:pt x="7399" y="4863"/>
                  <a:pt x="7389" y="4858"/>
                  <a:pt x="7385" y="4850"/>
                </a:cubicBezTo>
                <a:cubicBezTo>
                  <a:pt x="7382" y="4841"/>
                  <a:pt x="7386" y="4832"/>
                  <a:pt x="7394" y="4828"/>
                </a:cubicBezTo>
                <a:close/>
                <a:moveTo>
                  <a:pt x="7610" y="4739"/>
                </a:moveTo>
                <a:lnTo>
                  <a:pt x="7693" y="4705"/>
                </a:lnTo>
                <a:lnTo>
                  <a:pt x="7703" y="4701"/>
                </a:lnTo>
                <a:cubicBezTo>
                  <a:pt x="7711" y="4697"/>
                  <a:pt x="7721" y="4701"/>
                  <a:pt x="7724" y="4710"/>
                </a:cubicBezTo>
                <a:cubicBezTo>
                  <a:pt x="7728" y="4718"/>
                  <a:pt x="7724" y="4728"/>
                  <a:pt x="7715" y="4732"/>
                </a:cubicBezTo>
                <a:lnTo>
                  <a:pt x="7705" y="4736"/>
                </a:lnTo>
                <a:lnTo>
                  <a:pt x="7623" y="4770"/>
                </a:lnTo>
                <a:cubicBezTo>
                  <a:pt x="7614" y="4773"/>
                  <a:pt x="7605" y="4769"/>
                  <a:pt x="7601" y="4761"/>
                </a:cubicBezTo>
                <a:cubicBezTo>
                  <a:pt x="7598" y="4752"/>
                  <a:pt x="7602" y="4743"/>
                  <a:pt x="7610" y="4739"/>
                </a:cubicBezTo>
                <a:close/>
                <a:moveTo>
                  <a:pt x="7826" y="4650"/>
                </a:moveTo>
                <a:lnTo>
                  <a:pt x="7918" y="4612"/>
                </a:lnTo>
                <a:cubicBezTo>
                  <a:pt x="7927" y="4608"/>
                  <a:pt x="7936" y="4612"/>
                  <a:pt x="7940" y="4621"/>
                </a:cubicBezTo>
                <a:cubicBezTo>
                  <a:pt x="7943" y="4629"/>
                  <a:pt x="7939" y="4639"/>
                  <a:pt x="7931" y="4642"/>
                </a:cubicBezTo>
                <a:lnTo>
                  <a:pt x="7839" y="4681"/>
                </a:lnTo>
                <a:cubicBezTo>
                  <a:pt x="7830" y="4684"/>
                  <a:pt x="7820" y="4680"/>
                  <a:pt x="7817" y="4672"/>
                </a:cubicBezTo>
                <a:cubicBezTo>
                  <a:pt x="7813" y="4663"/>
                  <a:pt x="7817" y="4653"/>
                  <a:pt x="7826" y="4650"/>
                </a:cubicBezTo>
                <a:close/>
                <a:moveTo>
                  <a:pt x="8041" y="4561"/>
                </a:moveTo>
                <a:lnTo>
                  <a:pt x="8134" y="4523"/>
                </a:lnTo>
                <a:cubicBezTo>
                  <a:pt x="8142" y="4519"/>
                  <a:pt x="8152" y="4523"/>
                  <a:pt x="8156" y="4532"/>
                </a:cubicBezTo>
                <a:cubicBezTo>
                  <a:pt x="8159" y="4540"/>
                  <a:pt x="8155" y="4550"/>
                  <a:pt x="8147" y="4553"/>
                </a:cubicBezTo>
                <a:lnTo>
                  <a:pt x="8054" y="4592"/>
                </a:lnTo>
                <a:cubicBezTo>
                  <a:pt x="8046" y="4595"/>
                  <a:pt x="8036" y="4591"/>
                  <a:pt x="8032" y="4583"/>
                </a:cubicBezTo>
                <a:cubicBezTo>
                  <a:pt x="8029" y="4574"/>
                  <a:pt x="8033" y="4564"/>
                  <a:pt x="8041" y="4561"/>
                </a:cubicBezTo>
                <a:close/>
                <a:moveTo>
                  <a:pt x="8257" y="4472"/>
                </a:moveTo>
                <a:lnTo>
                  <a:pt x="8280" y="4463"/>
                </a:lnTo>
                <a:lnTo>
                  <a:pt x="8350" y="4434"/>
                </a:lnTo>
                <a:cubicBezTo>
                  <a:pt x="8358" y="4430"/>
                  <a:pt x="8368" y="4434"/>
                  <a:pt x="8371" y="4443"/>
                </a:cubicBezTo>
                <a:cubicBezTo>
                  <a:pt x="8375" y="4451"/>
                  <a:pt x="8371" y="4461"/>
                  <a:pt x="8362" y="4464"/>
                </a:cubicBezTo>
                <a:lnTo>
                  <a:pt x="8292" y="4493"/>
                </a:lnTo>
                <a:lnTo>
                  <a:pt x="8270" y="4503"/>
                </a:lnTo>
                <a:cubicBezTo>
                  <a:pt x="8261" y="4506"/>
                  <a:pt x="8252" y="4502"/>
                  <a:pt x="8248" y="4494"/>
                </a:cubicBezTo>
                <a:cubicBezTo>
                  <a:pt x="8245" y="4485"/>
                  <a:pt x="8249" y="4475"/>
                  <a:pt x="8257" y="4472"/>
                </a:cubicBezTo>
                <a:close/>
                <a:moveTo>
                  <a:pt x="8473" y="4383"/>
                </a:moveTo>
                <a:lnTo>
                  <a:pt x="8565" y="4345"/>
                </a:lnTo>
                <a:cubicBezTo>
                  <a:pt x="8574" y="4341"/>
                  <a:pt x="8583" y="4345"/>
                  <a:pt x="8587" y="4354"/>
                </a:cubicBezTo>
                <a:cubicBezTo>
                  <a:pt x="8590" y="4362"/>
                  <a:pt x="8586" y="4372"/>
                  <a:pt x="8578" y="4375"/>
                </a:cubicBezTo>
                <a:lnTo>
                  <a:pt x="8486" y="4414"/>
                </a:lnTo>
                <a:cubicBezTo>
                  <a:pt x="8477" y="4417"/>
                  <a:pt x="8467" y="4413"/>
                  <a:pt x="8464" y="4404"/>
                </a:cubicBezTo>
                <a:cubicBezTo>
                  <a:pt x="8460" y="4396"/>
                  <a:pt x="8464" y="4386"/>
                  <a:pt x="8473" y="4383"/>
                </a:cubicBezTo>
                <a:close/>
                <a:moveTo>
                  <a:pt x="8688" y="4294"/>
                </a:moveTo>
                <a:lnTo>
                  <a:pt x="8781" y="4255"/>
                </a:lnTo>
                <a:cubicBezTo>
                  <a:pt x="8789" y="4252"/>
                  <a:pt x="8799" y="4256"/>
                  <a:pt x="8803" y="4264"/>
                </a:cubicBezTo>
                <a:cubicBezTo>
                  <a:pt x="8806" y="4273"/>
                  <a:pt x="8802" y="4283"/>
                  <a:pt x="8794" y="4286"/>
                </a:cubicBezTo>
                <a:lnTo>
                  <a:pt x="8701" y="4324"/>
                </a:lnTo>
                <a:cubicBezTo>
                  <a:pt x="8693" y="4328"/>
                  <a:pt x="8683" y="4324"/>
                  <a:pt x="8679" y="4315"/>
                </a:cubicBezTo>
                <a:cubicBezTo>
                  <a:pt x="8676" y="4307"/>
                  <a:pt x="8680" y="4297"/>
                  <a:pt x="8688" y="4294"/>
                </a:cubicBezTo>
                <a:close/>
                <a:moveTo>
                  <a:pt x="8904" y="4205"/>
                </a:moveTo>
                <a:lnTo>
                  <a:pt x="8997" y="4167"/>
                </a:lnTo>
                <a:cubicBezTo>
                  <a:pt x="9005" y="4163"/>
                  <a:pt x="9015" y="4167"/>
                  <a:pt x="9018" y="4176"/>
                </a:cubicBezTo>
                <a:cubicBezTo>
                  <a:pt x="9022" y="4184"/>
                  <a:pt x="9018" y="4194"/>
                  <a:pt x="9009" y="4197"/>
                </a:cubicBezTo>
                <a:lnTo>
                  <a:pt x="8917" y="4235"/>
                </a:lnTo>
                <a:cubicBezTo>
                  <a:pt x="8908" y="4239"/>
                  <a:pt x="8899" y="4235"/>
                  <a:pt x="8895" y="4226"/>
                </a:cubicBezTo>
                <a:cubicBezTo>
                  <a:pt x="8892" y="4218"/>
                  <a:pt x="8896" y="4208"/>
                  <a:pt x="8904" y="4205"/>
                </a:cubicBezTo>
                <a:close/>
                <a:moveTo>
                  <a:pt x="9120" y="4116"/>
                </a:moveTo>
                <a:lnTo>
                  <a:pt x="9162" y="4099"/>
                </a:lnTo>
                <a:lnTo>
                  <a:pt x="9212" y="4078"/>
                </a:lnTo>
                <a:cubicBezTo>
                  <a:pt x="9221" y="4074"/>
                  <a:pt x="9231" y="4078"/>
                  <a:pt x="9234" y="4087"/>
                </a:cubicBezTo>
                <a:cubicBezTo>
                  <a:pt x="9238" y="4095"/>
                  <a:pt x="9234" y="4105"/>
                  <a:pt x="9225" y="4109"/>
                </a:cubicBezTo>
                <a:lnTo>
                  <a:pt x="9175" y="4129"/>
                </a:lnTo>
                <a:lnTo>
                  <a:pt x="9133" y="4147"/>
                </a:lnTo>
                <a:cubicBezTo>
                  <a:pt x="9124" y="4150"/>
                  <a:pt x="9114" y="4146"/>
                  <a:pt x="9111" y="4138"/>
                </a:cubicBezTo>
                <a:cubicBezTo>
                  <a:pt x="9107" y="4129"/>
                  <a:pt x="9111" y="4119"/>
                  <a:pt x="9120" y="4116"/>
                </a:cubicBezTo>
                <a:close/>
                <a:moveTo>
                  <a:pt x="9336" y="4027"/>
                </a:moveTo>
                <a:lnTo>
                  <a:pt x="9428" y="3989"/>
                </a:lnTo>
                <a:cubicBezTo>
                  <a:pt x="9437" y="3985"/>
                  <a:pt x="9446" y="3989"/>
                  <a:pt x="9450" y="3998"/>
                </a:cubicBezTo>
                <a:cubicBezTo>
                  <a:pt x="9453" y="4006"/>
                  <a:pt x="9449" y="4016"/>
                  <a:pt x="9441" y="4019"/>
                </a:cubicBezTo>
                <a:lnTo>
                  <a:pt x="9348" y="4058"/>
                </a:lnTo>
                <a:cubicBezTo>
                  <a:pt x="9340" y="4061"/>
                  <a:pt x="9330" y="4057"/>
                  <a:pt x="9327" y="4049"/>
                </a:cubicBezTo>
                <a:cubicBezTo>
                  <a:pt x="9323" y="4040"/>
                  <a:pt x="9327" y="4030"/>
                  <a:pt x="9336" y="4027"/>
                </a:cubicBezTo>
                <a:close/>
                <a:moveTo>
                  <a:pt x="9551" y="3938"/>
                </a:moveTo>
                <a:lnTo>
                  <a:pt x="9644" y="3900"/>
                </a:lnTo>
                <a:cubicBezTo>
                  <a:pt x="9652" y="3896"/>
                  <a:pt x="9662" y="3900"/>
                  <a:pt x="9666" y="3909"/>
                </a:cubicBezTo>
                <a:cubicBezTo>
                  <a:pt x="9669" y="3918"/>
                  <a:pt x="9665" y="3927"/>
                  <a:pt x="9657" y="3931"/>
                </a:cubicBezTo>
                <a:lnTo>
                  <a:pt x="9564" y="3969"/>
                </a:lnTo>
                <a:cubicBezTo>
                  <a:pt x="9556" y="3972"/>
                  <a:pt x="9546" y="3968"/>
                  <a:pt x="9542" y="3960"/>
                </a:cubicBezTo>
                <a:cubicBezTo>
                  <a:pt x="9539" y="3951"/>
                  <a:pt x="9543" y="3941"/>
                  <a:pt x="9551" y="3938"/>
                </a:cubicBezTo>
                <a:close/>
                <a:moveTo>
                  <a:pt x="9767" y="3849"/>
                </a:moveTo>
                <a:lnTo>
                  <a:pt x="9860" y="3811"/>
                </a:lnTo>
                <a:cubicBezTo>
                  <a:pt x="9868" y="3808"/>
                  <a:pt x="9878" y="3812"/>
                  <a:pt x="9881" y="3820"/>
                </a:cubicBezTo>
                <a:cubicBezTo>
                  <a:pt x="9885" y="3829"/>
                  <a:pt x="9881" y="3838"/>
                  <a:pt x="9872" y="3842"/>
                </a:cubicBezTo>
                <a:lnTo>
                  <a:pt x="9780" y="3880"/>
                </a:lnTo>
                <a:cubicBezTo>
                  <a:pt x="9771" y="3884"/>
                  <a:pt x="9762" y="3880"/>
                  <a:pt x="9758" y="3871"/>
                </a:cubicBezTo>
                <a:cubicBezTo>
                  <a:pt x="9755" y="3862"/>
                  <a:pt x="9759" y="3853"/>
                  <a:pt x="9767" y="3849"/>
                </a:cubicBezTo>
                <a:close/>
                <a:moveTo>
                  <a:pt x="9983" y="3760"/>
                </a:moveTo>
                <a:lnTo>
                  <a:pt x="10046" y="3735"/>
                </a:lnTo>
                <a:lnTo>
                  <a:pt x="10075" y="3722"/>
                </a:lnTo>
                <a:cubicBezTo>
                  <a:pt x="10084" y="3719"/>
                  <a:pt x="10094" y="3723"/>
                  <a:pt x="10097" y="3731"/>
                </a:cubicBezTo>
                <a:cubicBezTo>
                  <a:pt x="10101" y="3740"/>
                  <a:pt x="10097" y="3750"/>
                  <a:pt x="10088" y="3753"/>
                </a:cubicBezTo>
                <a:lnTo>
                  <a:pt x="10058" y="3765"/>
                </a:lnTo>
                <a:lnTo>
                  <a:pt x="9996" y="3791"/>
                </a:lnTo>
                <a:cubicBezTo>
                  <a:pt x="9987" y="3795"/>
                  <a:pt x="9977" y="3791"/>
                  <a:pt x="9974" y="3782"/>
                </a:cubicBezTo>
                <a:cubicBezTo>
                  <a:pt x="9970" y="3774"/>
                  <a:pt x="9974" y="3764"/>
                  <a:pt x="9983" y="3760"/>
                </a:cubicBezTo>
                <a:close/>
                <a:moveTo>
                  <a:pt x="10199" y="3671"/>
                </a:moveTo>
                <a:lnTo>
                  <a:pt x="10291" y="3633"/>
                </a:lnTo>
                <a:cubicBezTo>
                  <a:pt x="10300" y="3630"/>
                  <a:pt x="10309" y="3634"/>
                  <a:pt x="10313" y="3642"/>
                </a:cubicBezTo>
                <a:cubicBezTo>
                  <a:pt x="10316" y="3651"/>
                  <a:pt x="10312" y="3661"/>
                  <a:pt x="10304" y="3664"/>
                </a:cubicBezTo>
                <a:lnTo>
                  <a:pt x="10211" y="3702"/>
                </a:lnTo>
                <a:cubicBezTo>
                  <a:pt x="10203" y="3706"/>
                  <a:pt x="10193" y="3702"/>
                  <a:pt x="10190" y="3693"/>
                </a:cubicBezTo>
                <a:cubicBezTo>
                  <a:pt x="10186" y="3685"/>
                  <a:pt x="10190" y="3675"/>
                  <a:pt x="10199" y="3671"/>
                </a:cubicBezTo>
                <a:close/>
                <a:moveTo>
                  <a:pt x="10414" y="3583"/>
                </a:moveTo>
                <a:lnTo>
                  <a:pt x="10507" y="3545"/>
                </a:lnTo>
                <a:cubicBezTo>
                  <a:pt x="10515" y="3541"/>
                  <a:pt x="10525" y="3545"/>
                  <a:pt x="10529" y="3554"/>
                </a:cubicBezTo>
                <a:cubicBezTo>
                  <a:pt x="10532" y="3562"/>
                  <a:pt x="10528" y="3572"/>
                  <a:pt x="10520" y="3575"/>
                </a:cubicBezTo>
                <a:lnTo>
                  <a:pt x="10427" y="3613"/>
                </a:lnTo>
                <a:cubicBezTo>
                  <a:pt x="10419" y="3617"/>
                  <a:pt x="10409" y="3613"/>
                  <a:pt x="10405" y="3604"/>
                </a:cubicBezTo>
                <a:cubicBezTo>
                  <a:pt x="10402" y="3596"/>
                  <a:pt x="10406" y="3586"/>
                  <a:pt x="10414" y="3583"/>
                </a:cubicBezTo>
                <a:close/>
                <a:moveTo>
                  <a:pt x="10630" y="3494"/>
                </a:moveTo>
                <a:lnTo>
                  <a:pt x="10635" y="3492"/>
                </a:lnTo>
                <a:lnTo>
                  <a:pt x="10723" y="3456"/>
                </a:lnTo>
                <a:cubicBezTo>
                  <a:pt x="10731" y="3452"/>
                  <a:pt x="10741" y="3457"/>
                  <a:pt x="10744" y="3465"/>
                </a:cubicBezTo>
                <a:cubicBezTo>
                  <a:pt x="10748" y="3474"/>
                  <a:pt x="10744" y="3483"/>
                  <a:pt x="10735" y="3487"/>
                </a:cubicBezTo>
                <a:lnTo>
                  <a:pt x="10648" y="3523"/>
                </a:lnTo>
                <a:lnTo>
                  <a:pt x="10643" y="3525"/>
                </a:lnTo>
                <a:cubicBezTo>
                  <a:pt x="10634" y="3528"/>
                  <a:pt x="10625" y="3524"/>
                  <a:pt x="10621" y="3516"/>
                </a:cubicBezTo>
                <a:cubicBezTo>
                  <a:pt x="10618" y="3507"/>
                  <a:pt x="10622" y="3498"/>
                  <a:pt x="10630" y="3494"/>
                </a:cubicBezTo>
                <a:close/>
                <a:moveTo>
                  <a:pt x="10846" y="3405"/>
                </a:moveTo>
                <a:lnTo>
                  <a:pt x="10930" y="3371"/>
                </a:lnTo>
                <a:lnTo>
                  <a:pt x="10939" y="3367"/>
                </a:lnTo>
                <a:cubicBezTo>
                  <a:pt x="10947" y="3364"/>
                  <a:pt x="10957" y="3368"/>
                  <a:pt x="10960" y="3376"/>
                </a:cubicBezTo>
                <a:cubicBezTo>
                  <a:pt x="10964" y="3385"/>
                  <a:pt x="10960" y="3394"/>
                  <a:pt x="10951" y="3398"/>
                </a:cubicBezTo>
                <a:lnTo>
                  <a:pt x="10943" y="3401"/>
                </a:lnTo>
                <a:lnTo>
                  <a:pt x="10859" y="3436"/>
                </a:lnTo>
                <a:cubicBezTo>
                  <a:pt x="10850" y="3440"/>
                  <a:pt x="10840" y="3435"/>
                  <a:pt x="10837" y="3427"/>
                </a:cubicBezTo>
                <a:cubicBezTo>
                  <a:pt x="10833" y="3418"/>
                  <a:pt x="10838" y="3409"/>
                  <a:pt x="10846" y="3405"/>
                </a:cubicBezTo>
                <a:close/>
                <a:moveTo>
                  <a:pt x="11062" y="3317"/>
                </a:moveTo>
                <a:lnTo>
                  <a:pt x="11154" y="3279"/>
                </a:lnTo>
                <a:cubicBezTo>
                  <a:pt x="11163" y="3275"/>
                  <a:pt x="11173" y="3279"/>
                  <a:pt x="11176" y="3288"/>
                </a:cubicBezTo>
                <a:cubicBezTo>
                  <a:pt x="11180" y="3296"/>
                  <a:pt x="11176" y="3306"/>
                  <a:pt x="11167" y="3309"/>
                </a:cubicBezTo>
                <a:lnTo>
                  <a:pt x="11075" y="3347"/>
                </a:lnTo>
                <a:cubicBezTo>
                  <a:pt x="11066" y="3351"/>
                  <a:pt x="11056" y="3347"/>
                  <a:pt x="11053" y="3338"/>
                </a:cubicBezTo>
                <a:cubicBezTo>
                  <a:pt x="11049" y="3330"/>
                  <a:pt x="11053" y="3320"/>
                  <a:pt x="11062" y="3317"/>
                </a:cubicBezTo>
                <a:close/>
                <a:moveTo>
                  <a:pt x="11278" y="3228"/>
                </a:moveTo>
                <a:lnTo>
                  <a:pt x="11370" y="3190"/>
                </a:lnTo>
                <a:cubicBezTo>
                  <a:pt x="11379" y="3186"/>
                  <a:pt x="11388" y="3190"/>
                  <a:pt x="11392" y="3199"/>
                </a:cubicBezTo>
                <a:cubicBezTo>
                  <a:pt x="11395" y="3207"/>
                  <a:pt x="11391" y="3217"/>
                  <a:pt x="11383" y="3221"/>
                </a:cubicBezTo>
                <a:lnTo>
                  <a:pt x="11290" y="3259"/>
                </a:lnTo>
                <a:cubicBezTo>
                  <a:pt x="11282" y="3262"/>
                  <a:pt x="11272" y="3258"/>
                  <a:pt x="11269" y="3250"/>
                </a:cubicBezTo>
                <a:cubicBezTo>
                  <a:pt x="11265" y="3241"/>
                  <a:pt x="11269" y="3231"/>
                  <a:pt x="11278" y="3228"/>
                </a:cubicBezTo>
                <a:close/>
                <a:moveTo>
                  <a:pt x="11494" y="3139"/>
                </a:moveTo>
                <a:lnTo>
                  <a:pt x="11521" y="3128"/>
                </a:lnTo>
                <a:lnTo>
                  <a:pt x="11586" y="3101"/>
                </a:lnTo>
                <a:cubicBezTo>
                  <a:pt x="11594" y="3098"/>
                  <a:pt x="11604" y="3102"/>
                  <a:pt x="11608" y="3110"/>
                </a:cubicBezTo>
                <a:cubicBezTo>
                  <a:pt x="11611" y="3119"/>
                  <a:pt x="11607" y="3128"/>
                  <a:pt x="11599" y="3132"/>
                </a:cubicBezTo>
                <a:lnTo>
                  <a:pt x="11533" y="3159"/>
                </a:lnTo>
                <a:lnTo>
                  <a:pt x="11506" y="3170"/>
                </a:lnTo>
                <a:cubicBezTo>
                  <a:pt x="11498" y="3174"/>
                  <a:pt x="11488" y="3169"/>
                  <a:pt x="11484" y="3161"/>
                </a:cubicBezTo>
                <a:cubicBezTo>
                  <a:pt x="11481" y="3152"/>
                  <a:pt x="11485" y="3143"/>
                  <a:pt x="11494" y="3139"/>
                </a:cubicBezTo>
                <a:close/>
                <a:moveTo>
                  <a:pt x="11709" y="3050"/>
                </a:moveTo>
                <a:lnTo>
                  <a:pt x="11802" y="3012"/>
                </a:lnTo>
                <a:cubicBezTo>
                  <a:pt x="11810" y="3009"/>
                  <a:pt x="11820" y="3013"/>
                  <a:pt x="11823" y="3021"/>
                </a:cubicBezTo>
                <a:cubicBezTo>
                  <a:pt x="11827" y="3030"/>
                  <a:pt x="11823" y="3040"/>
                  <a:pt x="11814" y="3043"/>
                </a:cubicBezTo>
                <a:lnTo>
                  <a:pt x="11722" y="3081"/>
                </a:lnTo>
                <a:cubicBezTo>
                  <a:pt x="11713" y="3085"/>
                  <a:pt x="11704" y="3081"/>
                  <a:pt x="11700" y="3072"/>
                </a:cubicBezTo>
                <a:cubicBezTo>
                  <a:pt x="11697" y="3064"/>
                  <a:pt x="11701" y="3054"/>
                  <a:pt x="11709" y="3050"/>
                </a:cubicBezTo>
                <a:close/>
                <a:moveTo>
                  <a:pt x="11925" y="2962"/>
                </a:moveTo>
                <a:lnTo>
                  <a:pt x="12018" y="2924"/>
                </a:lnTo>
                <a:cubicBezTo>
                  <a:pt x="12026" y="2920"/>
                  <a:pt x="12036" y="2924"/>
                  <a:pt x="12039" y="2933"/>
                </a:cubicBezTo>
                <a:cubicBezTo>
                  <a:pt x="12043" y="2941"/>
                  <a:pt x="12039" y="2951"/>
                  <a:pt x="12030" y="2955"/>
                </a:cubicBezTo>
                <a:lnTo>
                  <a:pt x="11938" y="2993"/>
                </a:lnTo>
                <a:cubicBezTo>
                  <a:pt x="11929" y="2996"/>
                  <a:pt x="11920" y="2992"/>
                  <a:pt x="11916" y="2983"/>
                </a:cubicBezTo>
                <a:cubicBezTo>
                  <a:pt x="11913" y="2975"/>
                  <a:pt x="11917" y="2965"/>
                  <a:pt x="11925" y="2962"/>
                </a:cubicBezTo>
                <a:close/>
                <a:moveTo>
                  <a:pt x="12141" y="2873"/>
                </a:moveTo>
                <a:lnTo>
                  <a:pt x="12234" y="2835"/>
                </a:lnTo>
                <a:cubicBezTo>
                  <a:pt x="12242" y="2832"/>
                  <a:pt x="12252" y="2836"/>
                  <a:pt x="12255" y="2844"/>
                </a:cubicBezTo>
                <a:cubicBezTo>
                  <a:pt x="12259" y="2853"/>
                  <a:pt x="12255" y="2863"/>
                  <a:pt x="12246" y="2866"/>
                </a:cubicBezTo>
                <a:lnTo>
                  <a:pt x="12154" y="2904"/>
                </a:lnTo>
                <a:cubicBezTo>
                  <a:pt x="12145" y="2908"/>
                  <a:pt x="12135" y="2904"/>
                  <a:pt x="12132" y="2895"/>
                </a:cubicBezTo>
                <a:cubicBezTo>
                  <a:pt x="12128" y="2886"/>
                  <a:pt x="12133" y="2877"/>
                  <a:pt x="12141" y="2873"/>
                </a:cubicBezTo>
                <a:close/>
                <a:moveTo>
                  <a:pt x="12357" y="2785"/>
                </a:moveTo>
                <a:lnTo>
                  <a:pt x="12407" y="2764"/>
                </a:lnTo>
                <a:lnTo>
                  <a:pt x="12449" y="2747"/>
                </a:lnTo>
                <a:cubicBezTo>
                  <a:pt x="12458" y="2743"/>
                  <a:pt x="12468" y="2747"/>
                  <a:pt x="12471" y="2756"/>
                </a:cubicBezTo>
                <a:cubicBezTo>
                  <a:pt x="12475" y="2764"/>
                  <a:pt x="12471" y="2774"/>
                  <a:pt x="12462" y="2777"/>
                </a:cubicBezTo>
                <a:lnTo>
                  <a:pt x="12419" y="2795"/>
                </a:lnTo>
                <a:lnTo>
                  <a:pt x="12370" y="2815"/>
                </a:lnTo>
                <a:cubicBezTo>
                  <a:pt x="12361" y="2819"/>
                  <a:pt x="12351" y="2815"/>
                  <a:pt x="12348" y="2806"/>
                </a:cubicBezTo>
                <a:cubicBezTo>
                  <a:pt x="12344" y="2798"/>
                  <a:pt x="12348" y="2788"/>
                  <a:pt x="12357" y="2785"/>
                </a:cubicBezTo>
                <a:close/>
                <a:moveTo>
                  <a:pt x="12573" y="2696"/>
                </a:moveTo>
                <a:lnTo>
                  <a:pt x="12665" y="2658"/>
                </a:lnTo>
                <a:cubicBezTo>
                  <a:pt x="12674" y="2655"/>
                  <a:pt x="12684" y="2659"/>
                  <a:pt x="12687" y="2667"/>
                </a:cubicBezTo>
                <a:cubicBezTo>
                  <a:pt x="12691" y="2676"/>
                  <a:pt x="12686" y="2685"/>
                  <a:pt x="12678" y="2689"/>
                </a:cubicBezTo>
                <a:lnTo>
                  <a:pt x="12585" y="2727"/>
                </a:lnTo>
                <a:cubicBezTo>
                  <a:pt x="12577" y="2730"/>
                  <a:pt x="12567" y="2726"/>
                  <a:pt x="12564" y="2718"/>
                </a:cubicBezTo>
                <a:cubicBezTo>
                  <a:pt x="12560" y="2709"/>
                  <a:pt x="12564" y="2700"/>
                  <a:pt x="12573" y="2696"/>
                </a:cubicBezTo>
                <a:close/>
                <a:moveTo>
                  <a:pt x="12789" y="2607"/>
                </a:moveTo>
                <a:lnTo>
                  <a:pt x="12881" y="2569"/>
                </a:lnTo>
                <a:cubicBezTo>
                  <a:pt x="12890" y="2566"/>
                  <a:pt x="12899" y="2570"/>
                  <a:pt x="12903" y="2579"/>
                </a:cubicBezTo>
                <a:cubicBezTo>
                  <a:pt x="12906" y="2587"/>
                  <a:pt x="12902" y="2597"/>
                  <a:pt x="12894" y="2600"/>
                </a:cubicBezTo>
                <a:lnTo>
                  <a:pt x="12801" y="2638"/>
                </a:lnTo>
                <a:cubicBezTo>
                  <a:pt x="12793" y="2642"/>
                  <a:pt x="12783" y="2638"/>
                  <a:pt x="12780" y="2629"/>
                </a:cubicBezTo>
                <a:cubicBezTo>
                  <a:pt x="12776" y="2621"/>
                  <a:pt x="12780" y="2611"/>
                  <a:pt x="12789" y="2607"/>
                </a:cubicBezTo>
                <a:close/>
                <a:moveTo>
                  <a:pt x="13004" y="2519"/>
                </a:moveTo>
                <a:lnTo>
                  <a:pt x="13097" y="2481"/>
                </a:lnTo>
                <a:cubicBezTo>
                  <a:pt x="13105" y="2477"/>
                  <a:pt x="13115" y="2481"/>
                  <a:pt x="13119" y="2490"/>
                </a:cubicBezTo>
                <a:cubicBezTo>
                  <a:pt x="13122" y="2498"/>
                  <a:pt x="13118" y="2508"/>
                  <a:pt x="13110" y="2512"/>
                </a:cubicBezTo>
                <a:lnTo>
                  <a:pt x="13017" y="2550"/>
                </a:lnTo>
                <a:cubicBezTo>
                  <a:pt x="13009" y="2553"/>
                  <a:pt x="12999" y="2549"/>
                  <a:pt x="12995" y="2541"/>
                </a:cubicBezTo>
                <a:cubicBezTo>
                  <a:pt x="12992" y="2532"/>
                  <a:pt x="12996" y="2522"/>
                  <a:pt x="13004" y="2519"/>
                </a:cubicBezTo>
                <a:close/>
                <a:moveTo>
                  <a:pt x="13220" y="2430"/>
                </a:moveTo>
                <a:lnTo>
                  <a:pt x="13293" y="2400"/>
                </a:lnTo>
                <a:lnTo>
                  <a:pt x="13313" y="2392"/>
                </a:lnTo>
                <a:cubicBezTo>
                  <a:pt x="13321" y="2389"/>
                  <a:pt x="13331" y="2393"/>
                  <a:pt x="13335" y="2401"/>
                </a:cubicBezTo>
                <a:cubicBezTo>
                  <a:pt x="13338" y="2410"/>
                  <a:pt x="13334" y="2419"/>
                  <a:pt x="13325" y="2423"/>
                </a:cubicBezTo>
                <a:lnTo>
                  <a:pt x="13306" y="2431"/>
                </a:lnTo>
                <a:lnTo>
                  <a:pt x="13233" y="2461"/>
                </a:lnTo>
                <a:cubicBezTo>
                  <a:pt x="13224" y="2464"/>
                  <a:pt x="13215" y="2460"/>
                  <a:pt x="13211" y="2452"/>
                </a:cubicBezTo>
                <a:cubicBezTo>
                  <a:pt x="13208" y="2443"/>
                  <a:pt x="13212" y="2434"/>
                  <a:pt x="13220" y="2430"/>
                </a:cubicBezTo>
                <a:close/>
                <a:moveTo>
                  <a:pt x="13436" y="2342"/>
                </a:moveTo>
                <a:lnTo>
                  <a:pt x="13529" y="2304"/>
                </a:lnTo>
                <a:cubicBezTo>
                  <a:pt x="13537" y="2300"/>
                  <a:pt x="13547" y="2304"/>
                  <a:pt x="13550" y="2313"/>
                </a:cubicBezTo>
                <a:cubicBezTo>
                  <a:pt x="13554" y="2321"/>
                  <a:pt x="13550" y="2331"/>
                  <a:pt x="13541" y="2335"/>
                </a:cubicBezTo>
                <a:lnTo>
                  <a:pt x="13449" y="2372"/>
                </a:lnTo>
                <a:cubicBezTo>
                  <a:pt x="13440" y="2376"/>
                  <a:pt x="13431" y="2372"/>
                  <a:pt x="13427" y="2363"/>
                </a:cubicBezTo>
                <a:cubicBezTo>
                  <a:pt x="13424" y="2355"/>
                  <a:pt x="13428" y="2345"/>
                  <a:pt x="13436" y="2342"/>
                </a:cubicBezTo>
                <a:close/>
                <a:moveTo>
                  <a:pt x="13652" y="2253"/>
                </a:moveTo>
                <a:lnTo>
                  <a:pt x="13745" y="2215"/>
                </a:lnTo>
                <a:cubicBezTo>
                  <a:pt x="13753" y="2212"/>
                  <a:pt x="13763" y="2216"/>
                  <a:pt x="13766" y="2224"/>
                </a:cubicBezTo>
                <a:cubicBezTo>
                  <a:pt x="13770" y="2233"/>
                  <a:pt x="13766" y="2242"/>
                  <a:pt x="13757" y="2246"/>
                </a:cubicBezTo>
                <a:lnTo>
                  <a:pt x="13665" y="2284"/>
                </a:lnTo>
                <a:cubicBezTo>
                  <a:pt x="13656" y="2287"/>
                  <a:pt x="13647" y="2283"/>
                  <a:pt x="13643" y="2275"/>
                </a:cubicBezTo>
                <a:cubicBezTo>
                  <a:pt x="13640" y="2266"/>
                  <a:pt x="13644" y="2257"/>
                  <a:pt x="13652" y="2253"/>
                </a:cubicBezTo>
                <a:close/>
                <a:moveTo>
                  <a:pt x="13868" y="2164"/>
                </a:moveTo>
                <a:lnTo>
                  <a:pt x="13885" y="2158"/>
                </a:lnTo>
                <a:lnTo>
                  <a:pt x="13960" y="2127"/>
                </a:lnTo>
                <a:cubicBezTo>
                  <a:pt x="13969" y="2123"/>
                  <a:pt x="13979" y="2127"/>
                  <a:pt x="13982" y="2136"/>
                </a:cubicBezTo>
                <a:cubicBezTo>
                  <a:pt x="13986" y="2144"/>
                  <a:pt x="13982" y="2154"/>
                  <a:pt x="13973" y="2157"/>
                </a:cubicBezTo>
                <a:lnTo>
                  <a:pt x="13897" y="2188"/>
                </a:lnTo>
                <a:lnTo>
                  <a:pt x="13881" y="2195"/>
                </a:lnTo>
                <a:cubicBezTo>
                  <a:pt x="13872" y="2199"/>
                  <a:pt x="13862" y="2195"/>
                  <a:pt x="13859" y="2186"/>
                </a:cubicBezTo>
                <a:cubicBezTo>
                  <a:pt x="13855" y="2178"/>
                  <a:pt x="13859" y="2168"/>
                  <a:pt x="13868" y="2164"/>
                </a:cubicBezTo>
                <a:close/>
                <a:moveTo>
                  <a:pt x="14084" y="2076"/>
                </a:moveTo>
                <a:lnTo>
                  <a:pt x="14176" y="2038"/>
                </a:lnTo>
                <a:cubicBezTo>
                  <a:pt x="14185" y="2035"/>
                  <a:pt x="14195" y="2039"/>
                  <a:pt x="14198" y="2047"/>
                </a:cubicBezTo>
                <a:cubicBezTo>
                  <a:pt x="14202" y="2056"/>
                  <a:pt x="14198" y="2066"/>
                  <a:pt x="14189" y="2069"/>
                </a:cubicBezTo>
                <a:lnTo>
                  <a:pt x="14097" y="2107"/>
                </a:lnTo>
                <a:cubicBezTo>
                  <a:pt x="14088" y="2110"/>
                  <a:pt x="14078" y="2106"/>
                  <a:pt x="14075" y="2098"/>
                </a:cubicBezTo>
                <a:cubicBezTo>
                  <a:pt x="14071" y="2089"/>
                  <a:pt x="14075" y="2080"/>
                  <a:pt x="14084" y="2076"/>
                </a:cubicBezTo>
                <a:close/>
                <a:moveTo>
                  <a:pt x="14300" y="1988"/>
                </a:moveTo>
                <a:lnTo>
                  <a:pt x="14392" y="1950"/>
                </a:lnTo>
                <a:cubicBezTo>
                  <a:pt x="14401" y="1946"/>
                  <a:pt x="14411" y="1950"/>
                  <a:pt x="14414" y="1959"/>
                </a:cubicBezTo>
                <a:cubicBezTo>
                  <a:pt x="14418" y="1967"/>
                  <a:pt x="14413" y="1977"/>
                  <a:pt x="14405" y="1981"/>
                </a:cubicBezTo>
                <a:lnTo>
                  <a:pt x="14312" y="2018"/>
                </a:lnTo>
                <a:cubicBezTo>
                  <a:pt x="14304" y="2022"/>
                  <a:pt x="14294" y="2018"/>
                  <a:pt x="14291" y="2009"/>
                </a:cubicBezTo>
                <a:cubicBezTo>
                  <a:pt x="14287" y="2001"/>
                  <a:pt x="14291" y="1991"/>
                  <a:pt x="14300" y="1988"/>
                </a:cubicBezTo>
                <a:close/>
                <a:moveTo>
                  <a:pt x="14516" y="1899"/>
                </a:moveTo>
                <a:lnTo>
                  <a:pt x="14608" y="1861"/>
                </a:lnTo>
                <a:cubicBezTo>
                  <a:pt x="14617" y="1858"/>
                  <a:pt x="14626" y="1862"/>
                  <a:pt x="14630" y="1870"/>
                </a:cubicBezTo>
                <a:cubicBezTo>
                  <a:pt x="14633" y="1879"/>
                  <a:pt x="14629" y="1888"/>
                  <a:pt x="14621" y="1892"/>
                </a:cubicBezTo>
                <a:lnTo>
                  <a:pt x="14528" y="1930"/>
                </a:lnTo>
                <a:cubicBezTo>
                  <a:pt x="14520" y="1933"/>
                  <a:pt x="14510" y="1929"/>
                  <a:pt x="14507" y="1921"/>
                </a:cubicBezTo>
                <a:cubicBezTo>
                  <a:pt x="14503" y="1912"/>
                  <a:pt x="14507" y="1903"/>
                  <a:pt x="14516" y="1899"/>
                </a:cubicBezTo>
                <a:close/>
                <a:moveTo>
                  <a:pt x="14731" y="1810"/>
                </a:moveTo>
                <a:lnTo>
                  <a:pt x="14773" y="1794"/>
                </a:lnTo>
                <a:lnTo>
                  <a:pt x="14824" y="1773"/>
                </a:lnTo>
                <a:cubicBezTo>
                  <a:pt x="14833" y="1769"/>
                  <a:pt x="14842" y="1773"/>
                  <a:pt x="14846" y="1782"/>
                </a:cubicBezTo>
                <a:cubicBezTo>
                  <a:pt x="14849" y="1790"/>
                  <a:pt x="14845" y="1800"/>
                  <a:pt x="14837" y="1803"/>
                </a:cubicBezTo>
                <a:lnTo>
                  <a:pt x="14785" y="1824"/>
                </a:lnTo>
                <a:lnTo>
                  <a:pt x="14744" y="1841"/>
                </a:lnTo>
                <a:cubicBezTo>
                  <a:pt x="14736" y="1845"/>
                  <a:pt x="14726" y="1841"/>
                  <a:pt x="14722" y="1832"/>
                </a:cubicBezTo>
                <a:cubicBezTo>
                  <a:pt x="14719" y="1824"/>
                  <a:pt x="14723" y="1814"/>
                  <a:pt x="14731" y="1810"/>
                </a:cubicBezTo>
                <a:close/>
                <a:moveTo>
                  <a:pt x="14947" y="1722"/>
                </a:moveTo>
                <a:lnTo>
                  <a:pt x="15040" y="1684"/>
                </a:lnTo>
                <a:cubicBezTo>
                  <a:pt x="15049" y="1681"/>
                  <a:pt x="15058" y="1685"/>
                  <a:pt x="15062" y="1693"/>
                </a:cubicBezTo>
                <a:cubicBezTo>
                  <a:pt x="15065" y="1702"/>
                  <a:pt x="15061" y="1712"/>
                  <a:pt x="15053" y="1715"/>
                </a:cubicBezTo>
                <a:lnTo>
                  <a:pt x="14960" y="1753"/>
                </a:lnTo>
                <a:cubicBezTo>
                  <a:pt x="14952" y="1756"/>
                  <a:pt x="14942" y="1752"/>
                  <a:pt x="14938" y="1744"/>
                </a:cubicBezTo>
                <a:cubicBezTo>
                  <a:pt x="14935" y="1735"/>
                  <a:pt x="14939" y="1726"/>
                  <a:pt x="14947" y="1722"/>
                </a:cubicBezTo>
                <a:close/>
                <a:moveTo>
                  <a:pt x="15163" y="1634"/>
                </a:moveTo>
                <a:lnTo>
                  <a:pt x="15256" y="1596"/>
                </a:lnTo>
                <a:cubicBezTo>
                  <a:pt x="15264" y="1592"/>
                  <a:pt x="15274" y="1596"/>
                  <a:pt x="15278" y="1605"/>
                </a:cubicBezTo>
                <a:cubicBezTo>
                  <a:pt x="15281" y="1613"/>
                  <a:pt x="15277" y="1623"/>
                  <a:pt x="15269" y="1627"/>
                </a:cubicBezTo>
                <a:lnTo>
                  <a:pt x="15176" y="1664"/>
                </a:lnTo>
                <a:cubicBezTo>
                  <a:pt x="15168" y="1668"/>
                  <a:pt x="15158" y="1664"/>
                  <a:pt x="15154" y="1655"/>
                </a:cubicBezTo>
                <a:cubicBezTo>
                  <a:pt x="15151" y="1647"/>
                  <a:pt x="15155" y="1637"/>
                  <a:pt x="15163" y="1634"/>
                </a:cubicBezTo>
                <a:close/>
                <a:moveTo>
                  <a:pt x="15379" y="1545"/>
                </a:moveTo>
                <a:lnTo>
                  <a:pt x="15472" y="1507"/>
                </a:lnTo>
                <a:cubicBezTo>
                  <a:pt x="15480" y="1504"/>
                  <a:pt x="15490" y="1508"/>
                  <a:pt x="15494" y="1516"/>
                </a:cubicBezTo>
                <a:cubicBezTo>
                  <a:pt x="15497" y="1525"/>
                  <a:pt x="15493" y="1535"/>
                  <a:pt x="15484" y="1538"/>
                </a:cubicBezTo>
                <a:lnTo>
                  <a:pt x="15392" y="1576"/>
                </a:lnTo>
                <a:cubicBezTo>
                  <a:pt x="15383" y="1579"/>
                  <a:pt x="15374" y="1575"/>
                  <a:pt x="15370" y="1567"/>
                </a:cubicBezTo>
                <a:cubicBezTo>
                  <a:pt x="15367" y="1558"/>
                  <a:pt x="15371" y="1549"/>
                  <a:pt x="15379" y="1545"/>
                </a:cubicBezTo>
                <a:close/>
                <a:moveTo>
                  <a:pt x="15595" y="1457"/>
                </a:moveTo>
                <a:lnTo>
                  <a:pt x="15661" y="1430"/>
                </a:lnTo>
                <a:lnTo>
                  <a:pt x="15688" y="1419"/>
                </a:lnTo>
                <a:cubicBezTo>
                  <a:pt x="15696" y="1415"/>
                  <a:pt x="15706" y="1419"/>
                  <a:pt x="15710" y="1428"/>
                </a:cubicBezTo>
                <a:cubicBezTo>
                  <a:pt x="15713" y="1437"/>
                  <a:pt x="15709" y="1446"/>
                  <a:pt x="15700" y="1450"/>
                </a:cubicBezTo>
                <a:lnTo>
                  <a:pt x="15673" y="1461"/>
                </a:lnTo>
                <a:lnTo>
                  <a:pt x="15608" y="1488"/>
                </a:lnTo>
                <a:cubicBezTo>
                  <a:pt x="15599" y="1491"/>
                  <a:pt x="15590" y="1487"/>
                  <a:pt x="15586" y="1479"/>
                </a:cubicBezTo>
                <a:cubicBezTo>
                  <a:pt x="15583" y="1470"/>
                  <a:pt x="15587" y="1460"/>
                  <a:pt x="15595" y="1457"/>
                </a:cubicBezTo>
                <a:close/>
                <a:moveTo>
                  <a:pt x="15811" y="1368"/>
                </a:moveTo>
                <a:lnTo>
                  <a:pt x="15904" y="1330"/>
                </a:lnTo>
                <a:cubicBezTo>
                  <a:pt x="15912" y="1327"/>
                  <a:pt x="15922" y="1331"/>
                  <a:pt x="15925" y="1339"/>
                </a:cubicBezTo>
                <a:cubicBezTo>
                  <a:pt x="15929" y="1348"/>
                  <a:pt x="15925" y="1358"/>
                  <a:pt x="15916" y="1361"/>
                </a:cubicBezTo>
                <a:lnTo>
                  <a:pt x="15824" y="1399"/>
                </a:lnTo>
                <a:cubicBezTo>
                  <a:pt x="15815" y="1403"/>
                  <a:pt x="15806" y="1399"/>
                  <a:pt x="15802" y="1390"/>
                </a:cubicBezTo>
                <a:cubicBezTo>
                  <a:pt x="15799" y="1382"/>
                  <a:pt x="15803" y="1372"/>
                  <a:pt x="15811" y="1368"/>
                </a:cubicBezTo>
                <a:close/>
                <a:moveTo>
                  <a:pt x="16027" y="1280"/>
                </a:moveTo>
                <a:lnTo>
                  <a:pt x="16119" y="1242"/>
                </a:lnTo>
                <a:cubicBezTo>
                  <a:pt x="16128" y="1238"/>
                  <a:pt x="16138" y="1242"/>
                  <a:pt x="16141" y="1251"/>
                </a:cubicBezTo>
                <a:cubicBezTo>
                  <a:pt x="16145" y="1259"/>
                  <a:pt x="16141" y="1269"/>
                  <a:pt x="16132" y="1273"/>
                </a:cubicBezTo>
                <a:lnTo>
                  <a:pt x="16040" y="1311"/>
                </a:lnTo>
                <a:cubicBezTo>
                  <a:pt x="16031" y="1314"/>
                  <a:pt x="16021" y="1310"/>
                  <a:pt x="16018" y="1301"/>
                </a:cubicBezTo>
                <a:cubicBezTo>
                  <a:pt x="16014" y="1293"/>
                  <a:pt x="16018" y="1283"/>
                  <a:pt x="16027" y="1280"/>
                </a:cubicBezTo>
                <a:close/>
                <a:moveTo>
                  <a:pt x="16243" y="1191"/>
                </a:moveTo>
                <a:lnTo>
                  <a:pt x="16253" y="1187"/>
                </a:lnTo>
                <a:lnTo>
                  <a:pt x="16335" y="1153"/>
                </a:lnTo>
                <a:cubicBezTo>
                  <a:pt x="16344" y="1150"/>
                  <a:pt x="16354" y="1154"/>
                  <a:pt x="16357" y="1162"/>
                </a:cubicBezTo>
                <a:cubicBezTo>
                  <a:pt x="16361" y="1171"/>
                  <a:pt x="16357" y="1181"/>
                  <a:pt x="16348" y="1184"/>
                </a:cubicBezTo>
                <a:lnTo>
                  <a:pt x="16265" y="1218"/>
                </a:lnTo>
                <a:lnTo>
                  <a:pt x="16255" y="1222"/>
                </a:lnTo>
                <a:cubicBezTo>
                  <a:pt x="16247" y="1225"/>
                  <a:pt x="16237" y="1221"/>
                  <a:pt x="16234" y="1213"/>
                </a:cubicBezTo>
                <a:cubicBezTo>
                  <a:pt x="16230" y="1204"/>
                  <a:pt x="16234" y="1195"/>
                  <a:pt x="16243" y="1191"/>
                </a:cubicBezTo>
                <a:close/>
                <a:moveTo>
                  <a:pt x="16459" y="1103"/>
                </a:moveTo>
                <a:lnTo>
                  <a:pt x="16549" y="1066"/>
                </a:lnTo>
                <a:lnTo>
                  <a:pt x="16551" y="1065"/>
                </a:lnTo>
                <a:cubicBezTo>
                  <a:pt x="16560" y="1061"/>
                  <a:pt x="16570" y="1066"/>
                  <a:pt x="16573" y="1074"/>
                </a:cubicBezTo>
                <a:cubicBezTo>
                  <a:pt x="16577" y="1083"/>
                  <a:pt x="16573" y="1092"/>
                  <a:pt x="16564" y="1096"/>
                </a:cubicBezTo>
                <a:lnTo>
                  <a:pt x="16561" y="1097"/>
                </a:lnTo>
                <a:lnTo>
                  <a:pt x="16471" y="1134"/>
                </a:lnTo>
                <a:cubicBezTo>
                  <a:pt x="16463" y="1137"/>
                  <a:pt x="16453" y="1133"/>
                  <a:pt x="16450" y="1124"/>
                </a:cubicBezTo>
                <a:cubicBezTo>
                  <a:pt x="16446" y="1116"/>
                  <a:pt x="16450" y="1106"/>
                  <a:pt x="16459" y="1103"/>
                </a:cubicBezTo>
                <a:close/>
                <a:moveTo>
                  <a:pt x="16675" y="1014"/>
                </a:moveTo>
                <a:lnTo>
                  <a:pt x="16767" y="976"/>
                </a:lnTo>
                <a:cubicBezTo>
                  <a:pt x="16776" y="973"/>
                  <a:pt x="16786" y="977"/>
                  <a:pt x="16789" y="986"/>
                </a:cubicBezTo>
                <a:cubicBezTo>
                  <a:pt x="16793" y="994"/>
                  <a:pt x="16788" y="1004"/>
                  <a:pt x="16780" y="1007"/>
                </a:cubicBezTo>
                <a:lnTo>
                  <a:pt x="16687" y="1045"/>
                </a:lnTo>
                <a:cubicBezTo>
                  <a:pt x="16679" y="1049"/>
                  <a:pt x="16669" y="1045"/>
                  <a:pt x="16666" y="1036"/>
                </a:cubicBezTo>
                <a:cubicBezTo>
                  <a:pt x="16662" y="1028"/>
                  <a:pt x="16666" y="1018"/>
                  <a:pt x="16675" y="1014"/>
                </a:cubicBezTo>
                <a:close/>
                <a:moveTo>
                  <a:pt x="16891" y="926"/>
                </a:moveTo>
                <a:lnTo>
                  <a:pt x="16983" y="888"/>
                </a:lnTo>
                <a:cubicBezTo>
                  <a:pt x="16992" y="885"/>
                  <a:pt x="17002" y="889"/>
                  <a:pt x="17005" y="897"/>
                </a:cubicBezTo>
                <a:cubicBezTo>
                  <a:pt x="17008" y="906"/>
                  <a:pt x="17004" y="915"/>
                  <a:pt x="16996" y="919"/>
                </a:cubicBezTo>
                <a:lnTo>
                  <a:pt x="16903" y="957"/>
                </a:lnTo>
                <a:cubicBezTo>
                  <a:pt x="16895" y="960"/>
                  <a:pt x="16885" y="956"/>
                  <a:pt x="16882" y="948"/>
                </a:cubicBezTo>
                <a:cubicBezTo>
                  <a:pt x="16878" y="939"/>
                  <a:pt x="16882" y="929"/>
                  <a:pt x="16891" y="926"/>
                </a:cubicBezTo>
                <a:close/>
                <a:moveTo>
                  <a:pt x="17107" y="838"/>
                </a:moveTo>
                <a:lnTo>
                  <a:pt x="17141" y="824"/>
                </a:lnTo>
                <a:lnTo>
                  <a:pt x="17199" y="800"/>
                </a:lnTo>
                <a:cubicBezTo>
                  <a:pt x="17208" y="796"/>
                  <a:pt x="17217" y="800"/>
                  <a:pt x="17221" y="809"/>
                </a:cubicBezTo>
                <a:cubicBezTo>
                  <a:pt x="17224" y="817"/>
                  <a:pt x="17220" y="827"/>
                  <a:pt x="17212" y="831"/>
                </a:cubicBezTo>
                <a:lnTo>
                  <a:pt x="17154" y="854"/>
                </a:lnTo>
                <a:lnTo>
                  <a:pt x="17119" y="868"/>
                </a:lnTo>
                <a:cubicBezTo>
                  <a:pt x="17111" y="872"/>
                  <a:pt x="17101" y="868"/>
                  <a:pt x="17098" y="859"/>
                </a:cubicBezTo>
                <a:cubicBezTo>
                  <a:pt x="17094" y="851"/>
                  <a:pt x="17098" y="841"/>
                  <a:pt x="17107" y="838"/>
                </a:cubicBezTo>
                <a:close/>
                <a:moveTo>
                  <a:pt x="17323" y="749"/>
                </a:moveTo>
                <a:lnTo>
                  <a:pt x="17415" y="711"/>
                </a:lnTo>
                <a:cubicBezTo>
                  <a:pt x="17424" y="708"/>
                  <a:pt x="17433" y="712"/>
                  <a:pt x="17437" y="720"/>
                </a:cubicBezTo>
                <a:cubicBezTo>
                  <a:pt x="17440" y="729"/>
                  <a:pt x="17436" y="739"/>
                  <a:pt x="17428" y="742"/>
                </a:cubicBezTo>
                <a:lnTo>
                  <a:pt x="17335" y="780"/>
                </a:lnTo>
                <a:cubicBezTo>
                  <a:pt x="17327" y="784"/>
                  <a:pt x="17317" y="779"/>
                  <a:pt x="17313" y="771"/>
                </a:cubicBezTo>
                <a:cubicBezTo>
                  <a:pt x="17310" y="762"/>
                  <a:pt x="17314" y="753"/>
                  <a:pt x="17323" y="749"/>
                </a:cubicBezTo>
                <a:close/>
                <a:moveTo>
                  <a:pt x="17538" y="661"/>
                </a:moveTo>
                <a:lnTo>
                  <a:pt x="17631" y="623"/>
                </a:lnTo>
                <a:cubicBezTo>
                  <a:pt x="17639" y="619"/>
                  <a:pt x="17649" y="623"/>
                  <a:pt x="17653" y="632"/>
                </a:cubicBezTo>
                <a:cubicBezTo>
                  <a:pt x="17656" y="640"/>
                  <a:pt x="17652" y="650"/>
                  <a:pt x="17644" y="654"/>
                </a:cubicBezTo>
                <a:lnTo>
                  <a:pt x="17551" y="691"/>
                </a:lnTo>
                <a:cubicBezTo>
                  <a:pt x="17543" y="695"/>
                  <a:pt x="17533" y="691"/>
                  <a:pt x="17529" y="682"/>
                </a:cubicBezTo>
                <a:cubicBezTo>
                  <a:pt x="17526" y="674"/>
                  <a:pt x="17530" y="664"/>
                  <a:pt x="17538" y="661"/>
                </a:cubicBezTo>
                <a:close/>
                <a:moveTo>
                  <a:pt x="17754" y="572"/>
                </a:moveTo>
                <a:lnTo>
                  <a:pt x="17847" y="534"/>
                </a:lnTo>
                <a:cubicBezTo>
                  <a:pt x="17855" y="531"/>
                  <a:pt x="17865" y="535"/>
                  <a:pt x="17869" y="543"/>
                </a:cubicBezTo>
                <a:cubicBezTo>
                  <a:pt x="17872" y="552"/>
                  <a:pt x="17868" y="562"/>
                  <a:pt x="17860" y="565"/>
                </a:cubicBezTo>
                <a:lnTo>
                  <a:pt x="17767" y="603"/>
                </a:lnTo>
                <a:cubicBezTo>
                  <a:pt x="17758" y="606"/>
                  <a:pt x="17749" y="602"/>
                  <a:pt x="17745" y="594"/>
                </a:cubicBezTo>
                <a:cubicBezTo>
                  <a:pt x="17742" y="585"/>
                  <a:pt x="17746" y="576"/>
                  <a:pt x="17754" y="572"/>
                </a:cubicBezTo>
                <a:close/>
                <a:moveTo>
                  <a:pt x="17970" y="484"/>
                </a:moveTo>
                <a:lnTo>
                  <a:pt x="18030" y="460"/>
                </a:lnTo>
                <a:lnTo>
                  <a:pt x="18063" y="446"/>
                </a:lnTo>
                <a:cubicBezTo>
                  <a:pt x="18071" y="443"/>
                  <a:pt x="18081" y="447"/>
                  <a:pt x="18085" y="455"/>
                </a:cubicBezTo>
                <a:cubicBezTo>
                  <a:pt x="18088" y="464"/>
                  <a:pt x="18084" y="473"/>
                  <a:pt x="18076" y="477"/>
                </a:cubicBezTo>
                <a:lnTo>
                  <a:pt x="18043" y="490"/>
                </a:lnTo>
                <a:lnTo>
                  <a:pt x="17983" y="515"/>
                </a:lnTo>
                <a:cubicBezTo>
                  <a:pt x="17974" y="518"/>
                  <a:pt x="17965" y="514"/>
                  <a:pt x="17961" y="506"/>
                </a:cubicBezTo>
                <a:cubicBezTo>
                  <a:pt x="17958" y="497"/>
                  <a:pt x="17962" y="487"/>
                  <a:pt x="17970" y="484"/>
                </a:cubicBezTo>
                <a:close/>
                <a:moveTo>
                  <a:pt x="18186" y="395"/>
                </a:moveTo>
                <a:lnTo>
                  <a:pt x="18279" y="357"/>
                </a:lnTo>
                <a:cubicBezTo>
                  <a:pt x="18287" y="354"/>
                  <a:pt x="18297" y="358"/>
                  <a:pt x="18301" y="367"/>
                </a:cubicBezTo>
                <a:cubicBezTo>
                  <a:pt x="18304" y="375"/>
                  <a:pt x="18300" y="385"/>
                  <a:pt x="18291" y="388"/>
                </a:cubicBezTo>
                <a:lnTo>
                  <a:pt x="18199" y="426"/>
                </a:lnTo>
                <a:cubicBezTo>
                  <a:pt x="18190" y="430"/>
                  <a:pt x="18181" y="426"/>
                  <a:pt x="18177" y="417"/>
                </a:cubicBezTo>
                <a:cubicBezTo>
                  <a:pt x="18174" y="409"/>
                  <a:pt x="18178" y="399"/>
                  <a:pt x="18186" y="395"/>
                </a:cubicBezTo>
                <a:close/>
                <a:moveTo>
                  <a:pt x="18402" y="307"/>
                </a:moveTo>
                <a:lnTo>
                  <a:pt x="18495" y="269"/>
                </a:lnTo>
                <a:cubicBezTo>
                  <a:pt x="18503" y="266"/>
                  <a:pt x="18513" y="270"/>
                  <a:pt x="18517" y="278"/>
                </a:cubicBezTo>
                <a:cubicBezTo>
                  <a:pt x="18520" y="287"/>
                  <a:pt x="18516" y="297"/>
                  <a:pt x="18507" y="300"/>
                </a:cubicBezTo>
                <a:lnTo>
                  <a:pt x="18507" y="300"/>
                </a:lnTo>
                <a:lnTo>
                  <a:pt x="18415" y="338"/>
                </a:lnTo>
                <a:cubicBezTo>
                  <a:pt x="18406" y="341"/>
                  <a:pt x="18397" y="337"/>
                  <a:pt x="18393" y="329"/>
                </a:cubicBezTo>
                <a:cubicBezTo>
                  <a:pt x="18390" y="320"/>
                  <a:pt x="18394" y="310"/>
                  <a:pt x="18402" y="307"/>
                </a:cubicBezTo>
                <a:close/>
                <a:moveTo>
                  <a:pt x="18618" y="219"/>
                </a:moveTo>
                <a:lnTo>
                  <a:pt x="18623" y="217"/>
                </a:lnTo>
                <a:lnTo>
                  <a:pt x="18711" y="181"/>
                </a:lnTo>
                <a:cubicBezTo>
                  <a:pt x="18719" y="177"/>
                  <a:pt x="18729" y="182"/>
                  <a:pt x="18733" y="190"/>
                </a:cubicBezTo>
                <a:cubicBezTo>
                  <a:pt x="18736" y="199"/>
                  <a:pt x="18732" y="208"/>
                  <a:pt x="18723" y="212"/>
                </a:cubicBezTo>
                <a:lnTo>
                  <a:pt x="18723" y="212"/>
                </a:lnTo>
                <a:lnTo>
                  <a:pt x="18635" y="248"/>
                </a:lnTo>
                <a:lnTo>
                  <a:pt x="18631" y="250"/>
                </a:lnTo>
                <a:cubicBezTo>
                  <a:pt x="18622" y="253"/>
                  <a:pt x="18613" y="249"/>
                  <a:pt x="18609" y="241"/>
                </a:cubicBezTo>
                <a:cubicBezTo>
                  <a:pt x="18606" y="232"/>
                  <a:pt x="18610" y="222"/>
                  <a:pt x="18618" y="219"/>
                </a:cubicBezTo>
                <a:close/>
                <a:moveTo>
                  <a:pt x="18834" y="130"/>
                </a:moveTo>
                <a:lnTo>
                  <a:pt x="18919" y="96"/>
                </a:lnTo>
                <a:lnTo>
                  <a:pt x="18927" y="92"/>
                </a:lnTo>
                <a:cubicBezTo>
                  <a:pt x="18935" y="89"/>
                  <a:pt x="18945" y="93"/>
                  <a:pt x="18948" y="102"/>
                </a:cubicBezTo>
                <a:cubicBezTo>
                  <a:pt x="18952" y="110"/>
                  <a:pt x="18948" y="120"/>
                  <a:pt x="18939" y="123"/>
                </a:cubicBezTo>
                <a:lnTo>
                  <a:pt x="18932" y="126"/>
                </a:lnTo>
                <a:lnTo>
                  <a:pt x="18847" y="161"/>
                </a:lnTo>
                <a:cubicBezTo>
                  <a:pt x="18838" y="165"/>
                  <a:pt x="18829" y="161"/>
                  <a:pt x="18825" y="152"/>
                </a:cubicBezTo>
                <a:cubicBezTo>
                  <a:pt x="18822" y="144"/>
                  <a:pt x="18826" y="134"/>
                  <a:pt x="18834" y="130"/>
                </a:cubicBezTo>
                <a:close/>
                <a:moveTo>
                  <a:pt x="19050" y="42"/>
                </a:moveTo>
                <a:lnTo>
                  <a:pt x="19143" y="4"/>
                </a:lnTo>
                <a:cubicBezTo>
                  <a:pt x="19151" y="0"/>
                  <a:pt x="19161" y="4"/>
                  <a:pt x="19164" y="13"/>
                </a:cubicBezTo>
                <a:cubicBezTo>
                  <a:pt x="19168" y="21"/>
                  <a:pt x="19164" y="31"/>
                  <a:pt x="19155" y="35"/>
                </a:cubicBezTo>
                <a:lnTo>
                  <a:pt x="19063" y="73"/>
                </a:lnTo>
                <a:cubicBezTo>
                  <a:pt x="19054" y="76"/>
                  <a:pt x="19044" y="72"/>
                  <a:pt x="19041" y="64"/>
                </a:cubicBezTo>
                <a:cubicBezTo>
                  <a:pt x="19037" y="55"/>
                  <a:pt x="19042" y="45"/>
                  <a:pt x="19050" y="42"/>
                </a:cubicBezTo>
                <a:close/>
              </a:path>
            </a:pathLst>
          </a:custGeom>
          <a:solidFill>
            <a:srgbClr val="0070C0"/>
          </a:solidFill>
          <a:ln w="0" cap="flat">
            <a:solidFill>
              <a:srgbClr val="0070C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E"/>
          </a:p>
        </p:txBody>
      </p:sp>
      <p:sp>
        <p:nvSpPr>
          <p:cNvPr id="15" name="Oval 11">
            <a:extLst>
              <a:ext uri="{FF2B5EF4-FFF2-40B4-BE49-F238E27FC236}">
                <a16:creationId xmlns:a16="http://schemas.microsoft.com/office/drawing/2014/main" id="{3DEF13E4-8D4E-7264-A3F0-4958468AD9D9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66063" y="4369673"/>
            <a:ext cx="77788" cy="77788"/>
          </a:xfrm>
          <a:prstGeom prst="ellipse">
            <a:avLst/>
          </a:prstGeom>
          <a:solidFill>
            <a:srgbClr val="156082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E"/>
          </a:p>
        </p:txBody>
      </p:sp>
      <p:sp>
        <p:nvSpPr>
          <p:cNvPr id="16" name="Oval 12">
            <a:extLst>
              <a:ext uri="{FF2B5EF4-FFF2-40B4-BE49-F238E27FC236}">
                <a16:creationId xmlns:a16="http://schemas.microsoft.com/office/drawing/2014/main" id="{7B484C14-EFF0-01ED-BE9E-1B1A48C5BB3D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66063" y="4369673"/>
            <a:ext cx="77788" cy="77788"/>
          </a:xfrm>
          <a:prstGeom prst="ellipse">
            <a:avLst/>
          </a:prstGeom>
          <a:noFill/>
          <a:ln w="11113" cap="flat">
            <a:solidFill>
              <a:srgbClr val="156082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E"/>
          </a:p>
        </p:txBody>
      </p:sp>
      <p:sp>
        <p:nvSpPr>
          <p:cNvPr id="17" name="Oval 13">
            <a:extLst>
              <a:ext uri="{FF2B5EF4-FFF2-40B4-BE49-F238E27FC236}">
                <a16:creationId xmlns:a16="http://schemas.microsoft.com/office/drawing/2014/main" id="{FF352B2A-24D1-FA0B-6776-A9EA23920BA6}"/>
              </a:ext>
            </a:extLst>
          </p:cNvPr>
          <p:cNvSpPr>
            <a:spLocks noChangeArrowheads="1"/>
          </p:cNvSpPr>
          <p:nvPr/>
        </p:nvSpPr>
        <p:spPr bwMode="auto">
          <a:xfrm>
            <a:off x="9569450" y="3528298"/>
            <a:ext cx="77788" cy="77788"/>
          </a:xfrm>
          <a:prstGeom prst="ellipse">
            <a:avLst/>
          </a:prstGeom>
          <a:solidFill>
            <a:srgbClr val="156082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E"/>
          </a:p>
        </p:txBody>
      </p:sp>
      <p:sp>
        <p:nvSpPr>
          <p:cNvPr id="18" name="Oval 14">
            <a:extLst>
              <a:ext uri="{FF2B5EF4-FFF2-40B4-BE49-F238E27FC236}">
                <a16:creationId xmlns:a16="http://schemas.microsoft.com/office/drawing/2014/main" id="{AE75D75A-325A-E753-E22D-E7434DF4E330}"/>
              </a:ext>
            </a:extLst>
          </p:cNvPr>
          <p:cNvSpPr>
            <a:spLocks noChangeArrowheads="1"/>
          </p:cNvSpPr>
          <p:nvPr/>
        </p:nvSpPr>
        <p:spPr bwMode="auto">
          <a:xfrm>
            <a:off x="9569450" y="3528298"/>
            <a:ext cx="77788" cy="77788"/>
          </a:xfrm>
          <a:prstGeom prst="ellipse">
            <a:avLst/>
          </a:prstGeom>
          <a:noFill/>
          <a:ln w="11113" cap="flat">
            <a:solidFill>
              <a:srgbClr val="156082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E"/>
          </a:p>
        </p:txBody>
      </p:sp>
      <p:sp>
        <p:nvSpPr>
          <p:cNvPr id="19" name="Oval 15">
            <a:extLst>
              <a:ext uri="{FF2B5EF4-FFF2-40B4-BE49-F238E27FC236}">
                <a16:creationId xmlns:a16="http://schemas.microsoft.com/office/drawing/2014/main" id="{5E1394D1-21B9-0A06-107A-BF6DE3989F2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615738" y="2688510"/>
            <a:ext cx="77788" cy="77788"/>
          </a:xfrm>
          <a:prstGeom prst="ellipse">
            <a:avLst/>
          </a:prstGeom>
          <a:solidFill>
            <a:srgbClr val="156082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E"/>
          </a:p>
        </p:txBody>
      </p:sp>
      <p:sp>
        <p:nvSpPr>
          <p:cNvPr id="20" name="Oval 16">
            <a:extLst>
              <a:ext uri="{FF2B5EF4-FFF2-40B4-BE49-F238E27FC236}">
                <a16:creationId xmlns:a16="http://schemas.microsoft.com/office/drawing/2014/main" id="{733FD8AB-452C-19CC-A4F9-C794864FE18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615738" y="2688510"/>
            <a:ext cx="77788" cy="77788"/>
          </a:xfrm>
          <a:prstGeom prst="ellipse">
            <a:avLst/>
          </a:prstGeom>
          <a:noFill/>
          <a:ln w="11113" cap="flat">
            <a:solidFill>
              <a:srgbClr val="156082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E"/>
          </a:p>
        </p:txBody>
      </p:sp>
      <p:sp>
        <p:nvSpPr>
          <p:cNvPr id="21" name="Oval 17">
            <a:extLst>
              <a:ext uri="{FF2B5EF4-FFF2-40B4-BE49-F238E27FC236}">
                <a16:creationId xmlns:a16="http://schemas.microsoft.com/office/drawing/2014/main" id="{807B86D1-F69F-A306-B1DB-74CAF81EBB03}"/>
              </a:ext>
            </a:extLst>
          </p:cNvPr>
          <p:cNvSpPr>
            <a:spLocks noChangeArrowheads="1"/>
          </p:cNvSpPr>
          <p:nvPr/>
        </p:nvSpPr>
        <p:spPr bwMode="auto">
          <a:xfrm>
            <a:off x="9229725" y="3528298"/>
            <a:ext cx="77788" cy="77788"/>
          </a:xfrm>
          <a:prstGeom prst="ellipse">
            <a:avLst/>
          </a:prstGeom>
          <a:solidFill>
            <a:srgbClr val="156082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E"/>
          </a:p>
        </p:txBody>
      </p:sp>
      <p:sp>
        <p:nvSpPr>
          <p:cNvPr id="22" name="Oval 18">
            <a:extLst>
              <a:ext uri="{FF2B5EF4-FFF2-40B4-BE49-F238E27FC236}">
                <a16:creationId xmlns:a16="http://schemas.microsoft.com/office/drawing/2014/main" id="{CDD77852-11EB-DF10-0D85-78C728F84483}"/>
              </a:ext>
            </a:extLst>
          </p:cNvPr>
          <p:cNvSpPr>
            <a:spLocks noChangeArrowheads="1"/>
          </p:cNvSpPr>
          <p:nvPr/>
        </p:nvSpPr>
        <p:spPr bwMode="auto">
          <a:xfrm>
            <a:off x="9229725" y="3528298"/>
            <a:ext cx="77788" cy="77788"/>
          </a:xfrm>
          <a:prstGeom prst="ellipse">
            <a:avLst/>
          </a:prstGeom>
          <a:solidFill>
            <a:srgbClr val="FF0000"/>
          </a:solidFill>
          <a:ln w="11113" cap="flat">
            <a:solidFill>
              <a:srgbClr val="FF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E"/>
          </a:p>
        </p:txBody>
      </p:sp>
      <p:sp>
        <p:nvSpPr>
          <p:cNvPr id="23" name="Rectangle 19">
            <a:extLst>
              <a:ext uri="{FF2B5EF4-FFF2-40B4-BE49-F238E27FC236}">
                <a16:creationId xmlns:a16="http://schemas.microsoft.com/office/drawing/2014/main" id="{AA0ED77F-C95C-C209-9E27-01359069498B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61225" y="5160248"/>
            <a:ext cx="249238" cy="217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100" b="0" i="0" u="none" strike="noStrike" cap="none" normalizeH="0" baseline="0">
                <a:ln>
                  <a:noFill/>
                </a:ln>
                <a:solidFill>
                  <a:srgbClr val="595959"/>
                </a:solidFill>
                <a:effectLst/>
                <a:latin typeface="Aptos Narrow" panose="020B0004020202020204" pitchFamily="34" charset="0"/>
              </a:rPr>
              <a:t>0%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4" name="Rectangle 20">
            <a:extLst>
              <a:ext uri="{FF2B5EF4-FFF2-40B4-BE49-F238E27FC236}">
                <a16:creationId xmlns:a16="http://schemas.microsoft.com/office/drawing/2014/main" id="{887FBCB7-0F34-6D4C-77E5-C0B0130C320B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61225" y="4317285"/>
            <a:ext cx="249238" cy="219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100" b="0" i="0" u="none" strike="noStrike" cap="none" normalizeH="0" baseline="0">
                <a:ln>
                  <a:noFill/>
                </a:ln>
                <a:solidFill>
                  <a:srgbClr val="595959"/>
                </a:solidFill>
                <a:effectLst/>
                <a:latin typeface="Aptos Narrow" panose="020B0004020202020204" pitchFamily="34" charset="0"/>
              </a:rPr>
              <a:t>3%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5" name="Rectangle 21">
            <a:extLst>
              <a:ext uri="{FF2B5EF4-FFF2-40B4-BE49-F238E27FC236}">
                <a16:creationId xmlns:a16="http://schemas.microsoft.com/office/drawing/2014/main" id="{5E54AA9E-6CAC-D5DB-14FA-8D2A8D73C96F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61225" y="3475910"/>
            <a:ext cx="249238" cy="219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100" b="0" i="0" u="none" strike="noStrike" cap="none" normalizeH="0" baseline="0">
                <a:ln>
                  <a:noFill/>
                </a:ln>
                <a:solidFill>
                  <a:srgbClr val="595959"/>
                </a:solidFill>
                <a:effectLst/>
                <a:latin typeface="Aptos Narrow" panose="020B0004020202020204" pitchFamily="34" charset="0"/>
              </a:rPr>
              <a:t>6%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6" name="Rectangle 22">
            <a:extLst>
              <a:ext uri="{FF2B5EF4-FFF2-40B4-BE49-F238E27FC236}">
                <a16:creationId xmlns:a16="http://schemas.microsoft.com/office/drawing/2014/main" id="{908490F3-DB50-0B74-1CAE-76E621CAF1DA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61225" y="2637710"/>
            <a:ext cx="249238" cy="217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100" b="0" i="0" u="none" strike="noStrike" cap="none" normalizeH="0" baseline="0">
                <a:ln>
                  <a:noFill/>
                </a:ln>
                <a:solidFill>
                  <a:srgbClr val="595959"/>
                </a:solidFill>
                <a:effectLst/>
                <a:latin typeface="Aptos Narrow" panose="020B0004020202020204" pitchFamily="34" charset="0"/>
              </a:rPr>
              <a:t>9%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7" name="Rectangle 23">
            <a:extLst>
              <a:ext uri="{FF2B5EF4-FFF2-40B4-BE49-F238E27FC236}">
                <a16:creationId xmlns:a16="http://schemas.microsoft.com/office/drawing/2014/main" id="{AA93E339-BEA7-EB17-D797-9B889CEB675C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77125" y="5339635"/>
            <a:ext cx="249238" cy="217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100" b="0" i="0" u="none" strike="noStrike" cap="none" normalizeH="0" baseline="0">
                <a:ln>
                  <a:noFill/>
                </a:ln>
                <a:solidFill>
                  <a:srgbClr val="595959"/>
                </a:solidFill>
                <a:effectLst/>
                <a:latin typeface="Aptos Narrow" panose="020B0004020202020204" pitchFamily="34" charset="0"/>
              </a:rPr>
              <a:t>0%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8" name="Rectangle 24">
            <a:extLst>
              <a:ext uri="{FF2B5EF4-FFF2-40B4-BE49-F238E27FC236}">
                <a16:creationId xmlns:a16="http://schemas.microsoft.com/office/drawing/2014/main" id="{04EC7D21-0608-5741-136A-09DC66D5E91D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28025" y="5339635"/>
            <a:ext cx="250825" cy="217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100" b="0" i="0" u="none" strike="noStrike" cap="none" normalizeH="0" baseline="0">
                <a:ln>
                  <a:noFill/>
                </a:ln>
                <a:solidFill>
                  <a:srgbClr val="595959"/>
                </a:solidFill>
                <a:effectLst/>
                <a:latin typeface="Aptos Narrow" panose="020B0004020202020204" pitchFamily="34" charset="0"/>
              </a:rPr>
              <a:t>5%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9" name="Rectangle 25">
            <a:extLst>
              <a:ext uri="{FF2B5EF4-FFF2-40B4-BE49-F238E27FC236}">
                <a16:creationId xmlns:a16="http://schemas.microsoft.com/office/drawing/2014/main" id="{44144590-B653-A43A-B78D-46AD3E919B69}"/>
              </a:ext>
            </a:extLst>
          </p:cNvPr>
          <p:cNvSpPr>
            <a:spLocks noChangeArrowheads="1"/>
          </p:cNvSpPr>
          <p:nvPr/>
        </p:nvSpPr>
        <p:spPr bwMode="auto">
          <a:xfrm>
            <a:off x="9145588" y="5339635"/>
            <a:ext cx="322263" cy="217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100" b="0" i="0" u="none" strike="noStrike" cap="none" normalizeH="0" baseline="0">
                <a:ln>
                  <a:noFill/>
                </a:ln>
                <a:solidFill>
                  <a:srgbClr val="595959"/>
                </a:solidFill>
                <a:effectLst/>
                <a:latin typeface="Aptos Narrow" panose="020B0004020202020204" pitchFamily="34" charset="0"/>
              </a:rPr>
              <a:t>10%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0" name="Rectangle 26">
            <a:extLst>
              <a:ext uri="{FF2B5EF4-FFF2-40B4-BE49-F238E27FC236}">
                <a16:creationId xmlns:a16="http://schemas.microsoft.com/office/drawing/2014/main" id="{E8985587-C7FA-DA33-78CB-E66C80D2A8CC}"/>
              </a:ext>
            </a:extLst>
          </p:cNvPr>
          <p:cNvSpPr>
            <a:spLocks noChangeArrowheads="1"/>
          </p:cNvSpPr>
          <p:nvPr/>
        </p:nvSpPr>
        <p:spPr bwMode="auto">
          <a:xfrm>
            <a:off x="9998075" y="5339635"/>
            <a:ext cx="320675" cy="217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100" b="0" i="0" u="none" strike="noStrike" cap="none" normalizeH="0" baseline="0">
                <a:ln>
                  <a:noFill/>
                </a:ln>
                <a:solidFill>
                  <a:srgbClr val="595959"/>
                </a:solidFill>
                <a:effectLst/>
                <a:latin typeface="Aptos Narrow" panose="020B0004020202020204" pitchFamily="34" charset="0"/>
              </a:rPr>
              <a:t>15%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1" name="Rectangle 27">
            <a:extLst>
              <a:ext uri="{FF2B5EF4-FFF2-40B4-BE49-F238E27FC236}">
                <a16:creationId xmlns:a16="http://schemas.microsoft.com/office/drawing/2014/main" id="{7FD29FBC-6826-698A-23B4-95DE2C052E3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850563" y="5339635"/>
            <a:ext cx="320675" cy="217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100" b="0" i="0" u="none" strike="noStrike" cap="none" normalizeH="0" baseline="0">
                <a:ln>
                  <a:noFill/>
                </a:ln>
                <a:solidFill>
                  <a:srgbClr val="595959"/>
                </a:solidFill>
                <a:effectLst/>
                <a:latin typeface="Aptos Narrow" panose="020B0004020202020204" pitchFamily="34" charset="0"/>
              </a:rPr>
              <a:t>20%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2" name="Rectangle 28">
            <a:extLst>
              <a:ext uri="{FF2B5EF4-FFF2-40B4-BE49-F238E27FC236}">
                <a16:creationId xmlns:a16="http://schemas.microsoft.com/office/drawing/2014/main" id="{7118752C-56A7-D1FF-7472-29BB58501FD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703050" y="5339635"/>
            <a:ext cx="320675" cy="217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100" b="0" i="0" u="none" strike="noStrike" cap="none" normalizeH="0" baseline="0">
                <a:ln>
                  <a:noFill/>
                </a:ln>
                <a:solidFill>
                  <a:srgbClr val="595959"/>
                </a:solidFill>
                <a:effectLst/>
                <a:latin typeface="Aptos Narrow" panose="020B0004020202020204" pitchFamily="34" charset="0"/>
              </a:rPr>
              <a:t>25%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859931D1-EF2F-3B8A-CFBD-1573BE3BB49C}"/>
              </a:ext>
            </a:extLst>
          </p:cNvPr>
          <p:cNvSpPr txBox="1"/>
          <p:nvPr/>
        </p:nvSpPr>
        <p:spPr>
          <a:xfrm>
            <a:off x="9497961" y="4857136"/>
            <a:ext cx="20684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E" dirty="0"/>
              <a:t>Portfolio </a:t>
            </a:r>
            <a:r>
              <a:rPr lang="en-IE" dirty="0" err="1"/>
              <a:t>stdev</a:t>
            </a:r>
            <a:r>
              <a:rPr lang="en-IE" dirty="0"/>
              <a:t> (risk)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380D5EBD-9824-9B8B-17DA-300278F0FFDA}"/>
              </a:ext>
            </a:extLst>
          </p:cNvPr>
          <p:cNvSpPr txBox="1"/>
          <p:nvPr/>
        </p:nvSpPr>
        <p:spPr>
          <a:xfrm>
            <a:off x="7567910" y="2309925"/>
            <a:ext cx="461665" cy="1485471"/>
          </a:xfrm>
          <a:prstGeom prst="rect">
            <a:avLst/>
          </a:prstGeom>
          <a:noFill/>
        </p:spPr>
        <p:txBody>
          <a:bodyPr vert="vert270" wrap="none" rtlCol="0">
            <a:spAutoFit/>
          </a:bodyPr>
          <a:lstStyle/>
          <a:p>
            <a:r>
              <a:rPr lang="en-IE" dirty="0"/>
              <a:t>Portfolio mean</a:t>
            </a:r>
          </a:p>
        </p:txBody>
      </p:sp>
      <p:sp>
        <p:nvSpPr>
          <p:cNvPr id="3" name="Arrow: Right 2">
            <a:extLst>
              <a:ext uri="{FF2B5EF4-FFF2-40B4-BE49-F238E27FC236}">
                <a16:creationId xmlns:a16="http://schemas.microsoft.com/office/drawing/2014/main" id="{3317C60F-5E5C-896B-97D8-6EC656918E56}"/>
              </a:ext>
            </a:extLst>
          </p:cNvPr>
          <p:cNvSpPr/>
          <p:nvPr/>
        </p:nvSpPr>
        <p:spPr>
          <a:xfrm rot="14610051">
            <a:off x="9006348" y="2883774"/>
            <a:ext cx="563102" cy="233054"/>
          </a:xfrm>
          <a:prstGeom prst="rightArrow">
            <a:avLst/>
          </a:prstGeom>
          <a:solidFill>
            <a:schemeClr val="accent4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5" name="Arrow: Right 4">
            <a:extLst>
              <a:ext uri="{FF2B5EF4-FFF2-40B4-BE49-F238E27FC236}">
                <a16:creationId xmlns:a16="http://schemas.microsoft.com/office/drawing/2014/main" id="{BDA11172-AB2B-66E7-5E30-545D9DD393B5}"/>
              </a:ext>
            </a:extLst>
          </p:cNvPr>
          <p:cNvSpPr/>
          <p:nvPr/>
        </p:nvSpPr>
        <p:spPr>
          <a:xfrm rot="3791150">
            <a:off x="9571701" y="3970240"/>
            <a:ext cx="563102" cy="233054"/>
          </a:xfrm>
          <a:prstGeom prst="rightArrow">
            <a:avLst/>
          </a:prstGeom>
          <a:solidFill>
            <a:schemeClr val="accent4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6489452-8317-C050-BD04-205F8F3E2EAF}"/>
              </a:ext>
            </a:extLst>
          </p:cNvPr>
          <p:cNvSpPr txBox="1"/>
          <p:nvPr/>
        </p:nvSpPr>
        <p:spPr>
          <a:xfrm>
            <a:off x="9360491" y="2703872"/>
            <a:ext cx="7675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E" dirty="0"/>
              <a:t>Better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02D5A78-40DD-79BF-2E17-7045158E6385}"/>
              </a:ext>
            </a:extLst>
          </p:cNvPr>
          <p:cNvSpPr txBox="1"/>
          <p:nvPr/>
        </p:nvSpPr>
        <p:spPr>
          <a:xfrm>
            <a:off x="9916015" y="3790339"/>
            <a:ext cx="7833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E" dirty="0"/>
              <a:t>Worse</a:t>
            </a:r>
          </a:p>
        </p:txBody>
      </p:sp>
      <p:sp>
        <p:nvSpPr>
          <p:cNvPr id="8" name="Arrow: Curved Right 7">
            <a:extLst>
              <a:ext uri="{FF2B5EF4-FFF2-40B4-BE49-F238E27FC236}">
                <a16:creationId xmlns:a16="http://schemas.microsoft.com/office/drawing/2014/main" id="{9EA2D809-9E3A-6DE4-4004-9DB3EC39E749}"/>
              </a:ext>
            </a:extLst>
          </p:cNvPr>
          <p:cNvSpPr/>
          <p:nvPr/>
        </p:nvSpPr>
        <p:spPr>
          <a:xfrm>
            <a:off x="209406" y="3655657"/>
            <a:ext cx="341203" cy="1644650"/>
          </a:xfrm>
          <a:prstGeom prst="curved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>
              <a:solidFill>
                <a:schemeClr val="tx1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CE3CAC7-AC93-E6BF-A4FC-47500EB4A149}"/>
              </a:ext>
            </a:extLst>
          </p:cNvPr>
          <p:cNvSpPr txBox="1"/>
          <p:nvPr/>
        </p:nvSpPr>
        <p:spPr>
          <a:xfrm>
            <a:off x="776748" y="1553497"/>
            <a:ext cx="6525569" cy="369332"/>
          </a:xfrm>
          <a:prstGeom prst="rect">
            <a:avLst/>
          </a:prstGeom>
          <a:solidFill>
            <a:schemeClr val="accent4"/>
          </a:solidFill>
        </p:spPr>
        <p:txBody>
          <a:bodyPr wrap="none" rtlCol="0">
            <a:spAutoFit/>
          </a:bodyPr>
          <a:lstStyle/>
          <a:p>
            <a:r>
              <a:rPr lang="en-IE" dirty="0"/>
              <a:t>Maximise expected return subject to an acceptable degree of risk ….</a:t>
            </a:r>
          </a:p>
        </p:txBody>
      </p:sp>
    </p:spTree>
    <p:extLst>
      <p:ext uri="{BB962C8B-B14F-4D97-AF65-F5344CB8AC3E}">
        <p14:creationId xmlns:p14="http://schemas.microsoft.com/office/powerpoint/2010/main" val="184923122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41B5B165-9990-70BC-47B9-4467043C0CF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en-IE" dirty="0"/>
              <a:t>Equilibrium Arguments in Pricing Theory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27C5C89C-21DA-1348-CB79-78CA861A349E}"/>
              </a:ext>
            </a:extLst>
          </p:cNvPr>
          <p:cNvSpPr/>
          <p:nvPr/>
        </p:nvSpPr>
        <p:spPr>
          <a:xfrm>
            <a:off x="1528915" y="1887793"/>
            <a:ext cx="2241755" cy="1150374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dirty="0"/>
              <a:t>Probability models</a:t>
            </a:r>
          </a:p>
          <a:p>
            <a:pPr algn="ctr"/>
            <a:r>
              <a:rPr lang="en-IE" dirty="0"/>
              <a:t>(non-normal </a:t>
            </a:r>
            <a:r>
              <a:rPr lang="en-IE" dirty="0" err="1"/>
              <a:t>dists</a:t>
            </a:r>
            <a:r>
              <a:rPr lang="en-IE" dirty="0"/>
              <a:t> etc)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6CDBC6A-9A88-B6C2-A1FD-D3C6BAD28313}"/>
              </a:ext>
            </a:extLst>
          </p:cNvPr>
          <p:cNvSpPr/>
          <p:nvPr/>
        </p:nvSpPr>
        <p:spPr>
          <a:xfrm>
            <a:off x="1519083" y="4193462"/>
            <a:ext cx="2241755" cy="1150374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dirty="0"/>
              <a:t>Preferences</a:t>
            </a:r>
          </a:p>
          <a:p>
            <a:pPr algn="ctr"/>
            <a:r>
              <a:rPr lang="en-IE" dirty="0"/>
              <a:t>(how to choose between alternatives)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23C911D-9603-C1E4-506D-EDE647374CA5}"/>
              </a:ext>
            </a:extLst>
          </p:cNvPr>
          <p:cNvSpPr/>
          <p:nvPr/>
        </p:nvSpPr>
        <p:spPr>
          <a:xfrm>
            <a:off x="4753907" y="3033255"/>
            <a:ext cx="2241755" cy="1150374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dirty="0"/>
              <a:t>Portfolios</a:t>
            </a:r>
          </a:p>
          <a:p>
            <a:pPr algn="ctr"/>
            <a:r>
              <a:rPr lang="en-IE" dirty="0"/>
              <a:t>(asset selection)</a:t>
            </a: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8FA3F930-53EF-07B1-9BAB-5E86A8FF83C3}"/>
              </a:ext>
            </a:extLst>
          </p:cNvPr>
          <p:cNvCxnSpPr>
            <a:cxnSpLocks/>
            <a:endCxn id="6" idx="1"/>
          </p:cNvCxnSpPr>
          <p:nvPr/>
        </p:nvCxnSpPr>
        <p:spPr>
          <a:xfrm>
            <a:off x="3770670" y="3033255"/>
            <a:ext cx="983237" cy="57518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01634853-4983-4CA0-06CA-E1E26C5C7A8E}"/>
              </a:ext>
            </a:extLst>
          </p:cNvPr>
          <p:cNvCxnSpPr>
            <a:cxnSpLocks/>
            <a:endCxn id="6" idx="1"/>
          </p:cNvCxnSpPr>
          <p:nvPr/>
        </p:nvCxnSpPr>
        <p:spPr>
          <a:xfrm flipV="1">
            <a:off x="3770670" y="3608442"/>
            <a:ext cx="983237" cy="58502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A0D58142-DC73-ECFB-0255-73C28C107801}"/>
              </a:ext>
            </a:extLst>
          </p:cNvPr>
          <p:cNvSpPr txBox="1"/>
          <p:nvPr/>
        </p:nvSpPr>
        <p:spPr>
          <a:xfrm>
            <a:off x="3500286" y="3401963"/>
            <a:ext cx="9995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E" dirty="0"/>
              <a:t>optimise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1B468233-02D4-6CBD-AFD5-2686F44FC9A3}"/>
              </a:ext>
            </a:extLst>
          </p:cNvPr>
          <p:cNvSpPr/>
          <p:nvPr/>
        </p:nvSpPr>
        <p:spPr>
          <a:xfrm>
            <a:off x="8003480" y="1922206"/>
            <a:ext cx="2241755" cy="1150374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dirty="0"/>
              <a:t>Asset Demand</a:t>
            </a:r>
          </a:p>
          <a:p>
            <a:pPr algn="ctr"/>
            <a:r>
              <a:rPr lang="en-IE" dirty="0"/>
              <a:t>(match to supply)</a:t>
            </a:r>
          </a:p>
        </p:txBody>
      </p: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FC0CAEB7-377B-AF5E-4609-A812A8F52279}"/>
              </a:ext>
            </a:extLst>
          </p:cNvPr>
          <p:cNvCxnSpPr>
            <a:cxnSpLocks/>
          </p:cNvCxnSpPr>
          <p:nvPr/>
        </p:nvCxnSpPr>
        <p:spPr>
          <a:xfrm flipV="1">
            <a:off x="6990742" y="2472816"/>
            <a:ext cx="983237" cy="58502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3D7FE33B-3825-58A2-FD93-36058B7943B7}"/>
              </a:ext>
            </a:extLst>
          </p:cNvPr>
          <p:cNvCxnSpPr>
            <a:cxnSpLocks/>
          </p:cNvCxnSpPr>
          <p:nvPr/>
        </p:nvCxnSpPr>
        <p:spPr>
          <a:xfrm>
            <a:off x="7010408" y="4178714"/>
            <a:ext cx="983237" cy="57518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ectangle 18">
            <a:extLst>
              <a:ext uri="{FF2B5EF4-FFF2-40B4-BE49-F238E27FC236}">
                <a16:creationId xmlns:a16="http://schemas.microsoft.com/office/drawing/2014/main" id="{846AEDEF-E913-C8A1-36F2-6CFC166B323F}"/>
              </a:ext>
            </a:extLst>
          </p:cNvPr>
          <p:cNvSpPr/>
          <p:nvPr/>
        </p:nvSpPr>
        <p:spPr>
          <a:xfrm>
            <a:off x="8008399" y="4188548"/>
            <a:ext cx="2241755" cy="1150374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dirty="0"/>
              <a:t>Option Pricing</a:t>
            </a:r>
          </a:p>
          <a:p>
            <a:pPr algn="ctr"/>
            <a:r>
              <a:rPr lang="en-IE" dirty="0"/>
              <a:t>(markets clear)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F4AA38F5-E4CE-9980-AFD7-3B0940BA38C3}"/>
              </a:ext>
            </a:extLst>
          </p:cNvPr>
          <p:cNvSpPr txBox="1"/>
          <p:nvPr/>
        </p:nvSpPr>
        <p:spPr>
          <a:xfrm>
            <a:off x="6484382" y="2453149"/>
            <a:ext cx="11110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E" dirty="0"/>
              <a:t>aggregate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194306D9-797E-F7F0-0914-D404BFB06F35}"/>
              </a:ext>
            </a:extLst>
          </p:cNvPr>
          <p:cNvSpPr txBox="1"/>
          <p:nvPr/>
        </p:nvSpPr>
        <p:spPr>
          <a:xfrm>
            <a:off x="6528624" y="4345863"/>
            <a:ext cx="100386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E" dirty="0"/>
              <a:t>marginal</a:t>
            </a:r>
          </a:p>
          <a:p>
            <a:r>
              <a:rPr lang="en-IE" dirty="0"/>
              <a:t>utility</a:t>
            </a:r>
          </a:p>
        </p:txBody>
      </p:sp>
    </p:spTree>
    <p:extLst>
      <p:ext uri="{BB962C8B-B14F-4D97-AF65-F5344CB8AC3E}">
        <p14:creationId xmlns:p14="http://schemas.microsoft.com/office/powerpoint/2010/main" val="425523057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A414D4D0-A8E5-13E6-9A5E-FBA927D49FE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en-IE" dirty="0"/>
              <a:t>What is Special about Normal Distributions in Investment?</a:t>
            </a:r>
          </a:p>
        </p:txBody>
      </p:sp>
      <p:sp>
        <p:nvSpPr>
          <p:cNvPr id="7" name="AutoShape 3">
            <a:extLst>
              <a:ext uri="{FF2B5EF4-FFF2-40B4-BE49-F238E27FC236}">
                <a16:creationId xmlns:a16="http://schemas.microsoft.com/office/drawing/2014/main" id="{5E124B4B-A7DC-C62D-2F56-AFFBE48EF6D4}"/>
              </a:ext>
            </a:extLst>
          </p:cNvPr>
          <p:cNvSpPr>
            <a:spLocks noChangeAspect="1" noChangeArrowheads="1" noTextEdit="1"/>
          </p:cNvSpPr>
          <p:nvPr/>
        </p:nvSpPr>
        <p:spPr bwMode="auto">
          <a:xfrm>
            <a:off x="677863" y="1038225"/>
            <a:ext cx="8731250" cy="5245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E"/>
          </a:p>
        </p:txBody>
      </p:sp>
      <p:sp>
        <p:nvSpPr>
          <p:cNvPr id="9" name="Freeform 6">
            <a:extLst>
              <a:ext uri="{FF2B5EF4-FFF2-40B4-BE49-F238E27FC236}">
                <a16:creationId xmlns:a16="http://schemas.microsoft.com/office/drawing/2014/main" id="{5EDE5B81-E633-BA50-6473-4715335A9F57}"/>
              </a:ext>
            </a:extLst>
          </p:cNvPr>
          <p:cNvSpPr>
            <a:spLocks noEditPoints="1"/>
          </p:cNvSpPr>
          <p:nvPr/>
        </p:nvSpPr>
        <p:spPr bwMode="auto">
          <a:xfrm>
            <a:off x="950913" y="1311275"/>
            <a:ext cx="8185150" cy="4699000"/>
          </a:xfrm>
          <a:custGeom>
            <a:avLst/>
            <a:gdLst>
              <a:gd name="T0" fmla="*/ 0 w 5156"/>
              <a:gd name="T1" fmla="*/ 2960 h 2960"/>
              <a:gd name="T2" fmla="*/ 5156 w 5156"/>
              <a:gd name="T3" fmla="*/ 2960 h 2960"/>
              <a:gd name="T4" fmla="*/ 0 w 5156"/>
              <a:gd name="T5" fmla="*/ 2631 h 2960"/>
              <a:gd name="T6" fmla="*/ 5156 w 5156"/>
              <a:gd name="T7" fmla="*/ 2631 h 2960"/>
              <a:gd name="T8" fmla="*/ 0 w 5156"/>
              <a:gd name="T9" fmla="*/ 2303 h 2960"/>
              <a:gd name="T10" fmla="*/ 5156 w 5156"/>
              <a:gd name="T11" fmla="*/ 2303 h 2960"/>
              <a:gd name="T12" fmla="*/ 0 w 5156"/>
              <a:gd name="T13" fmla="*/ 1974 h 2960"/>
              <a:gd name="T14" fmla="*/ 5156 w 5156"/>
              <a:gd name="T15" fmla="*/ 1974 h 2960"/>
              <a:gd name="T16" fmla="*/ 0 w 5156"/>
              <a:gd name="T17" fmla="*/ 1317 h 2960"/>
              <a:gd name="T18" fmla="*/ 5156 w 5156"/>
              <a:gd name="T19" fmla="*/ 1317 h 2960"/>
              <a:gd name="T20" fmla="*/ 0 w 5156"/>
              <a:gd name="T21" fmla="*/ 987 h 2960"/>
              <a:gd name="T22" fmla="*/ 5156 w 5156"/>
              <a:gd name="T23" fmla="*/ 987 h 2960"/>
              <a:gd name="T24" fmla="*/ 0 w 5156"/>
              <a:gd name="T25" fmla="*/ 658 h 2960"/>
              <a:gd name="T26" fmla="*/ 5156 w 5156"/>
              <a:gd name="T27" fmla="*/ 658 h 2960"/>
              <a:gd name="T28" fmla="*/ 0 w 5156"/>
              <a:gd name="T29" fmla="*/ 330 h 2960"/>
              <a:gd name="T30" fmla="*/ 5156 w 5156"/>
              <a:gd name="T31" fmla="*/ 330 h 2960"/>
              <a:gd name="T32" fmla="*/ 0 w 5156"/>
              <a:gd name="T33" fmla="*/ 0 h 2960"/>
              <a:gd name="T34" fmla="*/ 5156 w 5156"/>
              <a:gd name="T35" fmla="*/ 0 h 29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5156" h="2960">
                <a:moveTo>
                  <a:pt x="0" y="2960"/>
                </a:moveTo>
                <a:lnTo>
                  <a:pt x="5156" y="2960"/>
                </a:lnTo>
                <a:moveTo>
                  <a:pt x="0" y="2631"/>
                </a:moveTo>
                <a:lnTo>
                  <a:pt x="5156" y="2631"/>
                </a:lnTo>
                <a:moveTo>
                  <a:pt x="0" y="2303"/>
                </a:moveTo>
                <a:lnTo>
                  <a:pt x="5156" y="2303"/>
                </a:lnTo>
                <a:moveTo>
                  <a:pt x="0" y="1974"/>
                </a:moveTo>
                <a:lnTo>
                  <a:pt x="5156" y="1974"/>
                </a:lnTo>
                <a:moveTo>
                  <a:pt x="0" y="1317"/>
                </a:moveTo>
                <a:lnTo>
                  <a:pt x="5156" y="1317"/>
                </a:lnTo>
                <a:moveTo>
                  <a:pt x="0" y="987"/>
                </a:moveTo>
                <a:lnTo>
                  <a:pt x="5156" y="987"/>
                </a:lnTo>
                <a:moveTo>
                  <a:pt x="0" y="658"/>
                </a:moveTo>
                <a:lnTo>
                  <a:pt x="5156" y="658"/>
                </a:lnTo>
                <a:moveTo>
                  <a:pt x="0" y="330"/>
                </a:moveTo>
                <a:lnTo>
                  <a:pt x="5156" y="330"/>
                </a:lnTo>
                <a:moveTo>
                  <a:pt x="0" y="0"/>
                </a:moveTo>
                <a:lnTo>
                  <a:pt x="5156" y="0"/>
                </a:lnTo>
              </a:path>
            </a:pathLst>
          </a:custGeom>
          <a:noFill/>
          <a:ln w="19050" cap="flat">
            <a:solidFill>
              <a:srgbClr val="D9D9D9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E"/>
          </a:p>
        </p:txBody>
      </p:sp>
      <p:sp>
        <p:nvSpPr>
          <p:cNvPr id="10" name="Freeform 7">
            <a:extLst>
              <a:ext uri="{FF2B5EF4-FFF2-40B4-BE49-F238E27FC236}">
                <a16:creationId xmlns:a16="http://schemas.microsoft.com/office/drawing/2014/main" id="{22755FF6-874B-EFBB-3549-4368834EFD8F}"/>
              </a:ext>
            </a:extLst>
          </p:cNvPr>
          <p:cNvSpPr>
            <a:spLocks noEditPoints="1"/>
          </p:cNvSpPr>
          <p:nvPr/>
        </p:nvSpPr>
        <p:spPr bwMode="auto">
          <a:xfrm>
            <a:off x="2590801" y="1311275"/>
            <a:ext cx="6545263" cy="4699000"/>
          </a:xfrm>
          <a:custGeom>
            <a:avLst/>
            <a:gdLst>
              <a:gd name="T0" fmla="*/ 0 w 4123"/>
              <a:gd name="T1" fmla="*/ 0 h 2960"/>
              <a:gd name="T2" fmla="*/ 0 w 4123"/>
              <a:gd name="T3" fmla="*/ 2960 h 2960"/>
              <a:gd name="T4" fmla="*/ 1030 w 4123"/>
              <a:gd name="T5" fmla="*/ 0 h 2960"/>
              <a:gd name="T6" fmla="*/ 1030 w 4123"/>
              <a:gd name="T7" fmla="*/ 2960 h 2960"/>
              <a:gd name="T8" fmla="*/ 2060 w 4123"/>
              <a:gd name="T9" fmla="*/ 0 h 2960"/>
              <a:gd name="T10" fmla="*/ 2060 w 4123"/>
              <a:gd name="T11" fmla="*/ 2960 h 2960"/>
              <a:gd name="T12" fmla="*/ 3093 w 4123"/>
              <a:gd name="T13" fmla="*/ 0 h 2960"/>
              <a:gd name="T14" fmla="*/ 3093 w 4123"/>
              <a:gd name="T15" fmla="*/ 2960 h 2960"/>
              <a:gd name="T16" fmla="*/ 4123 w 4123"/>
              <a:gd name="T17" fmla="*/ 0 h 2960"/>
              <a:gd name="T18" fmla="*/ 4123 w 4123"/>
              <a:gd name="T19" fmla="*/ 2960 h 29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4123" h="2960">
                <a:moveTo>
                  <a:pt x="0" y="0"/>
                </a:moveTo>
                <a:lnTo>
                  <a:pt x="0" y="2960"/>
                </a:lnTo>
                <a:moveTo>
                  <a:pt x="1030" y="0"/>
                </a:moveTo>
                <a:lnTo>
                  <a:pt x="1030" y="2960"/>
                </a:lnTo>
                <a:moveTo>
                  <a:pt x="2060" y="0"/>
                </a:moveTo>
                <a:lnTo>
                  <a:pt x="2060" y="2960"/>
                </a:lnTo>
                <a:moveTo>
                  <a:pt x="3093" y="0"/>
                </a:moveTo>
                <a:lnTo>
                  <a:pt x="3093" y="2960"/>
                </a:lnTo>
                <a:moveTo>
                  <a:pt x="4123" y="0"/>
                </a:moveTo>
                <a:lnTo>
                  <a:pt x="4123" y="2960"/>
                </a:lnTo>
              </a:path>
            </a:pathLst>
          </a:custGeom>
          <a:noFill/>
          <a:ln w="19050" cap="flat">
            <a:solidFill>
              <a:srgbClr val="D9D9D9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E"/>
          </a:p>
        </p:txBody>
      </p:sp>
      <p:sp>
        <p:nvSpPr>
          <p:cNvPr id="11" name="Line 8">
            <a:extLst>
              <a:ext uri="{FF2B5EF4-FFF2-40B4-BE49-F238E27FC236}">
                <a16:creationId xmlns:a16="http://schemas.microsoft.com/office/drawing/2014/main" id="{EBCE1347-E844-0877-A505-FAE6F02A287E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950913" y="1311275"/>
            <a:ext cx="0" cy="4699000"/>
          </a:xfrm>
          <a:prstGeom prst="line">
            <a:avLst/>
          </a:prstGeom>
          <a:noFill/>
          <a:ln w="19050" cap="flat">
            <a:solidFill>
              <a:srgbClr val="BFBFB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E"/>
          </a:p>
        </p:txBody>
      </p:sp>
      <p:sp>
        <p:nvSpPr>
          <p:cNvPr id="12" name="Line 9">
            <a:extLst>
              <a:ext uri="{FF2B5EF4-FFF2-40B4-BE49-F238E27FC236}">
                <a16:creationId xmlns:a16="http://schemas.microsoft.com/office/drawing/2014/main" id="{D5073B14-C3D5-9048-C18B-21FAF0AD34BF}"/>
              </a:ext>
            </a:extLst>
          </p:cNvPr>
          <p:cNvSpPr>
            <a:spLocks noChangeShapeType="1"/>
          </p:cNvSpPr>
          <p:nvPr/>
        </p:nvSpPr>
        <p:spPr bwMode="auto">
          <a:xfrm>
            <a:off x="950913" y="3921125"/>
            <a:ext cx="8185150" cy="0"/>
          </a:xfrm>
          <a:prstGeom prst="line">
            <a:avLst/>
          </a:prstGeom>
          <a:noFill/>
          <a:ln w="19050" cap="flat">
            <a:solidFill>
              <a:srgbClr val="BFBFB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E"/>
          </a:p>
        </p:txBody>
      </p:sp>
      <p:sp>
        <p:nvSpPr>
          <p:cNvPr id="13" name="Freeform 10">
            <a:extLst>
              <a:ext uri="{FF2B5EF4-FFF2-40B4-BE49-F238E27FC236}">
                <a16:creationId xmlns:a16="http://schemas.microsoft.com/office/drawing/2014/main" id="{9E112883-9115-9C59-A21E-9BF2239DB4E5}"/>
              </a:ext>
            </a:extLst>
          </p:cNvPr>
          <p:cNvSpPr>
            <a:spLocks/>
          </p:cNvSpPr>
          <p:nvPr/>
        </p:nvSpPr>
        <p:spPr bwMode="auto">
          <a:xfrm>
            <a:off x="952501" y="3887788"/>
            <a:ext cx="8181975" cy="1238250"/>
          </a:xfrm>
          <a:custGeom>
            <a:avLst/>
            <a:gdLst>
              <a:gd name="T0" fmla="*/ 77 w 5154"/>
              <a:gd name="T1" fmla="*/ 2 h 780"/>
              <a:gd name="T2" fmla="*/ 160 w 5154"/>
              <a:gd name="T3" fmla="*/ 103 h 780"/>
              <a:gd name="T4" fmla="*/ 242 w 5154"/>
              <a:gd name="T5" fmla="*/ 185 h 780"/>
              <a:gd name="T6" fmla="*/ 324 w 5154"/>
              <a:gd name="T7" fmla="*/ 174 h 780"/>
              <a:gd name="T8" fmla="*/ 407 w 5154"/>
              <a:gd name="T9" fmla="*/ 161 h 780"/>
              <a:gd name="T10" fmla="*/ 489 w 5154"/>
              <a:gd name="T11" fmla="*/ 187 h 780"/>
              <a:gd name="T12" fmla="*/ 571 w 5154"/>
              <a:gd name="T13" fmla="*/ 211 h 780"/>
              <a:gd name="T14" fmla="*/ 654 w 5154"/>
              <a:gd name="T15" fmla="*/ 202 h 780"/>
              <a:gd name="T16" fmla="*/ 736 w 5154"/>
              <a:gd name="T17" fmla="*/ 154 h 780"/>
              <a:gd name="T18" fmla="*/ 820 w 5154"/>
              <a:gd name="T19" fmla="*/ 180 h 780"/>
              <a:gd name="T20" fmla="*/ 903 w 5154"/>
              <a:gd name="T21" fmla="*/ 194 h 780"/>
              <a:gd name="T22" fmla="*/ 985 w 5154"/>
              <a:gd name="T23" fmla="*/ 271 h 780"/>
              <a:gd name="T24" fmla="*/ 1067 w 5154"/>
              <a:gd name="T25" fmla="*/ 331 h 780"/>
              <a:gd name="T26" fmla="*/ 1150 w 5154"/>
              <a:gd name="T27" fmla="*/ 388 h 780"/>
              <a:gd name="T28" fmla="*/ 1232 w 5154"/>
              <a:gd name="T29" fmla="*/ 538 h 780"/>
              <a:gd name="T30" fmla="*/ 1314 w 5154"/>
              <a:gd name="T31" fmla="*/ 485 h 780"/>
              <a:gd name="T32" fmla="*/ 1397 w 5154"/>
              <a:gd name="T33" fmla="*/ 471 h 780"/>
              <a:gd name="T34" fmla="*/ 1479 w 5154"/>
              <a:gd name="T35" fmla="*/ 504 h 780"/>
              <a:gd name="T36" fmla="*/ 1562 w 5154"/>
              <a:gd name="T37" fmla="*/ 443 h 780"/>
              <a:gd name="T38" fmla="*/ 1644 w 5154"/>
              <a:gd name="T39" fmla="*/ 407 h 780"/>
              <a:gd name="T40" fmla="*/ 1726 w 5154"/>
              <a:gd name="T41" fmla="*/ 401 h 780"/>
              <a:gd name="T42" fmla="*/ 1809 w 5154"/>
              <a:gd name="T43" fmla="*/ 355 h 780"/>
              <a:gd name="T44" fmla="*/ 1891 w 5154"/>
              <a:gd name="T45" fmla="*/ 357 h 780"/>
              <a:gd name="T46" fmla="*/ 1973 w 5154"/>
              <a:gd name="T47" fmla="*/ 494 h 780"/>
              <a:gd name="T48" fmla="*/ 2057 w 5154"/>
              <a:gd name="T49" fmla="*/ 516 h 780"/>
              <a:gd name="T50" fmla="*/ 2140 w 5154"/>
              <a:gd name="T51" fmla="*/ 579 h 780"/>
              <a:gd name="T52" fmla="*/ 2222 w 5154"/>
              <a:gd name="T53" fmla="*/ 540 h 780"/>
              <a:gd name="T54" fmla="*/ 2305 w 5154"/>
              <a:gd name="T55" fmla="*/ 439 h 780"/>
              <a:gd name="T56" fmla="*/ 2387 w 5154"/>
              <a:gd name="T57" fmla="*/ 310 h 780"/>
              <a:gd name="T58" fmla="*/ 2469 w 5154"/>
              <a:gd name="T59" fmla="*/ 368 h 780"/>
              <a:gd name="T60" fmla="*/ 2552 w 5154"/>
              <a:gd name="T61" fmla="*/ 397 h 780"/>
              <a:gd name="T62" fmla="*/ 2634 w 5154"/>
              <a:gd name="T63" fmla="*/ 500 h 780"/>
              <a:gd name="T64" fmla="*/ 2716 w 5154"/>
              <a:gd name="T65" fmla="*/ 518 h 780"/>
              <a:gd name="T66" fmla="*/ 2799 w 5154"/>
              <a:gd name="T67" fmla="*/ 460 h 780"/>
              <a:gd name="T68" fmla="*/ 2881 w 5154"/>
              <a:gd name="T69" fmla="*/ 441 h 780"/>
              <a:gd name="T70" fmla="*/ 2963 w 5154"/>
              <a:gd name="T71" fmla="*/ 524 h 780"/>
              <a:gd name="T72" fmla="*/ 3046 w 5154"/>
              <a:gd name="T73" fmla="*/ 608 h 780"/>
              <a:gd name="T74" fmla="*/ 3128 w 5154"/>
              <a:gd name="T75" fmla="*/ 540 h 780"/>
              <a:gd name="T76" fmla="*/ 3210 w 5154"/>
              <a:gd name="T77" fmla="*/ 591 h 780"/>
              <a:gd name="T78" fmla="*/ 3295 w 5154"/>
              <a:gd name="T79" fmla="*/ 560 h 780"/>
              <a:gd name="T80" fmla="*/ 3377 w 5154"/>
              <a:gd name="T81" fmla="*/ 630 h 780"/>
              <a:gd name="T82" fmla="*/ 3459 w 5154"/>
              <a:gd name="T83" fmla="*/ 569 h 780"/>
              <a:gd name="T84" fmla="*/ 3542 w 5154"/>
              <a:gd name="T85" fmla="*/ 663 h 780"/>
              <a:gd name="T86" fmla="*/ 3624 w 5154"/>
              <a:gd name="T87" fmla="*/ 709 h 780"/>
              <a:gd name="T88" fmla="*/ 3706 w 5154"/>
              <a:gd name="T89" fmla="*/ 685 h 780"/>
              <a:gd name="T90" fmla="*/ 3789 w 5154"/>
              <a:gd name="T91" fmla="*/ 751 h 780"/>
              <a:gd name="T92" fmla="*/ 3871 w 5154"/>
              <a:gd name="T93" fmla="*/ 665 h 780"/>
              <a:gd name="T94" fmla="*/ 3954 w 5154"/>
              <a:gd name="T95" fmla="*/ 617 h 780"/>
              <a:gd name="T96" fmla="*/ 4036 w 5154"/>
              <a:gd name="T97" fmla="*/ 628 h 780"/>
              <a:gd name="T98" fmla="*/ 4118 w 5154"/>
              <a:gd name="T99" fmla="*/ 681 h 780"/>
              <a:gd name="T100" fmla="*/ 4201 w 5154"/>
              <a:gd name="T101" fmla="*/ 668 h 780"/>
              <a:gd name="T102" fmla="*/ 4283 w 5154"/>
              <a:gd name="T103" fmla="*/ 602 h 780"/>
              <a:gd name="T104" fmla="*/ 4365 w 5154"/>
              <a:gd name="T105" fmla="*/ 522 h 780"/>
              <a:gd name="T106" fmla="*/ 4448 w 5154"/>
              <a:gd name="T107" fmla="*/ 544 h 780"/>
              <a:gd name="T108" fmla="*/ 4532 w 5154"/>
              <a:gd name="T109" fmla="*/ 522 h 780"/>
              <a:gd name="T110" fmla="*/ 4614 w 5154"/>
              <a:gd name="T111" fmla="*/ 538 h 780"/>
              <a:gd name="T112" fmla="*/ 4697 w 5154"/>
              <a:gd name="T113" fmla="*/ 531 h 780"/>
              <a:gd name="T114" fmla="*/ 4779 w 5154"/>
              <a:gd name="T115" fmla="*/ 456 h 780"/>
              <a:gd name="T116" fmla="*/ 4861 w 5154"/>
              <a:gd name="T117" fmla="*/ 500 h 780"/>
              <a:gd name="T118" fmla="*/ 4944 w 5154"/>
              <a:gd name="T119" fmla="*/ 509 h 780"/>
              <a:gd name="T120" fmla="*/ 5026 w 5154"/>
              <a:gd name="T121" fmla="*/ 478 h 780"/>
              <a:gd name="T122" fmla="*/ 5108 w 5154"/>
              <a:gd name="T123" fmla="*/ 419 h 7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5154" h="780">
                <a:moveTo>
                  <a:pt x="0" y="22"/>
                </a:moveTo>
                <a:lnTo>
                  <a:pt x="4" y="15"/>
                </a:lnTo>
                <a:lnTo>
                  <a:pt x="10" y="13"/>
                </a:lnTo>
                <a:lnTo>
                  <a:pt x="15" y="24"/>
                </a:lnTo>
                <a:lnTo>
                  <a:pt x="21" y="51"/>
                </a:lnTo>
                <a:lnTo>
                  <a:pt x="26" y="73"/>
                </a:lnTo>
                <a:lnTo>
                  <a:pt x="31" y="51"/>
                </a:lnTo>
                <a:lnTo>
                  <a:pt x="35" y="51"/>
                </a:lnTo>
                <a:lnTo>
                  <a:pt x="41" y="72"/>
                </a:lnTo>
                <a:lnTo>
                  <a:pt x="46" y="61"/>
                </a:lnTo>
                <a:lnTo>
                  <a:pt x="52" y="72"/>
                </a:lnTo>
                <a:lnTo>
                  <a:pt x="57" y="53"/>
                </a:lnTo>
                <a:lnTo>
                  <a:pt x="61" y="11"/>
                </a:lnTo>
                <a:lnTo>
                  <a:pt x="66" y="26"/>
                </a:lnTo>
                <a:lnTo>
                  <a:pt x="72" y="24"/>
                </a:lnTo>
                <a:lnTo>
                  <a:pt x="77" y="2"/>
                </a:lnTo>
                <a:lnTo>
                  <a:pt x="83" y="9"/>
                </a:lnTo>
                <a:lnTo>
                  <a:pt x="88" y="15"/>
                </a:lnTo>
                <a:lnTo>
                  <a:pt x="92" y="18"/>
                </a:lnTo>
                <a:lnTo>
                  <a:pt x="97" y="9"/>
                </a:lnTo>
                <a:lnTo>
                  <a:pt x="103" y="8"/>
                </a:lnTo>
                <a:lnTo>
                  <a:pt x="108" y="4"/>
                </a:lnTo>
                <a:lnTo>
                  <a:pt x="114" y="0"/>
                </a:lnTo>
                <a:lnTo>
                  <a:pt x="118" y="13"/>
                </a:lnTo>
                <a:lnTo>
                  <a:pt x="123" y="35"/>
                </a:lnTo>
                <a:lnTo>
                  <a:pt x="128" y="57"/>
                </a:lnTo>
                <a:lnTo>
                  <a:pt x="134" y="50"/>
                </a:lnTo>
                <a:lnTo>
                  <a:pt x="139" y="84"/>
                </a:lnTo>
                <a:lnTo>
                  <a:pt x="145" y="99"/>
                </a:lnTo>
                <a:lnTo>
                  <a:pt x="149" y="121"/>
                </a:lnTo>
                <a:lnTo>
                  <a:pt x="154" y="106"/>
                </a:lnTo>
                <a:lnTo>
                  <a:pt x="160" y="103"/>
                </a:lnTo>
                <a:lnTo>
                  <a:pt x="165" y="123"/>
                </a:lnTo>
                <a:lnTo>
                  <a:pt x="171" y="81"/>
                </a:lnTo>
                <a:lnTo>
                  <a:pt x="174" y="81"/>
                </a:lnTo>
                <a:lnTo>
                  <a:pt x="180" y="86"/>
                </a:lnTo>
                <a:lnTo>
                  <a:pt x="185" y="88"/>
                </a:lnTo>
                <a:lnTo>
                  <a:pt x="191" y="117"/>
                </a:lnTo>
                <a:lnTo>
                  <a:pt x="196" y="134"/>
                </a:lnTo>
                <a:lnTo>
                  <a:pt x="202" y="136"/>
                </a:lnTo>
                <a:lnTo>
                  <a:pt x="205" y="158"/>
                </a:lnTo>
                <a:lnTo>
                  <a:pt x="211" y="170"/>
                </a:lnTo>
                <a:lnTo>
                  <a:pt x="216" y="170"/>
                </a:lnTo>
                <a:lnTo>
                  <a:pt x="222" y="191"/>
                </a:lnTo>
                <a:lnTo>
                  <a:pt x="227" y="202"/>
                </a:lnTo>
                <a:lnTo>
                  <a:pt x="231" y="207"/>
                </a:lnTo>
                <a:lnTo>
                  <a:pt x="236" y="216"/>
                </a:lnTo>
                <a:lnTo>
                  <a:pt x="242" y="185"/>
                </a:lnTo>
                <a:lnTo>
                  <a:pt x="247" y="187"/>
                </a:lnTo>
                <a:lnTo>
                  <a:pt x="253" y="167"/>
                </a:lnTo>
                <a:lnTo>
                  <a:pt x="258" y="176"/>
                </a:lnTo>
                <a:lnTo>
                  <a:pt x="262" y="176"/>
                </a:lnTo>
                <a:lnTo>
                  <a:pt x="268" y="169"/>
                </a:lnTo>
                <a:lnTo>
                  <a:pt x="273" y="156"/>
                </a:lnTo>
                <a:lnTo>
                  <a:pt x="279" y="163"/>
                </a:lnTo>
                <a:lnTo>
                  <a:pt x="284" y="185"/>
                </a:lnTo>
                <a:lnTo>
                  <a:pt x="288" y="203"/>
                </a:lnTo>
                <a:lnTo>
                  <a:pt x="293" y="183"/>
                </a:lnTo>
                <a:lnTo>
                  <a:pt x="299" y="187"/>
                </a:lnTo>
                <a:lnTo>
                  <a:pt x="304" y="172"/>
                </a:lnTo>
                <a:lnTo>
                  <a:pt x="310" y="183"/>
                </a:lnTo>
                <a:lnTo>
                  <a:pt x="313" y="170"/>
                </a:lnTo>
                <a:lnTo>
                  <a:pt x="319" y="169"/>
                </a:lnTo>
                <a:lnTo>
                  <a:pt x="324" y="174"/>
                </a:lnTo>
                <a:lnTo>
                  <a:pt x="330" y="187"/>
                </a:lnTo>
                <a:lnTo>
                  <a:pt x="335" y="180"/>
                </a:lnTo>
                <a:lnTo>
                  <a:pt x="341" y="152"/>
                </a:lnTo>
                <a:lnTo>
                  <a:pt x="344" y="156"/>
                </a:lnTo>
                <a:lnTo>
                  <a:pt x="350" y="148"/>
                </a:lnTo>
                <a:lnTo>
                  <a:pt x="355" y="152"/>
                </a:lnTo>
                <a:lnTo>
                  <a:pt x="361" y="161"/>
                </a:lnTo>
                <a:lnTo>
                  <a:pt x="366" y="170"/>
                </a:lnTo>
                <a:lnTo>
                  <a:pt x="370" y="176"/>
                </a:lnTo>
                <a:lnTo>
                  <a:pt x="376" y="198"/>
                </a:lnTo>
                <a:lnTo>
                  <a:pt x="381" y="205"/>
                </a:lnTo>
                <a:lnTo>
                  <a:pt x="387" y="205"/>
                </a:lnTo>
                <a:lnTo>
                  <a:pt x="392" y="192"/>
                </a:lnTo>
                <a:lnTo>
                  <a:pt x="398" y="198"/>
                </a:lnTo>
                <a:lnTo>
                  <a:pt x="401" y="154"/>
                </a:lnTo>
                <a:lnTo>
                  <a:pt x="407" y="161"/>
                </a:lnTo>
                <a:lnTo>
                  <a:pt x="412" y="174"/>
                </a:lnTo>
                <a:lnTo>
                  <a:pt x="418" y="161"/>
                </a:lnTo>
                <a:lnTo>
                  <a:pt x="423" y="174"/>
                </a:lnTo>
                <a:lnTo>
                  <a:pt x="427" y="207"/>
                </a:lnTo>
                <a:lnTo>
                  <a:pt x="432" y="185"/>
                </a:lnTo>
                <a:lnTo>
                  <a:pt x="438" y="178"/>
                </a:lnTo>
                <a:lnTo>
                  <a:pt x="443" y="180"/>
                </a:lnTo>
                <a:lnTo>
                  <a:pt x="449" y="189"/>
                </a:lnTo>
                <a:lnTo>
                  <a:pt x="454" y="181"/>
                </a:lnTo>
                <a:lnTo>
                  <a:pt x="458" y="180"/>
                </a:lnTo>
                <a:lnTo>
                  <a:pt x="463" y="169"/>
                </a:lnTo>
                <a:lnTo>
                  <a:pt x="469" y="167"/>
                </a:lnTo>
                <a:lnTo>
                  <a:pt x="474" y="163"/>
                </a:lnTo>
                <a:lnTo>
                  <a:pt x="480" y="152"/>
                </a:lnTo>
                <a:lnTo>
                  <a:pt x="484" y="167"/>
                </a:lnTo>
                <a:lnTo>
                  <a:pt x="489" y="187"/>
                </a:lnTo>
                <a:lnTo>
                  <a:pt x="495" y="174"/>
                </a:lnTo>
                <a:lnTo>
                  <a:pt x="500" y="205"/>
                </a:lnTo>
                <a:lnTo>
                  <a:pt x="506" y="223"/>
                </a:lnTo>
                <a:lnTo>
                  <a:pt x="511" y="207"/>
                </a:lnTo>
                <a:lnTo>
                  <a:pt x="515" y="191"/>
                </a:lnTo>
                <a:lnTo>
                  <a:pt x="520" y="181"/>
                </a:lnTo>
                <a:lnTo>
                  <a:pt x="526" y="192"/>
                </a:lnTo>
                <a:lnTo>
                  <a:pt x="531" y="200"/>
                </a:lnTo>
                <a:lnTo>
                  <a:pt x="537" y="205"/>
                </a:lnTo>
                <a:lnTo>
                  <a:pt x="540" y="192"/>
                </a:lnTo>
                <a:lnTo>
                  <a:pt x="546" y="222"/>
                </a:lnTo>
                <a:lnTo>
                  <a:pt x="551" y="233"/>
                </a:lnTo>
                <a:lnTo>
                  <a:pt x="557" y="234"/>
                </a:lnTo>
                <a:lnTo>
                  <a:pt x="562" y="207"/>
                </a:lnTo>
                <a:lnTo>
                  <a:pt x="568" y="203"/>
                </a:lnTo>
                <a:lnTo>
                  <a:pt x="571" y="211"/>
                </a:lnTo>
                <a:lnTo>
                  <a:pt x="577" y="231"/>
                </a:lnTo>
                <a:lnTo>
                  <a:pt x="582" y="251"/>
                </a:lnTo>
                <a:lnTo>
                  <a:pt x="588" y="229"/>
                </a:lnTo>
                <a:lnTo>
                  <a:pt x="593" y="216"/>
                </a:lnTo>
                <a:lnTo>
                  <a:pt x="597" y="253"/>
                </a:lnTo>
                <a:lnTo>
                  <a:pt x="603" y="266"/>
                </a:lnTo>
                <a:lnTo>
                  <a:pt x="608" y="244"/>
                </a:lnTo>
                <a:lnTo>
                  <a:pt x="613" y="233"/>
                </a:lnTo>
                <a:lnTo>
                  <a:pt x="619" y="234"/>
                </a:lnTo>
                <a:lnTo>
                  <a:pt x="623" y="234"/>
                </a:lnTo>
                <a:lnTo>
                  <a:pt x="628" y="253"/>
                </a:lnTo>
                <a:lnTo>
                  <a:pt x="634" y="218"/>
                </a:lnTo>
                <a:lnTo>
                  <a:pt x="639" y="202"/>
                </a:lnTo>
                <a:lnTo>
                  <a:pt x="645" y="191"/>
                </a:lnTo>
                <a:lnTo>
                  <a:pt x="650" y="207"/>
                </a:lnTo>
                <a:lnTo>
                  <a:pt x="654" y="202"/>
                </a:lnTo>
                <a:lnTo>
                  <a:pt x="659" y="214"/>
                </a:lnTo>
                <a:lnTo>
                  <a:pt x="665" y="181"/>
                </a:lnTo>
                <a:lnTo>
                  <a:pt x="670" y="183"/>
                </a:lnTo>
                <a:lnTo>
                  <a:pt x="676" y="181"/>
                </a:lnTo>
                <a:lnTo>
                  <a:pt x="679" y="180"/>
                </a:lnTo>
                <a:lnTo>
                  <a:pt x="685" y="183"/>
                </a:lnTo>
                <a:lnTo>
                  <a:pt x="690" y="161"/>
                </a:lnTo>
                <a:lnTo>
                  <a:pt x="696" y="187"/>
                </a:lnTo>
                <a:lnTo>
                  <a:pt x="701" y="196"/>
                </a:lnTo>
                <a:lnTo>
                  <a:pt x="707" y="200"/>
                </a:lnTo>
                <a:lnTo>
                  <a:pt x="710" y="207"/>
                </a:lnTo>
                <a:lnTo>
                  <a:pt x="716" y="169"/>
                </a:lnTo>
                <a:lnTo>
                  <a:pt x="721" y="187"/>
                </a:lnTo>
                <a:lnTo>
                  <a:pt x="727" y="181"/>
                </a:lnTo>
                <a:lnTo>
                  <a:pt x="732" y="170"/>
                </a:lnTo>
                <a:lnTo>
                  <a:pt x="736" y="154"/>
                </a:lnTo>
                <a:lnTo>
                  <a:pt x="742" y="152"/>
                </a:lnTo>
                <a:lnTo>
                  <a:pt x="747" y="139"/>
                </a:lnTo>
                <a:lnTo>
                  <a:pt x="753" y="145"/>
                </a:lnTo>
                <a:lnTo>
                  <a:pt x="758" y="154"/>
                </a:lnTo>
                <a:lnTo>
                  <a:pt x="764" y="161"/>
                </a:lnTo>
                <a:lnTo>
                  <a:pt x="767" y="158"/>
                </a:lnTo>
                <a:lnTo>
                  <a:pt x="773" y="172"/>
                </a:lnTo>
                <a:lnTo>
                  <a:pt x="778" y="178"/>
                </a:lnTo>
                <a:lnTo>
                  <a:pt x="784" y="180"/>
                </a:lnTo>
                <a:lnTo>
                  <a:pt x="789" y="163"/>
                </a:lnTo>
                <a:lnTo>
                  <a:pt x="793" y="178"/>
                </a:lnTo>
                <a:lnTo>
                  <a:pt x="798" y="187"/>
                </a:lnTo>
                <a:lnTo>
                  <a:pt x="804" y="200"/>
                </a:lnTo>
                <a:lnTo>
                  <a:pt x="809" y="174"/>
                </a:lnTo>
                <a:lnTo>
                  <a:pt x="815" y="161"/>
                </a:lnTo>
                <a:lnTo>
                  <a:pt x="820" y="180"/>
                </a:lnTo>
                <a:lnTo>
                  <a:pt x="824" y="170"/>
                </a:lnTo>
                <a:lnTo>
                  <a:pt x="829" y="196"/>
                </a:lnTo>
                <a:lnTo>
                  <a:pt x="835" y="202"/>
                </a:lnTo>
                <a:lnTo>
                  <a:pt x="840" y="181"/>
                </a:lnTo>
                <a:lnTo>
                  <a:pt x="846" y="183"/>
                </a:lnTo>
                <a:lnTo>
                  <a:pt x="850" y="183"/>
                </a:lnTo>
                <a:lnTo>
                  <a:pt x="855" y="167"/>
                </a:lnTo>
                <a:lnTo>
                  <a:pt x="861" y="154"/>
                </a:lnTo>
                <a:lnTo>
                  <a:pt x="866" y="139"/>
                </a:lnTo>
                <a:lnTo>
                  <a:pt x="872" y="148"/>
                </a:lnTo>
                <a:lnTo>
                  <a:pt x="877" y="165"/>
                </a:lnTo>
                <a:lnTo>
                  <a:pt x="881" y="189"/>
                </a:lnTo>
                <a:lnTo>
                  <a:pt x="886" y="172"/>
                </a:lnTo>
                <a:lnTo>
                  <a:pt x="892" y="185"/>
                </a:lnTo>
                <a:lnTo>
                  <a:pt x="897" y="196"/>
                </a:lnTo>
                <a:lnTo>
                  <a:pt x="903" y="194"/>
                </a:lnTo>
                <a:lnTo>
                  <a:pt x="906" y="202"/>
                </a:lnTo>
                <a:lnTo>
                  <a:pt x="912" y="203"/>
                </a:lnTo>
                <a:lnTo>
                  <a:pt x="917" y="213"/>
                </a:lnTo>
                <a:lnTo>
                  <a:pt x="923" y="220"/>
                </a:lnTo>
                <a:lnTo>
                  <a:pt x="928" y="207"/>
                </a:lnTo>
                <a:lnTo>
                  <a:pt x="932" y="218"/>
                </a:lnTo>
                <a:lnTo>
                  <a:pt x="937" y="227"/>
                </a:lnTo>
                <a:lnTo>
                  <a:pt x="943" y="245"/>
                </a:lnTo>
                <a:lnTo>
                  <a:pt x="948" y="264"/>
                </a:lnTo>
                <a:lnTo>
                  <a:pt x="954" y="251"/>
                </a:lnTo>
                <a:lnTo>
                  <a:pt x="959" y="260"/>
                </a:lnTo>
                <a:lnTo>
                  <a:pt x="963" y="253"/>
                </a:lnTo>
                <a:lnTo>
                  <a:pt x="969" y="266"/>
                </a:lnTo>
                <a:lnTo>
                  <a:pt x="974" y="266"/>
                </a:lnTo>
                <a:lnTo>
                  <a:pt x="980" y="266"/>
                </a:lnTo>
                <a:lnTo>
                  <a:pt x="985" y="271"/>
                </a:lnTo>
                <a:lnTo>
                  <a:pt x="989" y="271"/>
                </a:lnTo>
                <a:lnTo>
                  <a:pt x="994" y="244"/>
                </a:lnTo>
                <a:lnTo>
                  <a:pt x="1000" y="229"/>
                </a:lnTo>
                <a:lnTo>
                  <a:pt x="1005" y="256"/>
                </a:lnTo>
                <a:lnTo>
                  <a:pt x="1011" y="300"/>
                </a:lnTo>
                <a:lnTo>
                  <a:pt x="1016" y="282"/>
                </a:lnTo>
                <a:lnTo>
                  <a:pt x="1020" y="255"/>
                </a:lnTo>
                <a:lnTo>
                  <a:pt x="1025" y="256"/>
                </a:lnTo>
                <a:lnTo>
                  <a:pt x="1031" y="278"/>
                </a:lnTo>
                <a:lnTo>
                  <a:pt x="1036" y="289"/>
                </a:lnTo>
                <a:lnTo>
                  <a:pt x="1042" y="313"/>
                </a:lnTo>
                <a:lnTo>
                  <a:pt x="1045" y="295"/>
                </a:lnTo>
                <a:lnTo>
                  <a:pt x="1051" y="331"/>
                </a:lnTo>
                <a:lnTo>
                  <a:pt x="1056" y="322"/>
                </a:lnTo>
                <a:lnTo>
                  <a:pt x="1062" y="315"/>
                </a:lnTo>
                <a:lnTo>
                  <a:pt x="1067" y="331"/>
                </a:lnTo>
                <a:lnTo>
                  <a:pt x="1073" y="357"/>
                </a:lnTo>
                <a:lnTo>
                  <a:pt x="1077" y="353"/>
                </a:lnTo>
                <a:lnTo>
                  <a:pt x="1082" y="366"/>
                </a:lnTo>
                <a:lnTo>
                  <a:pt x="1088" y="355"/>
                </a:lnTo>
                <a:lnTo>
                  <a:pt x="1093" y="366"/>
                </a:lnTo>
                <a:lnTo>
                  <a:pt x="1098" y="361"/>
                </a:lnTo>
                <a:lnTo>
                  <a:pt x="1102" y="359"/>
                </a:lnTo>
                <a:lnTo>
                  <a:pt x="1108" y="353"/>
                </a:lnTo>
                <a:lnTo>
                  <a:pt x="1113" y="344"/>
                </a:lnTo>
                <a:lnTo>
                  <a:pt x="1119" y="374"/>
                </a:lnTo>
                <a:lnTo>
                  <a:pt x="1124" y="364"/>
                </a:lnTo>
                <a:lnTo>
                  <a:pt x="1130" y="359"/>
                </a:lnTo>
                <a:lnTo>
                  <a:pt x="1133" y="348"/>
                </a:lnTo>
                <a:lnTo>
                  <a:pt x="1139" y="352"/>
                </a:lnTo>
                <a:lnTo>
                  <a:pt x="1144" y="363"/>
                </a:lnTo>
                <a:lnTo>
                  <a:pt x="1150" y="388"/>
                </a:lnTo>
                <a:lnTo>
                  <a:pt x="1155" y="366"/>
                </a:lnTo>
                <a:lnTo>
                  <a:pt x="1159" y="396"/>
                </a:lnTo>
                <a:lnTo>
                  <a:pt x="1164" y="403"/>
                </a:lnTo>
                <a:lnTo>
                  <a:pt x="1170" y="419"/>
                </a:lnTo>
                <a:lnTo>
                  <a:pt x="1175" y="450"/>
                </a:lnTo>
                <a:lnTo>
                  <a:pt x="1181" y="449"/>
                </a:lnTo>
                <a:lnTo>
                  <a:pt x="1186" y="476"/>
                </a:lnTo>
                <a:lnTo>
                  <a:pt x="1190" y="472"/>
                </a:lnTo>
                <a:lnTo>
                  <a:pt x="1195" y="452"/>
                </a:lnTo>
                <a:lnTo>
                  <a:pt x="1201" y="456"/>
                </a:lnTo>
                <a:lnTo>
                  <a:pt x="1206" y="480"/>
                </a:lnTo>
                <a:lnTo>
                  <a:pt x="1212" y="487"/>
                </a:lnTo>
                <a:lnTo>
                  <a:pt x="1216" y="520"/>
                </a:lnTo>
                <a:lnTo>
                  <a:pt x="1221" y="547"/>
                </a:lnTo>
                <a:lnTo>
                  <a:pt x="1227" y="535"/>
                </a:lnTo>
                <a:lnTo>
                  <a:pt x="1232" y="538"/>
                </a:lnTo>
                <a:lnTo>
                  <a:pt x="1238" y="540"/>
                </a:lnTo>
                <a:lnTo>
                  <a:pt x="1241" y="555"/>
                </a:lnTo>
                <a:lnTo>
                  <a:pt x="1247" y="549"/>
                </a:lnTo>
                <a:lnTo>
                  <a:pt x="1252" y="577"/>
                </a:lnTo>
                <a:lnTo>
                  <a:pt x="1258" y="597"/>
                </a:lnTo>
                <a:lnTo>
                  <a:pt x="1263" y="635"/>
                </a:lnTo>
                <a:lnTo>
                  <a:pt x="1269" y="610"/>
                </a:lnTo>
                <a:lnTo>
                  <a:pt x="1272" y="597"/>
                </a:lnTo>
                <a:lnTo>
                  <a:pt x="1278" y="590"/>
                </a:lnTo>
                <a:lnTo>
                  <a:pt x="1283" y="560"/>
                </a:lnTo>
                <a:lnTo>
                  <a:pt x="1289" y="529"/>
                </a:lnTo>
                <a:lnTo>
                  <a:pt x="1294" y="516"/>
                </a:lnTo>
                <a:lnTo>
                  <a:pt x="1298" y="493"/>
                </a:lnTo>
                <a:lnTo>
                  <a:pt x="1303" y="485"/>
                </a:lnTo>
                <a:lnTo>
                  <a:pt x="1309" y="496"/>
                </a:lnTo>
                <a:lnTo>
                  <a:pt x="1314" y="485"/>
                </a:lnTo>
                <a:lnTo>
                  <a:pt x="1320" y="502"/>
                </a:lnTo>
                <a:lnTo>
                  <a:pt x="1325" y="482"/>
                </a:lnTo>
                <a:lnTo>
                  <a:pt x="1329" y="509"/>
                </a:lnTo>
                <a:lnTo>
                  <a:pt x="1335" y="518"/>
                </a:lnTo>
                <a:lnTo>
                  <a:pt x="1340" y="507"/>
                </a:lnTo>
                <a:lnTo>
                  <a:pt x="1346" y="502"/>
                </a:lnTo>
                <a:lnTo>
                  <a:pt x="1351" y="540"/>
                </a:lnTo>
                <a:lnTo>
                  <a:pt x="1355" y="533"/>
                </a:lnTo>
                <a:lnTo>
                  <a:pt x="1360" y="513"/>
                </a:lnTo>
                <a:lnTo>
                  <a:pt x="1366" y="504"/>
                </a:lnTo>
                <a:lnTo>
                  <a:pt x="1371" y="487"/>
                </a:lnTo>
                <a:lnTo>
                  <a:pt x="1377" y="493"/>
                </a:lnTo>
                <a:lnTo>
                  <a:pt x="1382" y="460"/>
                </a:lnTo>
                <a:lnTo>
                  <a:pt x="1386" y="469"/>
                </a:lnTo>
                <a:lnTo>
                  <a:pt x="1391" y="460"/>
                </a:lnTo>
                <a:lnTo>
                  <a:pt x="1397" y="471"/>
                </a:lnTo>
                <a:lnTo>
                  <a:pt x="1402" y="485"/>
                </a:lnTo>
                <a:lnTo>
                  <a:pt x="1408" y="450"/>
                </a:lnTo>
                <a:lnTo>
                  <a:pt x="1411" y="450"/>
                </a:lnTo>
                <a:lnTo>
                  <a:pt x="1417" y="432"/>
                </a:lnTo>
                <a:lnTo>
                  <a:pt x="1422" y="439"/>
                </a:lnTo>
                <a:lnTo>
                  <a:pt x="1428" y="449"/>
                </a:lnTo>
                <a:lnTo>
                  <a:pt x="1433" y="454"/>
                </a:lnTo>
                <a:lnTo>
                  <a:pt x="1439" y="430"/>
                </a:lnTo>
                <a:lnTo>
                  <a:pt x="1443" y="427"/>
                </a:lnTo>
                <a:lnTo>
                  <a:pt x="1448" y="418"/>
                </a:lnTo>
                <a:lnTo>
                  <a:pt x="1454" y="469"/>
                </a:lnTo>
                <a:lnTo>
                  <a:pt x="1459" y="465"/>
                </a:lnTo>
                <a:lnTo>
                  <a:pt x="1465" y="482"/>
                </a:lnTo>
                <a:lnTo>
                  <a:pt x="1468" y="504"/>
                </a:lnTo>
                <a:lnTo>
                  <a:pt x="1474" y="483"/>
                </a:lnTo>
                <a:lnTo>
                  <a:pt x="1479" y="504"/>
                </a:lnTo>
                <a:lnTo>
                  <a:pt x="1485" y="526"/>
                </a:lnTo>
                <a:lnTo>
                  <a:pt x="1490" y="527"/>
                </a:lnTo>
                <a:lnTo>
                  <a:pt x="1496" y="522"/>
                </a:lnTo>
                <a:lnTo>
                  <a:pt x="1499" y="507"/>
                </a:lnTo>
                <a:lnTo>
                  <a:pt x="1505" y="474"/>
                </a:lnTo>
                <a:lnTo>
                  <a:pt x="1510" y="471"/>
                </a:lnTo>
                <a:lnTo>
                  <a:pt x="1516" y="496"/>
                </a:lnTo>
                <a:lnTo>
                  <a:pt x="1521" y="496"/>
                </a:lnTo>
                <a:lnTo>
                  <a:pt x="1525" y="507"/>
                </a:lnTo>
                <a:lnTo>
                  <a:pt x="1530" y="494"/>
                </a:lnTo>
                <a:lnTo>
                  <a:pt x="1536" y="469"/>
                </a:lnTo>
                <a:lnTo>
                  <a:pt x="1541" y="465"/>
                </a:lnTo>
                <a:lnTo>
                  <a:pt x="1547" y="472"/>
                </a:lnTo>
                <a:lnTo>
                  <a:pt x="1551" y="487"/>
                </a:lnTo>
                <a:lnTo>
                  <a:pt x="1556" y="476"/>
                </a:lnTo>
                <a:lnTo>
                  <a:pt x="1562" y="443"/>
                </a:lnTo>
                <a:lnTo>
                  <a:pt x="1567" y="454"/>
                </a:lnTo>
                <a:lnTo>
                  <a:pt x="1572" y="456"/>
                </a:lnTo>
                <a:lnTo>
                  <a:pt x="1578" y="456"/>
                </a:lnTo>
                <a:lnTo>
                  <a:pt x="1582" y="441"/>
                </a:lnTo>
                <a:lnTo>
                  <a:pt x="1587" y="429"/>
                </a:lnTo>
                <a:lnTo>
                  <a:pt x="1593" y="421"/>
                </a:lnTo>
                <a:lnTo>
                  <a:pt x="1598" y="421"/>
                </a:lnTo>
                <a:lnTo>
                  <a:pt x="1604" y="434"/>
                </a:lnTo>
                <a:lnTo>
                  <a:pt x="1607" y="408"/>
                </a:lnTo>
                <a:lnTo>
                  <a:pt x="1613" y="418"/>
                </a:lnTo>
                <a:lnTo>
                  <a:pt x="1618" y="427"/>
                </a:lnTo>
                <a:lnTo>
                  <a:pt x="1624" y="434"/>
                </a:lnTo>
                <a:lnTo>
                  <a:pt x="1629" y="397"/>
                </a:lnTo>
                <a:lnTo>
                  <a:pt x="1635" y="414"/>
                </a:lnTo>
                <a:lnTo>
                  <a:pt x="1638" y="418"/>
                </a:lnTo>
                <a:lnTo>
                  <a:pt x="1644" y="407"/>
                </a:lnTo>
                <a:lnTo>
                  <a:pt x="1649" y="408"/>
                </a:lnTo>
                <a:lnTo>
                  <a:pt x="1655" y="407"/>
                </a:lnTo>
                <a:lnTo>
                  <a:pt x="1660" y="430"/>
                </a:lnTo>
                <a:lnTo>
                  <a:pt x="1664" y="410"/>
                </a:lnTo>
                <a:lnTo>
                  <a:pt x="1669" y="423"/>
                </a:lnTo>
                <a:lnTo>
                  <a:pt x="1675" y="414"/>
                </a:lnTo>
                <a:lnTo>
                  <a:pt x="1680" y="405"/>
                </a:lnTo>
                <a:lnTo>
                  <a:pt x="1686" y="410"/>
                </a:lnTo>
                <a:lnTo>
                  <a:pt x="1691" y="421"/>
                </a:lnTo>
                <a:lnTo>
                  <a:pt x="1695" y="425"/>
                </a:lnTo>
                <a:lnTo>
                  <a:pt x="1701" y="419"/>
                </a:lnTo>
                <a:lnTo>
                  <a:pt x="1706" y="430"/>
                </a:lnTo>
                <a:lnTo>
                  <a:pt x="1712" y="425"/>
                </a:lnTo>
                <a:lnTo>
                  <a:pt x="1717" y="405"/>
                </a:lnTo>
                <a:lnTo>
                  <a:pt x="1721" y="375"/>
                </a:lnTo>
                <a:lnTo>
                  <a:pt x="1726" y="401"/>
                </a:lnTo>
                <a:lnTo>
                  <a:pt x="1732" y="416"/>
                </a:lnTo>
                <a:lnTo>
                  <a:pt x="1737" y="414"/>
                </a:lnTo>
                <a:lnTo>
                  <a:pt x="1743" y="421"/>
                </a:lnTo>
                <a:lnTo>
                  <a:pt x="1748" y="419"/>
                </a:lnTo>
                <a:lnTo>
                  <a:pt x="1752" y="454"/>
                </a:lnTo>
                <a:lnTo>
                  <a:pt x="1757" y="438"/>
                </a:lnTo>
                <a:lnTo>
                  <a:pt x="1763" y="443"/>
                </a:lnTo>
                <a:lnTo>
                  <a:pt x="1768" y="461"/>
                </a:lnTo>
                <a:lnTo>
                  <a:pt x="1774" y="434"/>
                </a:lnTo>
                <a:lnTo>
                  <a:pt x="1777" y="427"/>
                </a:lnTo>
                <a:lnTo>
                  <a:pt x="1783" y="399"/>
                </a:lnTo>
                <a:lnTo>
                  <a:pt x="1788" y="390"/>
                </a:lnTo>
                <a:lnTo>
                  <a:pt x="1794" y="366"/>
                </a:lnTo>
                <a:lnTo>
                  <a:pt x="1799" y="355"/>
                </a:lnTo>
                <a:lnTo>
                  <a:pt x="1805" y="355"/>
                </a:lnTo>
                <a:lnTo>
                  <a:pt x="1809" y="355"/>
                </a:lnTo>
                <a:lnTo>
                  <a:pt x="1814" y="377"/>
                </a:lnTo>
                <a:lnTo>
                  <a:pt x="1820" y="386"/>
                </a:lnTo>
                <a:lnTo>
                  <a:pt x="1825" y="383"/>
                </a:lnTo>
                <a:lnTo>
                  <a:pt x="1831" y="392"/>
                </a:lnTo>
                <a:lnTo>
                  <a:pt x="1834" y="385"/>
                </a:lnTo>
                <a:lnTo>
                  <a:pt x="1840" y="372"/>
                </a:lnTo>
                <a:lnTo>
                  <a:pt x="1845" y="381"/>
                </a:lnTo>
                <a:lnTo>
                  <a:pt x="1851" y="388"/>
                </a:lnTo>
                <a:lnTo>
                  <a:pt x="1856" y="386"/>
                </a:lnTo>
                <a:lnTo>
                  <a:pt x="1860" y="374"/>
                </a:lnTo>
                <a:lnTo>
                  <a:pt x="1865" y="359"/>
                </a:lnTo>
                <a:lnTo>
                  <a:pt x="1871" y="366"/>
                </a:lnTo>
                <a:lnTo>
                  <a:pt x="1876" y="342"/>
                </a:lnTo>
                <a:lnTo>
                  <a:pt x="1882" y="344"/>
                </a:lnTo>
                <a:lnTo>
                  <a:pt x="1887" y="344"/>
                </a:lnTo>
                <a:lnTo>
                  <a:pt x="1891" y="357"/>
                </a:lnTo>
                <a:lnTo>
                  <a:pt x="1896" y="377"/>
                </a:lnTo>
                <a:lnTo>
                  <a:pt x="1902" y="385"/>
                </a:lnTo>
                <a:lnTo>
                  <a:pt x="1907" y="405"/>
                </a:lnTo>
                <a:lnTo>
                  <a:pt x="1913" y="425"/>
                </a:lnTo>
                <a:lnTo>
                  <a:pt x="1917" y="438"/>
                </a:lnTo>
                <a:lnTo>
                  <a:pt x="1922" y="463"/>
                </a:lnTo>
                <a:lnTo>
                  <a:pt x="1928" y="476"/>
                </a:lnTo>
                <a:lnTo>
                  <a:pt x="1933" y="489"/>
                </a:lnTo>
                <a:lnTo>
                  <a:pt x="1939" y="498"/>
                </a:lnTo>
                <a:lnTo>
                  <a:pt x="1944" y="474"/>
                </a:lnTo>
                <a:lnTo>
                  <a:pt x="1948" y="456"/>
                </a:lnTo>
                <a:lnTo>
                  <a:pt x="1953" y="461"/>
                </a:lnTo>
                <a:lnTo>
                  <a:pt x="1959" y="480"/>
                </a:lnTo>
                <a:lnTo>
                  <a:pt x="1964" y="476"/>
                </a:lnTo>
                <a:lnTo>
                  <a:pt x="1970" y="485"/>
                </a:lnTo>
                <a:lnTo>
                  <a:pt x="1973" y="494"/>
                </a:lnTo>
                <a:lnTo>
                  <a:pt x="1979" y="467"/>
                </a:lnTo>
                <a:lnTo>
                  <a:pt x="1984" y="483"/>
                </a:lnTo>
                <a:lnTo>
                  <a:pt x="1990" y="465"/>
                </a:lnTo>
                <a:lnTo>
                  <a:pt x="1995" y="465"/>
                </a:lnTo>
                <a:lnTo>
                  <a:pt x="2001" y="450"/>
                </a:lnTo>
                <a:lnTo>
                  <a:pt x="2004" y="461"/>
                </a:lnTo>
                <a:lnTo>
                  <a:pt x="2010" y="498"/>
                </a:lnTo>
                <a:lnTo>
                  <a:pt x="2015" y="504"/>
                </a:lnTo>
                <a:lnTo>
                  <a:pt x="2021" y="511"/>
                </a:lnTo>
                <a:lnTo>
                  <a:pt x="2026" y="540"/>
                </a:lnTo>
                <a:lnTo>
                  <a:pt x="2030" y="566"/>
                </a:lnTo>
                <a:lnTo>
                  <a:pt x="2036" y="542"/>
                </a:lnTo>
                <a:lnTo>
                  <a:pt x="2041" y="547"/>
                </a:lnTo>
                <a:lnTo>
                  <a:pt x="2047" y="544"/>
                </a:lnTo>
                <a:lnTo>
                  <a:pt x="2052" y="518"/>
                </a:lnTo>
                <a:lnTo>
                  <a:pt x="2057" y="516"/>
                </a:lnTo>
                <a:lnTo>
                  <a:pt x="2061" y="496"/>
                </a:lnTo>
                <a:lnTo>
                  <a:pt x="2067" y="505"/>
                </a:lnTo>
                <a:lnTo>
                  <a:pt x="2072" y="511"/>
                </a:lnTo>
                <a:lnTo>
                  <a:pt x="2078" y="516"/>
                </a:lnTo>
                <a:lnTo>
                  <a:pt x="2083" y="527"/>
                </a:lnTo>
                <a:lnTo>
                  <a:pt x="2087" y="522"/>
                </a:lnTo>
                <a:lnTo>
                  <a:pt x="2092" y="526"/>
                </a:lnTo>
                <a:lnTo>
                  <a:pt x="2098" y="535"/>
                </a:lnTo>
                <a:lnTo>
                  <a:pt x="2103" y="562"/>
                </a:lnTo>
                <a:lnTo>
                  <a:pt x="2109" y="553"/>
                </a:lnTo>
                <a:lnTo>
                  <a:pt x="2114" y="538"/>
                </a:lnTo>
                <a:lnTo>
                  <a:pt x="2118" y="538"/>
                </a:lnTo>
                <a:lnTo>
                  <a:pt x="2123" y="549"/>
                </a:lnTo>
                <a:lnTo>
                  <a:pt x="2129" y="557"/>
                </a:lnTo>
                <a:lnTo>
                  <a:pt x="2134" y="579"/>
                </a:lnTo>
                <a:lnTo>
                  <a:pt x="2140" y="579"/>
                </a:lnTo>
                <a:lnTo>
                  <a:pt x="2144" y="558"/>
                </a:lnTo>
                <a:lnTo>
                  <a:pt x="2149" y="547"/>
                </a:lnTo>
                <a:lnTo>
                  <a:pt x="2154" y="540"/>
                </a:lnTo>
                <a:lnTo>
                  <a:pt x="2160" y="522"/>
                </a:lnTo>
                <a:lnTo>
                  <a:pt x="2165" y="522"/>
                </a:lnTo>
                <a:lnTo>
                  <a:pt x="2169" y="520"/>
                </a:lnTo>
                <a:lnTo>
                  <a:pt x="2175" y="513"/>
                </a:lnTo>
                <a:lnTo>
                  <a:pt x="2180" y="507"/>
                </a:lnTo>
                <a:lnTo>
                  <a:pt x="2186" y="513"/>
                </a:lnTo>
                <a:lnTo>
                  <a:pt x="2191" y="518"/>
                </a:lnTo>
                <a:lnTo>
                  <a:pt x="2197" y="529"/>
                </a:lnTo>
                <a:lnTo>
                  <a:pt x="2200" y="518"/>
                </a:lnTo>
                <a:lnTo>
                  <a:pt x="2206" y="527"/>
                </a:lnTo>
                <a:lnTo>
                  <a:pt x="2211" y="540"/>
                </a:lnTo>
                <a:lnTo>
                  <a:pt x="2217" y="542"/>
                </a:lnTo>
                <a:lnTo>
                  <a:pt x="2222" y="540"/>
                </a:lnTo>
                <a:lnTo>
                  <a:pt x="2226" y="542"/>
                </a:lnTo>
                <a:lnTo>
                  <a:pt x="2231" y="537"/>
                </a:lnTo>
                <a:lnTo>
                  <a:pt x="2237" y="533"/>
                </a:lnTo>
                <a:lnTo>
                  <a:pt x="2242" y="516"/>
                </a:lnTo>
                <a:lnTo>
                  <a:pt x="2248" y="531"/>
                </a:lnTo>
                <a:lnTo>
                  <a:pt x="2253" y="551"/>
                </a:lnTo>
                <a:lnTo>
                  <a:pt x="2257" y="537"/>
                </a:lnTo>
                <a:lnTo>
                  <a:pt x="2262" y="535"/>
                </a:lnTo>
                <a:lnTo>
                  <a:pt x="2268" y="526"/>
                </a:lnTo>
                <a:lnTo>
                  <a:pt x="2273" y="493"/>
                </a:lnTo>
                <a:lnTo>
                  <a:pt x="2279" y="454"/>
                </a:lnTo>
                <a:lnTo>
                  <a:pt x="2283" y="452"/>
                </a:lnTo>
                <a:lnTo>
                  <a:pt x="2288" y="463"/>
                </a:lnTo>
                <a:lnTo>
                  <a:pt x="2294" y="439"/>
                </a:lnTo>
                <a:lnTo>
                  <a:pt x="2299" y="423"/>
                </a:lnTo>
                <a:lnTo>
                  <a:pt x="2305" y="439"/>
                </a:lnTo>
                <a:lnTo>
                  <a:pt x="2310" y="447"/>
                </a:lnTo>
                <a:lnTo>
                  <a:pt x="2314" y="434"/>
                </a:lnTo>
                <a:lnTo>
                  <a:pt x="2319" y="427"/>
                </a:lnTo>
                <a:lnTo>
                  <a:pt x="2325" y="427"/>
                </a:lnTo>
                <a:lnTo>
                  <a:pt x="2330" y="423"/>
                </a:lnTo>
                <a:lnTo>
                  <a:pt x="2336" y="390"/>
                </a:lnTo>
                <a:lnTo>
                  <a:pt x="2339" y="372"/>
                </a:lnTo>
                <a:lnTo>
                  <a:pt x="2345" y="331"/>
                </a:lnTo>
                <a:lnTo>
                  <a:pt x="2350" y="326"/>
                </a:lnTo>
                <a:lnTo>
                  <a:pt x="2356" y="339"/>
                </a:lnTo>
                <a:lnTo>
                  <a:pt x="2361" y="344"/>
                </a:lnTo>
                <a:lnTo>
                  <a:pt x="2367" y="331"/>
                </a:lnTo>
                <a:lnTo>
                  <a:pt x="2370" y="319"/>
                </a:lnTo>
                <a:lnTo>
                  <a:pt x="2376" y="322"/>
                </a:lnTo>
                <a:lnTo>
                  <a:pt x="2381" y="319"/>
                </a:lnTo>
                <a:lnTo>
                  <a:pt x="2387" y="310"/>
                </a:lnTo>
                <a:lnTo>
                  <a:pt x="2392" y="300"/>
                </a:lnTo>
                <a:lnTo>
                  <a:pt x="2396" y="330"/>
                </a:lnTo>
                <a:lnTo>
                  <a:pt x="2402" y="328"/>
                </a:lnTo>
                <a:lnTo>
                  <a:pt x="2407" y="333"/>
                </a:lnTo>
                <a:lnTo>
                  <a:pt x="2413" y="330"/>
                </a:lnTo>
                <a:lnTo>
                  <a:pt x="2418" y="335"/>
                </a:lnTo>
                <a:lnTo>
                  <a:pt x="2424" y="333"/>
                </a:lnTo>
                <a:lnTo>
                  <a:pt x="2427" y="321"/>
                </a:lnTo>
                <a:lnTo>
                  <a:pt x="2433" y="333"/>
                </a:lnTo>
                <a:lnTo>
                  <a:pt x="2438" y="359"/>
                </a:lnTo>
                <a:lnTo>
                  <a:pt x="2444" y="352"/>
                </a:lnTo>
                <a:lnTo>
                  <a:pt x="2449" y="372"/>
                </a:lnTo>
                <a:lnTo>
                  <a:pt x="2453" y="381"/>
                </a:lnTo>
                <a:lnTo>
                  <a:pt x="2458" y="363"/>
                </a:lnTo>
                <a:lnTo>
                  <a:pt x="2464" y="355"/>
                </a:lnTo>
                <a:lnTo>
                  <a:pt x="2469" y="368"/>
                </a:lnTo>
                <a:lnTo>
                  <a:pt x="2475" y="370"/>
                </a:lnTo>
                <a:lnTo>
                  <a:pt x="2478" y="357"/>
                </a:lnTo>
                <a:lnTo>
                  <a:pt x="2484" y="342"/>
                </a:lnTo>
                <a:lnTo>
                  <a:pt x="2489" y="366"/>
                </a:lnTo>
                <a:lnTo>
                  <a:pt x="2495" y="350"/>
                </a:lnTo>
                <a:lnTo>
                  <a:pt x="2500" y="361"/>
                </a:lnTo>
                <a:lnTo>
                  <a:pt x="2506" y="386"/>
                </a:lnTo>
                <a:lnTo>
                  <a:pt x="2510" y="385"/>
                </a:lnTo>
                <a:lnTo>
                  <a:pt x="2515" y="383"/>
                </a:lnTo>
                <a:lnTo>
                  <a:pt x="2521" y="401"/>
                </a:lnTo>
                <a:lnTo>
                  <a:pt x="2526" y="390"/>
                </a:lnTo>
                <a:lnTo>
                  <a:pt x="2532" y="397"/>
                </a:lnTo>
                <a:lnTo>
                  <a:pt x="2535" y="392"/>
                </a:lnTo>
                <a:lnTo>
                  <a:pt x="2541" y="381"/>
                </a:lnTo>
                <a:lnTo>
                  <a:pt x="2546" y="388"/>
                </a:lnTo>
                <a:lnTo>
                  <a:pt x="2552" y="397"/>
                </a:lnTo>
                <a:lnTo>
                  <a:pt x="2557" y="410"/>
                </a:lnTo>
                <a:lnTo>
                  <a:pt x="2563" y="377"/>
                </a:lnTo>
                <a:lnTo>
                  <a:pt x="2566" y="377"/>
                </a:lnTo>
                <a:lnTo>
                  <a:pt x="2572" y="364"/>
                </a:lnTo>
                <a:lnTo>
                  <a:pt x="2577" y="379"/>
                </a:lnTo>
                <a:lnTo>
                  <a:pt x="2583" y="361"/>
                </a:lnTo>
                <a:lnTo>
                  <a:pt x="2588" y="352"/>
                </a:lnTo>
                <a:lnTo>
                  <a:pt x="2592" y="350"/>
                </a:lnTo>
                <a:lnTo>
                  <a:pt x="2597" y="361"/>
                </a:lnTo>
                <a:lnTo>
                  <a:pt x="2603" y="377"/>
                </a:lnTo>
                <a:lnTo>
                  <a:pt x="2608" y="396"/>
                </a:lnTo>
                <a:lnTo>
                  <a:pt x="2614" y="399"/>
                </a:lnTo>
                <a:lnTo>
                  <a:pt x="2619" y="456"/>
                </a:lnTo>
                <a:lnTo>
                  <a:pt x="2623" y="476"/>
                </a:lnTo>
                <a:lnTo>
                  <a:pt x="2629" y="496"/>
                </a:lnTo>
                <a:lnTo>
                  <a:pt x="2634" y="500"/>
                </a:lnTo>
                <a:lnTo>
                  <a:pt x="2639" y="467"/>
                </a:lnTo>
                <a:lnTo>
                  <a:pt x="2645" y="489"/>
                </a:lnTo>
                <a:lnTo>
                  <a:pt x="2649" y="507"/>
                </a:lnTo>
                <a:lnTo>
                  <a:pt x="2654" y="513"/>
                </a:lnTo>
                <a:lnTo>
                  <a:pt x="2660" y="516"/>
                </a:lnTo>
                <a:lnTo>
                  <a:pt x="2665" y="535"/>
                </a:lnTo>
                <a:lnTo>
                  <a:pt x="2671" y="500"/>
                </a:lnTo>
                <a:lnTo>
                  <a:pt x="2676" y="489"/>
                </a:lnTo>
                <a:lnTo>
                  <a:pt x="2680" y="469"/>
                </a:lnTo>
                <a:lnTo>
                  <a:pt x="2685" y="489"/>
                </a:lnTo>
                <a:lnTo>
                  <a:pt x="2691" y="471"/>
                </a:lnTo>
                <a:lnTo>
                  <a:pt x="2696" y="458"/>
                </a:lnTo>
                <a:lnTo>
                  <a:pt x="2702" y="456"/>
                </a:lnTo>
                <a:lnTo>
                  <a:pt x="2705" y="478"/>
                </a:lnTo>
                <a:lnTo>
                  <a:pt x="2711" y="504"/>
                </a:lnTo>
                <a:lnTo>
                  <a:pt x="2716" y="518"/>
                </a:lnTo>
                <a:lnTo>
                  <a:pt x="2722" y="518"/>
                </a:lnTo>
                <a:lnTo>
                  <a:pt x="2727" y="511"/>
                </a:lnTo>
                <a:lnTo>
                  <a:pt x="2733" y="518"/>
                </a:lnTo>
                <a:lnTo>
                  <a:pt x="2736" y="515"/>
                </a:lnTo>
                <a:lnTo>
                  <a:pt x="2742" y="511"/>
                </a:lnTo>
                <a:lnTo>
                  <a:pt x="2747" y="496"/>
                </a:lnTo>
                <a:lnTo>
                  <a:pt x="2753" y="513"/>
                </a:lnTo>
                <a:lnTo>
                  <a:pt x="2758" y="507"/>
                </a:lnTo>
                <a:lnTo>
                  <a:pt x="2762" y="500"/>
                </a:lnTo>
                <a:lnTo>
                  <a:pt x="2768" y="489"/>
                </a:lnTo>
                <a:lnTo>
                  <a:pt x="2773" y="469"/>
                </a:lnTo>
                <a:lnTo>
                  <a:pt x="2779" y="482"/>
                </a:lnTo>
                <a:lnTo>
                  <a:pt x="2784" y="458"/>
                </a:lnTo>
                <a:lnTo>
                  <a:pt x="2788" y="467"/>
                </a:lnTo>
                <a:lnTo>
                  <a:pt x="2793" y="449"/>
                </a:lnTo>
                <a:lnTo>
                  <a:pt x="2799" y="460"/>
                </a:lnTo>
                <a:lnTo>
                  <a:pt x="2804" y="432"/>
                </a:lnTo>
                <a:lnTo>
                  <a:pt x="2810" y="441"/>
                </a:lnTo>
                <a:lnTo>
                  <a:pt x="2815" y="436"/>
                </a:lnTo>
                <a:lnTo>
                  <a:pt x="2819" y="429"/>
                </a:lnTo>
                <a:lnTo>
                  <a:pt x="2824" y="427"/>
                </a:lnTo>
                <a:lnTo>
                  <a:pt x="2830" y="421"/>
                </a:lnTo>
                <a:lnTo>
                  <a:pt x="2835" y="381"/>
                </a:lnTo>
                <a:lnTo>
                  <a:pt x="2841" y="385"/>
                </a:lnTo>
                <a:lnTo>
                  <a:pt x="2844" y="396"/>
                </a:lnTo>
                <a:lnTo>
                  <a:pt x="2850" y="392"/>
                </a:lnTo>
                <a:lnTo>
                  <a:pt x="2855" y="408"/>
                </a:lnTo>
                <a:lnTo>
                  <a:pt x="2861" y="419"/>
                </a:lnTo>
                <a:lnTo>
                  <a:pt x="2866" y="418"/>
                </a:lnTo>
                <a:lnTo>
                  <a:pt x="2872" y="416"/>
                </a:lnTo>
                <a:lnTo>
                  <a:pt x="2876" y="434"/>
                </a:lnTo>
                <a:lnTo>
                  <a:pt x="2881" y="441"/>
                </a:lnTo>
                <a:lnTo>
                  <a:pt x="2887" y="447"/>
                </a:lnTo>
                <a:lnTo>
                  <a:pt x="2892" y="443"/>
                </a:lnTo>
                <a:lnTo>
                  <a:pt x="2898" y="427"/>
                </a:lnTo>
                <a:lnTo>
                  <a:pt x="2901" y="421"/>
                </a:lnTo>
                <a:lnTo>
                  <a:pt x="2907" y="425"/>
                </a:lnTo>
                <a:lnTo>
                  <a:pt x="2912" y="445"/>
                </a:lnTo>
                <a:lnTo>
                  <a:pt x="2918" y="432"/>
                </a:lnTo>
                <a:lnTo>
                  <a:pt x="2923" y="429"/>
                </a:lnTo>
                <a:lnTo>
                  <a:pt x="2929" y="432"/>
                </a:lnTo>
                <a:lnTo>
                  <a:pt x="2932" y="443"/>
                </a:lnTo>
                <a:lnTo>
                  <a:pt x="2938" y="458"/>
                </a:lnTo>
                <a:lnTo>
                  <a:pt x="2943" y="491"/>
                </a:lnTo>
                <a:lnTo>
                  <a:pt x="2949" y="494"/>
                </a:lnTo>
                <a:lnTo>
                  <a:pt x="2954" y="505"/>
                </a:lnTo>
                <a:lnTo>
                  <a:pt x="2958" y="509"/>
                </a:lnTo>
                <a:lnTo>
                  <a:pt x="2963" y="524"/>
                </a:lnTo>
                <a:lnTo>
                  <a:pt x="2969" y="509"/>
                </a:lnTo>
                <a:lnTo>
                  <a:pt x="2974" y="533"/>
                </a:lnTo>
                <a:lnTo>
                  <a:pt x="2980" y="557"/>
                </a:lnTo>
                <a:lnTo>
                  <a:pt x="2985" y="549"/>
                </a:lnTo>
                <a:lnTo>
                  <a:pt x="2989" y="555"/>
                </a:lnTo>
                <a:lnTo>
                  <a:pt x="2995" y="551"/>
                </a:lnTo>
                <a:lnTo>
                  <a:pt x="3000" y="560"/>
                </a:lnTo>
                <a:lnTo>
                  <a:pt x="3006" y="568"/>
                </a:lnTo>
                <a:lnTo>
                  <a:pt x="3011" y="553"/>
                </a:lnTo>
                <a:lnTo>
                  <a:pt x="3015" y="542"/>
                </a:lnTo>
                <a:lnTo>
                  <a:pt x="3020" y="566"/>
                </a:lnTo>
                <a:lnTo>
                  <a:pt x="3026" y="586"/>
                </a:lnTo>
                <a:lnTo>
                  <a:pt x="3031" y="579"/>
                </a:lnTo>
                <a:lnTo>
                  <a:pt x="3037" y="601"/>
                </a:lnTo>
                <a:lnTo>
                  <a:pt x="3042" y="602"/>
                </a:lnTo>
                <a:lnTo>
                  <a:pt x="3046" y="608"/>
                </a:lnTo>
                <a:lnTo>
                  <a:pt x="3051" y="623"/>
                </a:lnTo>
                <a:lnTo>
                  <a:pt x="3057" y="601"/>
                </a:lnTo>
                <a:lnTo>
                  <a:pt x="3062" y="606"/>
                </a:lnTo>
                <a:lnTo>
                  <a:pt x="3068" y="612"/>
                </a:lnTo>
                <a:lnTo>
                  <a:pt x="3071" y="606"/>
                </a:lnTo>
                <a:lnTo>
                  <a:pt x="3077" y="606"/>
                </a:lnTo>
                <a:lnTo>
                  <a:pt x="3082" y="573"/>
                </a:lnTo>
                <a:lnTo>
                  <a:pt x="3088" y="610"/>
                </a:lnTo>
                <a:lnTo>
                  <a:pt x="3093" y="615"/>
                </a:lnTo>
                <a:lnTo>
                  <a:pt x="3097" y="586"/>
                </a:lnTo>
                <a:lnTo>
                  <a:pt x="3103" y="568"/>
                </a:lnTo>
                <a:lnTo>
                  <a:pt x="3108" y="549"/>
                </a:lnTo>
                <a:lnTo>
                  <a:pt x="3113" y="566"/>
                </a:lnTo>
                <a:lnTo>
                  <a:pt x="3119" y="546"/>
                </a:lnTo>
                <a:lnTo>
                  <a:pt x="3124" y="529"/>
                </a:lnTo>
                <a:lnTo>
                  <a:pt x="3128" y="540"/>
                </a:lnTo>
                <a:lnTo>
                  <a:pt x="3134" y="542"/>
                </a:lnTo>
                <a:lnTo>
                  <a:pt x="3139" y="544"/>
                </a:lnTo>
                <a:lnTo>
                  <a:pt x="3145" y="546"/>
                </a:lnTo>
                <a:lnTo>
                  <a:pt x="3150" y="526"/>
                </a:lnTo>
                <a:lnTo>
                  <a:pt x="3154" y="527"/>
                </a:lnTo>
                <a:lnTo>
                  <a:pt x="3159" y="544"/>
                </a:lnTo>
                <a:lnTo>
                  <a:pt x="3165" y="573"/>
                </a:lnTo>
                <a:lnTo>
                  <a:pt x="3170" y="595"/>
                </a:lnTo>
                <a:lnTo>
                  <a:pt x="3176" y="582"/>
                </a:lnTo>
                <a:lnTo>
                  <a:pt x="3181" y="584"/>
                </a:lnTo>
                <a:lnTo>
                  <a:pt x="3185" y="584"/>
                </a:lnTo>
                <a:lnTo>
                  <a:pt x="3190" y="612"/>
                </a:lnTo>
                <a:lnTo>
                  <a:pt x="3196" y="613"/>
                </a:lnTo>
                <a:lnTo>
                  <a:pt x="3201" y="601"/>
                </a:lnTo>
                <a:lnTo>
                  <a:pt x="3207" y="588"/>
                </a:lnTo>
                <a:lnTo>
                  <a:pt x="3210" y="591"/>
                </a:lnTo>
                <a:lnTo>
                  <a:pt x="3216" y="551"/>
                </a:lnTo>
                <a:lnTo>
                  <a:pt x="3221" y="546"/>
                </a:lnTo>
                <a:lnTo>
                  <a:pt x="3227" y="560"/>
                </a:lnTo>
                <a:lnTo>
                  <a:pt x="3232" y="558"/>
                </a:lnTo>
                <a:lnTo>
                  <a:pt x="3238" y="533"/>
                </a:lnTo>
                <a:lnTo>
                  <a:pt x="3242" y="546"/>
                </a:lnTo>
                <a:lnTo>
                  <a:pt x="3247" y="546"/>
                </a:lnTo>
                <a:lnTo>
                  <a:pt x="3253" y="546"/>
                </a:lnTo>
                <a:lnTo>
                  <a:pt x="3258" y="546"/>
                </a:lnTo>
                <a:lnTo>
                  <a:pt x="3264" y="546"/>
                </a:lnTo>
                <a:lnTo>
                  <a:pt x="3267" y="529"/>
                </a:lnTo>
                <a:lnTo>
                  <a:pt x="3273" y="537"/>
                </a:lnTo>
                <a:lnTo>
                  <a:pt x="3278" y="540"/>
                </a:lnTo>
                <a:lnTo>
                  <a:pt x="3284" y="524"/>
                </a:lnTo>
                <a:lnTo>
                  <a:pt x="3289" y="558"/>
                </a:lnTo>
                <a:lnTo>
                  <a:pt x="3295" y="560"/>
                </a:lnTo>
                <a:lnTo>
                  <a:pt x="3298" y="544"/>
                </a:lnTo>
                <a:lnTo>
                  <a:pt x="3304" y="540"/>
                </a:lnTo>
                <a:lnTo>
                  <a:pt x="3309" y="535"/>
                </a:lnTo>
                <a:lnTo>
                  <a:pt x="3315" y="524"/>
                </a:lnTo>
                <a:lnTo>
                  <a:pt x="3320" y="547"/>
                </a:lnTo>
                <a:lnTo>
                  <a:pt x="3324" y="551"/>
                </a:lnTo>
                <a:lnTo>
                  <a:pt x="3329" y="555"/>
                </a:lnTo>
                <a:lnTo>
                  <a:pt x="3335" y="564"/>
                </a:lnTo>
                <a:lnTo>
                  <a:pt x="3340" y="557"/>
                </a:lnTo>
                <a:lnTo>
                  <a:pt x="3346" y="564"/>
                </a:lnTo>
                <a:lnTo>
                  <a:pt x="3351" y="601"/>
                </a:lnTo>
                <a:lnTo>
                  <a:pt x="3355" y="608"/>
                </a:lnTo>
                <a:lnTo>
                  <a:pt x="3361" y="610"/>
                </a:lnTo>
                <a:lnTo>
                  <a:pt x="3366" y="608"/>
                </a:lnTo>
                <a:lnTo>
                  <a:pt x="3372" y="608"/>
                </a:lnTo>
                <a:lnTo>
                  <a:pt x="3377" y="630"/>
                </a:lnTo>
                <a:lnTo>
                  <a:pt x="3381" y="641"/>
                </a:lnTo>
                <a:lnTo>
                  <a:pt x="3386" y="637"/>
                </a:lnTo>
                <a:lnTo>
                  <a:pt x="3392" y="634"/>
                </a:lnTo>
                <a:lnTo>
                  <a:pt x="3397" y="610"/>
                </a:lnTo>
                <a:lnTo>
                  <a:pt x="3403" y="590"/>
                </a:lnTo>
                <a:lnTo>
                  <a:pt x="3406" y="582"/>
                </a:lnTo>
                <a:lnTo>
                  <a:pt x="3412" y="566"/>
                </a:lnTo>
                <a:lnTo>
                  <a:pt x="3417" y="568"/>
                </a:lnTo>
                <a:lnTo>
                  <a:pt x="3423" y="549"/>
                </a:lnTo>
                <a:lnTo>
                  <a:pt x="3428" y="553"/>
                </a:lnTo>
                <a:lnTo>
                  <a:pt x="3434" y="562"/>
                </a:lnTo>
                <a:lnTo>
                  <a:pt x="3437" y="580"/>
                </a:lnTo>
                <a:lnTo>
                  <a:pt x="3443" y="602"/>
                </a:lnTo>
                <a:lnTo>
                  <a:pt x="3448" y="586"/>
                </a:lnTo>
                <a:lnTo>
                  <a:pt x="3454" y="566"/>
                </a:lnTo>
                <a:lnTo>
                  <a:pt x="3459" y="569"/>
                </a:lnTo>
                <a:lnTo>
                  <a:pt x="3463" y="577"/>
                </a:lnTo>
                <a:lnTo>
                  <a:pt x="3469" y="599"/>
                </a:lnTo>
                <a:lnTo>
                  <a:pt x="3474" y="573"/>
                </a:lnTo>
                <a:lnTo>
                  <a:pt x="3480" y="555"/>
                </a:lnTo>
                <a:lnTo>
                  <a:pt x="3485" y="560"/>
                </a:lnTo>
                <a:lnTo>
                  <a:pt x="3491" y="540"/>
                </a:lnTo>
                <a:lnTo>
                  <a:pt x="3494" y="560"/>
                </a:lnTo>
                <a:lnTo>
                  <a:pt x="3500" y="586"/>
                </a:lnTo>
                <a:lnTo>
                  <a:pt x="3505" y="595"/>
                </a:lnTo>
                <a:lnTo>
                  <a:pt x="3511" y="608"/>
                </a:lnTo>
                <a:lnTo>
                  <a:pt x="3516" y="588"/>
                </a:lnTo>
                <a:lnTo>
                  <a:pt x="3520" y="575"/>
                </a:lnTo>
                <a:lnTo>
                  <a:pt x="3525" y="601"/>
                </a:lnTo>
                <a:lnTo>
                  <a:pt x="3531" y="635"/>
                </a:lnTo>
                <a:lnTo>
                  <a:pt x="3536" y="654"/>
                </a:lnTo>
                <a:lnTo>
                  <a:pt x="3542" y="663"/>
                </a:lnTo>
                <a:lnTo>
                  <a:pt x="3547" y="677"/>
                </a:lnTo>
                <a:lnTo>
                  <a:pt x="3551" y="668"/>
                </a:lnTo>
                <a:lnTo>
                  <a:pt x="3556" y="668"/>
                </a:lnTo>
                <a:lnTo>
                  <a:pt x="3562" y="657"/>
                </a:lnTo>
                <a:lnTo>
                  <a:pt x="3567" y="679"/>
                </a:lnTo>
                <a:lnTo>
                  <a:pt x="3573" y="705"/>
                </a:lnTo>
                <a:lnTo>
                  <a:pt x="3577" y="698"/>
                </a:lnTo>
                <a:lnTo>
                  <a:pt x="3582" y="703"/>
                </a:lnTo>
                <a:lnTo>
                  <a:pt x="3588" y="723"/>
                </a:lnTo>
                <a:lnTo>
                  <a:pt x="3593" y="776"/>
                </a:lnTo>
                <a:lnTo>
                  <a:pt x="3598" y="752"/>
                </a:lnTo>
                <a:lnTo>
                  <a:pt x="3604" y="763"/>
                </a:lnTo>
                <a:lnTo>
                  <a:pt x="3608" y="763"/>
                </a:lnTo>
                <a:lnTo>
                  <a:pt x="3613" y="725"/>
                </a:lnTo>
                <a:lnTo>
                  <a:pt x="3619" y="721"/>
                </a:lnTo>
                <a:lnTo>
                  <a:pt x="3624" y="709"/>
                </a:lnTo>
                <a:lnTo>
                  <a:pt x="3630" y="696"/>
                </a:lnTo>
                <a:lnTo>
                  <a:pt x="3633" y="721"/>
                </a:lnTo>
                <a:lnTo>
                  <a:pt x="3639" y="736"/>
                </a:lnTo>
                <a:lnTo>
                  <a:pt x="3644" y="725"/>
                </a:lnTo>
                <a:lnTo>
                  <a:pt x="3650" y="734"/>
                </a:lnTo>
                <a:lnTo>
                  <a:pt x="3655" y="705"/>
                </a:lnTo>
                <a:lnTo>
                  <a:pt x="3661" y="703"/>
                </a:lnTo>
                <a:lnTo>
                  <a:pt x="3664" y="703"/>
                </a:lnTo>
                <a:lnTo>
                  <a:pt x="3670" y="716"/>
                </a:lnTo>
                <a:lnTo>
                  <a:pt x="3675" y="687"/>
                </a:lnTo>
                <a:lnTo>
                  <a:pt x="3681" y="696"/>
                </a:lnTo>
                <a:lnTo>
                  <a:pt x="3686" y="685"/>
                </a:lnTo>
                <a:lnTo>
                  <a:pt x="3690" y="696"/>
                </a:lnTo>
                <a:lnTo>
                  <a:pt x="3695" y="694"/>
                </a:lnTo>
                <a:lnTo>
                  <a:pt x="3701" y="692"/>
                </a:lnTo>
                <a:lnTo>
                  <a:pt x="3706" y="685"/>
                </a:lnTo>
                <a:lnTo>
                  <a:pt x="3712" y="677"/>
                </a:lnTo>
                <a:lnTo>
                  <a:pt x="3716" y="665"/>
                </a:lnTo>
                <a:lnTo>
                  <a:pt x="3721" y="696"/>
                </a:lnTo>
                <a:lnTo>
                  <a:pt x="3727" y="694"/>
                </a:lnTo>
                <a:lnTo>
                  <a:pt x="3732" y="688"/>
                </a:lnTo>
                <a:lnTo>
                  <a:pt x="3738" y="683"/>
                </a:lnTo>
                <a:lnTo>
                  <a:pt x="3743" y="699"/>
                </a:lnTo>
                <a:lnTo>
                  <a:pt x="3747" y="736"/>
                </a:lnTo>
                <a:lnTo>
                  <a:pt x="3752" y="721"/>
                </a:lnTo>
                <a:lnTo>
                  <a:pt x="3758" y="760"/>
                </a:lnTo>
                <a:lnTo>
                  <a:pt x="3763" y="758"/>
                </a:lnTo>
                <a:lnTo>
                  <a:pt x="3769" y="749"/>
                </a:lnTo>
                <a:lnTo>
                  <a:pt x="3772" y="747"/>
                </a:lnTo>
                <a:lnTo>
                  <a:pt x="3778" y="738"/>
                </a:lnTo>
                <a:lnTo>
                  <a:pt x="3783" y="734"/>
                </a:lnTo>
                <a:lnTo>
                  <a:pt x="3789" y="751"/>
                </a:lnTo>
                <a:lnTo>
                  <a:pt x="3794" y="736"/>
                </a:lnTo>
                <a:lnTo>
                  <a:pt x="3800" y="725"/>
                </a:lnTo>
                <a:lnTo>
                  <a:pt x="3803" y="727"/>
                </a:lnTo>
                <a:lnTo>
                  <a:pt x="3809" y="714"/>
                </a:lnTo>
                <a:lnTo>
                  <a:pt x="3814" y="699"/>
                </a:lnTo>
                <a:lnTo>
                  <a:pt x="3820" y="694"/>
                </a:lnTo>
                <a:lnTo>
                  <a:pt x="3825" y="688"/>
                </a:lnTo>
                <a:lnTo>
                  <a:pt x="3829" y="679"/>
                </a:lnTo>
                <a:lnTo>
                  <a:pt x="3835" y="679"/>
                </a:lnTo>
                <a:lnTo>
                  <a:pt x="3840" y="674"/>
                </a:lnTo>
                <a:lnTo>
                  <a:pt x="3846" y="674"/>
                </a:lnTo>
                <a:lnTo>
                  <a:pt x="3851" y="646"/>
                </a:lnTo>
                <a:lnTo>
                  <a:pt x="3857" y="632"/>
                </a:lnTo>
                <a:lnTo>
                  <a:pt x="3860" y="659"/>
                </a:lnTo>
                <a:lnTo>
                  <a:pt x="3866" y="644"/>
                </a:lnTo>
                <a:lnTo>
                  <a:pt x="3871" y="665"/>
                </a:lnTo>
                <a:lnTo>
                  <a:pt x="3877" y="655"/>
                </a:lnTo>
                <a:lnTo>
                  <a:pt x="3882" y="648"/>
                </a:lnTo>
                <a:lnTo>
                  <a:pt x="3886" y="639"/>
                </a:lnTo>
                <a:lnTo>
                  <a:pt x="3891" y="634"/>
                </a:lnTo>
                <a:lnTo>
                  <a:pt x="3897" y="623"/>
                </a:lnTo>
                <a:lnTo>
                  <a:pt x="3902" y="577"/>
                </a:lnTo>
                <a:lnTo>
                  <a:pt x="3908" y="575"/>
                </a:lnTo>
                <a:lnTo>
                  <a:pt x="3913" y="586"/>
                </a:lnTo>
                <a:lnTo>
                  <a:pt x="3917" y="555"/>
                </a:lnTo>
                <a:lnTo>
                  <a:pt x="3922" y="584"/>
                </a:lnTo>
                <a:lnTo>
                  <a:pt x="3928" y="601"/>
                </a:lnTo>
                <a:lnTo>
                  <a:pt x="3933" y="597"/>
                </a:lnTo>
                <a:lnTo>
                  <a:pt x="3939" y="613"/>
                </a:lnTo>
                <a:lnTo>
                  <a:pt x="3943" y="617"/>
                </a:lnTo>
                <a:lnTo>
                  <a:pt x="3948" y="626"/>
                </a:lnTo>
                <a:lnTo>
                  <a:pt x="3954" y="617"/>
                </a:lnTo>
                <a:lnTo>
                  <a:pt x="3959" y="606"/>
                </a:lnTo>
                <a:lnTo>
                  <a:pt x="3965" y="604"/>
                </a:lnTo>
                <a:lnTo>
                  <a:pt x="3970" y="641"/>
                </a:lnTo>
                <a:lnTo>
                  <a:pt x="3974" y="639"/>
                </a:lnTo>
                <a:lnTo>
                  <a:pt x="3979" y="623"/>
                </a:lnTo>
                <a:lnTo>
                  <a:pt x="3985" y="632"/>
                </a:lnTo>
                <a:lnTo>
                  <a:pt x="3990" y="613"/>
                </a:lnTo>
                <a:lnTo>
                  <a:pt x="3996" y="601"/>
                </a:lnTo>
                <a:lnTo>
                  <a:pt x="3999" y="634"/>
                </a:lnTo>
                <a:lnTo>
                  <a:pt x="4005" y="617"/>
                </a:lnTo>
                <a:lnTo>
                  <a:pt x="4010" y="628"/>
                </a:lnTo>
                <a:lnTo>
                  <a:pt x="4016" y="628"/>
                </a:lnTo>
                <a:lnTo>
                  <a:pt x="4021" y="637"/>
                </a:lnTo>
                <a:lnTo>
                  <a:pt x="4025" y="654"/>
                </a:lnTo>
                <a:lnTo>
                  <a:pt x="4030" y="634"/>
                </a:lnTo>
                <a:lnTo>
                  <a:pt x="4036" y="628"/>
                </a:lnTo>
                <a:lnTo>
                  <a:pt x="4041" y="668"/>
                </a:lnTo>
                <a:lnTo>
                  <a:pt x="4047" y="668"/>
                </a:lnTo>
                <a:lnTo>
                  <a:pt x="4052" y="665"/>
                </a:lnTo>
                <a:lnTo>
                  <a:pt x="4056" y="685"/>
                </a:lnTo>
                <a:lnTo>
                  <a:pt x="4062" y="731"/>
                </a:lnTo>
                <a:lnTo>
                  <a:pt x="4067" y="742"/>
                </a:lnTo>
                <a:lnTo>
                  <a:pt x="4073" y="765"/>
                </a:lnTo>
                <a:lnTo>
                  <a:pt x="4078" y="780"/>
                </a:lnTo>
                <a:lnTo>
                  <a:pt x="4082" y="763"/>
                </a:lnTo>
                <a:lnTo>
                  <a:pt x="4087" y="749"/>
                </a:lnTo>
                <a:lnTo>
                  <a:pt x="4093" y="760"/>
                </a:lnTo>
                <a:lnTo>
                  <a:pt x="4098" y="727"/>
                </a:lnTo>
                <a:lnTo>
                  <a:pt x="4104" y="685"/>
                </a:lnTo>
                <a:lnTo>
                  <a:pt x="4109" y="710"/>
                </a:lnTo>
                <a:lnTo>
                  <a:pt x="4113" y="703"/>
                </a:lnTo>
                <a:lnTo>
                  <a:pt x="4118" y="681"/>
                </a:lnTo>
                <a:lnTo>
                  <a:pt x="4124" y="652"/>
                </a:lnTo>
                <a:lnTo>
                  <a:pt x="4129" y="663"/>
                </a:lnTo>
                <a:lnTo>
                  <a:pt x="4135" y="635"/>
                </a:lnTo>
                <a:lnTo>
                  <a:pt x="4138" y="628"/>
                </a:lnTo>
                <a:lnTo>
                  <a:pt x="4144" y="604"/>
                </a:lnTo>
                <a:lnTo>
                  <a:pt x="4149" y="580"/>
                </a:lnTo>
                <a:lnTo>
                  <a:pt x="4155" y="591"/>
                </a:lnTo>
                <a:lnTo>
                  <a:pt x="4160" y="590"/>
                </a:lnTo>
                <a:lnTo>
                  <a:pt x="4166" y="628"/>
                </a:lnTo>
                <a:lnTo>
                  <a:pt x="4170" y="621"/>
                </a:lnTo>
                <a:lnTo>
                  <a:pt x="4175" y="610"/>
                </a:lnTo>
                <a:lnTo>
                  <a:pt x="4180" y="632"/>
                </a:lnTo>
                <a:lnTo>
                  <a:pt x="4186" y="655"/>
                </a:lnTo>
                <a:lnTo>
                  <a:pt x="4191" y="652"/>
                </a:lnTo>
                <a:lnTo>
                  <a:pt x="4195" y="654"/>
                </a:lnTo>
                <a:lnTo>
                  <a:pt x="4201" y="668"/>
                </a:lnTo>
                <a:lnTo>
                  <a:pt x="4206" y="679"/>
                </a:lnTo>
                <a:lnTo>
                  <a:pt x="4212" y="666"/>
                </a:lnTo>
                <a:lnTo>
                  <a:pt x="4217" y="676"/>
                </a:lnTo>
                <a:lnTo>
                  <a:pt x="4223" y="681"/>
                </a:lnTo>
                <a:lnTo>
                  <a:pt x="4226" y="692"/>
                </a:lnTo>
                <a:lnTo>
                  <a:pt x="4232" y="670"/>
                </a:lnTo>
                <a:lnTo>
                  <a:pt x="4237" y="683"/>
                </a:lnTo>
                <a:lnTo>
                  <a:pt x="4243" y="663"/>
                </a:lnTo>
                <a:lnTo>
                  <a:pt x="4248" y="672"/>
                </a:lnTo>
                <a:lnTo>
                  <a:pt x="4252" y="670"/>
                </a:lnTo>
                <a:lnTo>
                  <a:pt x="4257" y="666"/>
                </a:lnTo>
                <a:lnTo>
                  <a:pt x="4263" y="652"/>
                </a:lnTo>
                <a:lnTo>
                  <a:pt x="4268" y="637"/>
                </a:lnTo>
                <a:lnTo>
                  <a:pt x="4274" y="626"/>
                </a:lnTo>
                <a:lnTo>
                  <a:pt x="4279" y="623"/>
                </a:lnTo>
                <a:lnTo>
                  <a:pt x="4283" y="602"/>
                </a:lnTo>
                <a:lnTo>
                  <a:pt x="4288" y="573"/>
                </a:lnTo>
                <a:lnTo>
                  <a:pt x="4294" y="549"/>
                </a:lnTo>
                <a:lnTo>
                  <a:pt x="4299" y="553"/>
                </a:lnTo>
                <a:lnTo>
                  <a:pt x="4305" y="537"/>
                </a:lnTo>
                <a:lnTo>
                  <a:pt x="4309" y="549"/>
                </a:lnTo>
                <a:lnTo>
                  <a:pt x="4314" y="535"/>
                </a:lnTo>
                <a:lnTo>
                  <a:pt x="4320" y="540"/>
                </a:lnTo>
                <a:lnTo>
                  <a:pt x="4325" y="520"/>
                </a:lnTo>
                <a:lnTo>
                  <a:pt x="4331" y="485"/>
                </a:lnTo>
                <a:lnTo>
                  <a:pt x="4334" y="526"/>
                </a:lnTo>
                <a:lnTo>
                  <a:pt x="4340" y="518"/>
                </a:lnTo>
                <a:lnTo>
                  <a:pt x="4345" y="529"/>
                </a:lnTo>
                <a:lnTo>
                  <a:pt x="4351" y="526"/>
                </a:lnTo>
                <a:lnTo>
                  <a:pt x="4356" y="538"/>
                </a:lnTo>
                <a:lnTo>
                  <a:pt x="4362" y="518"/>
                </a:lnTo>
                <a:lnTo>
                  <a:pt x="4365" y="522"/>
                </a:lnTo>
                <a:lnTo>
                  <a:pt x="4371" y="509"/>
                </a:lnTo>
                <a:lnTo>
                  <a:pt x="4376" y="500"/>
                </a:lnTo>
                <a:lnTo>
                  <a:pt x="4382" y="507"/>
                </a:lnTo>
                <a:lnTo>
                  <a:pt x="4387" y="482"/>
                </a:lnTo>
                <a:lnTo>
                  <a:pt x="4391" y="507"/>
                </a:lnTo>
                <a:lnTo>
                  <a:pt x="4396" y="493"/>
                </a:lnTo>
                <a:lnTo>
                  <a:pt x="4402" y="518"/>
                </a:lnTo>
                <a:lnTo>
                  <a:pt x="4407" y="529"/>
                </a:lnTo>
                <a:lnTo>
                  <a:pt x="4413" y="526"/>
                </a:lnTo>
                <a:lnTo>
                  <a:pt x="4418" y="531"/>
                </a:lnTo>
                <a:lnTo>
                  <a:pt x="4422" y="498"/>
                </a:lnTo>
                <a:lnTo>
                  <a:pt x="4428" y="465"/>
                </a:lnTo>
                <a:lnTo>
                  <a:pt x="4433" y="474"/>
                </a:lnTo>
                <a:lnTo>
                  <a:pt x="4439" y="498"/>
                </a:lnTo>
                <a:lnTo>
                  <a:pt x="4444" y="504"/>
                </a:lnTo>
                <a:lnTo>
                  <a:pt x="4448" y="544"/>
                </a:lnTo>
                <a:lnTo>
                  <a:pt x="4453" y="520"/>
                </a:lnTo>
                <a:lnTo>
                  <a:pt x="4459" y="531"/>
                </a:lnTo>
                <a:lnTo>
                  <a:pt x="4464" y="547"/>
                </a:lnTo>
                <a:lnTo>
                  <a:pt x="4470" y="586"/>
                </a:lnTo>
                <a:lnTo>
                  <a:pt x="4475" y="568"/>
                </a:lnTo>
                <a:lnTo>
                  <a:pt x="4479" y="562"/>
                </a:lnTo>
                <a:lnTo>
                  <a:pt x="4484" y="538"/>
                </a:lnTo>
                <a:lnTo>
                  <a:pt x="4490" y="540"/>
                </a:lnTo>
                <a:lnTo>
                  <a:pt x="4495" y="533"/>
                </a:lnTo>
                <a:lnTo>
                  <a:pt x="4501" y="527"/>
                </a:lnTo>
                <a:lnTo>
                  <a:pt x="4504" y="547"/>
                </a:lnTo>
                <a:lnTo>
                  <a:pt x="4510" y="537"/>
                </a:lnTo>
                <a:lnTo>
                  <a:pt x="4515" y="538"/>
                </a:lnTo>
                <a:lnTo>
                  <a:pt x="4521" y="544"/>
                </a:lnTo>
                <a:lnTo>
                  <a:pt x="4526" y="527"/>
                </a:lnTo>
                <a:lnTo>
                  <a:pt x="4532" y="522"/>
                </a:lnTo>
                <a:lnTo>
                  <a:pt x="4536" y="520"/>
                </a:lnTo>
                <a:lnTo>
                  <a:pt x="4541" y="527"/>
                </a:lnTo>
                <a:lnTo>
                  <a:pt x="4547" y="522"/>
                </a:lnTo>
                <a:lnTo>
                  <a:pt x="4552" y="516"/>
                </a:lnTo>
                <a:lnTo>
                  <a:pt x="4558" y="546"/>
                </a:lnTo>
                <a:lnTo>
                  <a:pt x="4561" y="542"/>
                </a:lnTo>
                <a:lnTo>
                  <a:pt x="4567" y="540"/>
                </a:lnTo>
                <a:lnTo>
                  <a:pt x="4572" y="547"/>
                </a:lnTo>
                <a:lnTo>
                  <a:pt x="4578" y="544"/>
                </a:lnTo>
                <a:lnTo>
                  <a:pt x="4583" y="531"/>
                </a:lnTo>
                <a:lnTo>
                  <a:pt x="4589" y="527"/>
                </a:lnTo>
                <a:lnTo>
                  <a:pt x="4592" y="500"/>
                </a:lnTo>
                <a:lnTo>
                  <a:pt x="4598" y="502"/>
                </a:lnTo>
                <a:lnTo>
                  <a:pt x="4603" y="502"/>
                </a:lnTo>
                <a:lnTo>
                  <a:pt x="4609" y="491"/>
                </a:lnTo>
                <a:lnTo>
                  <a:pt x="4614" y="538"/>
                </a:lnTo>
                <a:lnTo>
                  <a:pt x="4618" y="518"/>
                </a:lnTo>
                <a:lnTo>
                  <a:pt x="4623" y="542"/>
                </a:lnTo>
                <a:lnTo>
                  <a:pt x="4629" y="518"/>
                </a:lnTo>
                <a:lnTo>
                  <a:pt x="4634" y="538"/>
                </a:lnTo>
                <a:lnTo>
                  <a:pt x="4640" y="513"/>
                </a:lnTo>
                <a:lnTo>
                  <a:pt x="4644" y="511"/>
                </a:lnTo>
                <a:lnTo>
                  <a:pt x="4649" y="516"/>
                </a:lnTo>
                <a:lnTo>
                  <a:pt x="4655" y="507"/>
                </a:lnTo>
                <a:lnTo>
                  <a:pt x="4660" y="498"/>
                </a:lnTo>
                <a:lnTo>
                  <a:pt x="4665" y="513"/>
                </a:lnTo>
                <a:lnTo>
                  <a:pt x="4671" y="533"/>
                </a:lnTo>
                <a:lnTo>
                  <a:pt x="4675" y="502"/>
                </a:lnTo>
                <a:lnTo>
                  <a:pt x="4680" y="491"/>
                </a:lnTo>
                <a:lnTo>
                  <a:pt x="4686" y="485"/>
                </a:lnTo>
                <a:lnTo>
                  <a:pt x="4691" y="498"/>
                </a:lnTo>
                <a:lnTo>
                  <a:pt x="4697" y="531"/>
                </a:lnTo>
                <a:lnTo>
                  <a:pt x="4700" y="547"/>
                </a:lnTo>
                <a:lnTo>
                  <a:pt x="4706" y="535"/>
                </a:lnTo>
                <a:lnTo>
                  <a:pt x="4711" y="529"/>
                </a:lnTo>
                <a:lnTo>
                  <a:pt x="4717" y="515"/>
                </a:lnTo>
                <a:lnTo>
                  <a:pt x="4722" y="496"/>
                </a:lnTo>
                <a:lnTo>
                  <a:pt x="4728" y="494"/>
                </a:lnTo>
                <a:lnTo>
                  <a:pt x="4731" y="526"/>
                </a:lnTo>
                <a:lnTo>
                  <a:pt x="4737" y="524"/>
                </a:lnTo>
                <a:lnTo>
                  <a:pt x="4742" y="531"/>
                </a:lnTo>
                <a:lnTo>
                  <a:pt x="4748" y="526"/>
                </a:lnTo>
                <a:lnTo>
                  <a:pt x="4753" y="494"/>
                </a:lnTo>
                <a:lnTo>
                  <a:pt x="4757" y="465"/>
                </a:lnTo>
                <a:lnTo>
                  <a:pt x="4762" y="467"/>
                </a:lnTo>
                <a:lnTo>
                  <a:pt x="4768" y="465"/>
                </a:lnTo>
                <a:lnTo>
                  <a:pt x="4773" y="483"/>
                </a:lnTo>
                <a:lnTo>
                  <a:pt x="4779" y="456"/>
                </a:lnTo>
                <a:lnTo>
                  <a:pt x="4784" y="436"/>
                </a:lnTo>
                <a:lnTo>
                  <a:pt x="4788" y="410"/>
                </a:lnTo>
                <a:lnTo>
                  <a:pt x="4794" y="399"/>
                </a:lnTo>
                <a:lnTo>
                  <a:pt x="4799" y="414"/>
                </a:lnTo>
                <a:lnTo>
                  <a:pt x="4805" y="399"/>
                </a:lnTo>
                <a:lnTo>
                  <a:pt x="4810" y="434"/>
                </a:lnTo>
                <a:lnTo>
                  <a:pt x="4814" y="443"/>
                </a:lnTo>
                <a:lnTo>
                  <a:pt x="4819" y="476"/>
                </a:lnTo>
                <a:lnTo>
                  <a:pt x="4825" y="480"/>
                </a:lnTo>
                <a:lnTo>
                  <a:pt x="4830" y="496"/>
                </a:lnTo>
                <a:lnTo>
                  <a:pt x="4836" y="452"/>
                </a:lnTo>
                <a:lnTo>
                  <a:pt x="4841" y="471"/>
                </a:lnTo>
                <a:lnTo>
                  <a:pt x="4845" y="474"/>
                </a:lnTo>
                <a:lnTo>
                  <a:pt x="4850" y="485"/>
                </a:lnTo>
                <a:lnTo>
                  <a:pt x="4856" y="498"/>
                </a:lnTo>
                <a:lnTo>
                  <a:pt x="4861" y="500"/>
                </a:lnTo>
                <a:lnTo>
                  <a:pt x="4867" y="476"/>
                </a:lnTo>
                <a:lnTo>
                  <a:pt x="4870" y="478"/>
                </a:lnTo>
                <a:lnTo>
                  <a:pt x="4876" y="509"/>
                </a:lnTo>
                <a:lnTo>
                  <a:pt x="4881" y="483"/>
                </a:lnTo>
                <a:lnTo>
                  <a:pt x="4887" y="465"/>
                </a:lnTo>
                <a:lnTo>
                  <a:pt x="4892" y="429"/>
                </a:lnTo>
                <a:lnTo>
                  <a:pt x="4898" y="429"/>
                </a:lnTo>
                <a:lnTo>
                  <a:pt x="4902" y="452"/>
                </a:lnTo>
                <a:lnTo>
                  <a:pt x="4907" y="483"/>
                </a:lnTo>
                <a:lnTo>
                  <a:pt x="4913" y="498"/>
                </a:lnTo>
                <a:lnTo>
                  <a:pt x="4918" y="538"/>
                </a:lnTo>
                <a:lnTo>
                  <a:pt x="4924" y="526"/>
                </a:lnTo>
                <a:lnTo>
                  <a:pt x="4927" y="505"/>
                </a:lnTo>
                <a:lnTo>
                  <a:pt x="4933" y="513"/>
                </a:lnTo>
                <a:lnTo>
                  <a:pt x="4938" y="498"/>
                </a:lnTo>
                <a:lnTo>
                  <a:pt x="4944" y="509"/>
                </a:lnTo>
                <a:lnTo>
                  <a:pt x="4949" y="537"/>
                </a:lnTo>
                <a:lnTo>
                  <a:pt x="4953" y="515"/>
                </a:lnTo>
                <a:lnTo>
                  <a:pt x="4958" y="509"/>
                </a:lnTo>
                <a:lnTo>
                  <a:pt x="4964" y="478"/>
                </a:lnTo>
                <a:lnTo>
                  <a:pt x="4969" y="463"/>
                </a:lnTo>
                <a:lnTo>
                  <a:pt x="4975" y="434"/>
                </a:lnTo>
                <a:lnTo>
                  <a:pt x="4980" y="425"/>
                </a:lnTo>
                <a:lnTo>
                  <a:pt x="4984" y="416"/>
                </a:lnTo>
                <a:lnTo>
                  <a:pt x="4989" y="397"/>
                </a:lnTo>
                <a:lnTo>
                  <a:pt x="4995" y="388"/>
                </a:lnTo>
                <a:lnTo>
                  <a:pt x="5000" y="396"/>
                </a:lnTo>
                <a:lnTo>
                  <a:pt x="5006" y="421"/>
                </a:lnTo>
                <a:lnTo>
                  <a:pt x="5010" y="449"/>
                </a:lnTo>
                <a:lnTo>
                  <a:pt x="5015" y="460"/>
                </a:lnTo>
                <a:lnTo>
                  <a:pt x="5021" y="463"/>
                </a:lnTo>
                <a:lnTo>
                  <a:pt x="5026" y="478"/>
                </a:lnTo>
                <a:lnTo>
                  <a:pt x="5032" y="471"/>
                </a:lnTo>
                <a:lnTo>
                  <a:pt x="5037" y="485"/>
                </a:lnTo>
                <a:lnTo>
                  <a:pt x="5041" y="476"/>
                </a:lnTo>
                <a:lnTo>
                  <a:pt x="5046" y="471"/>
                </a:lnTo>
                <a:lnTo>
                  <a:pt x="5052" y="458"/>
                </a:lnTo>
                <a:lnTo>
                  <a:pt x="5057" y="439"/>
                </a:lnTo>
                <a:lnTo>
                  <a:pt x="5063" y="478"/>
                </a:lnTo>
                <a:lnTo>
                  <a:pt x="5066" y="471"/>
                </a:lnTo>
                <a:lnTo>
                  <a:pt x="5072" y="463"/>
                </a:lnTo>
                <a:lnTo>
                  <a:pt x="5077" y="463"/>
                </a:lnTo>
                <a:lnTo>
                  <a:pt x="5083" y="445"/>
                </a:lnTo>
                <a:lnTo>
                  <a:pt x="5088" y="441"/>
                </a:lnTo>
                <a:lnTo>
                  <a:pt x="5094" y="445"/>
                </a:lnTo>
                <a:lnTo>
                  <a:pt x="5097" y="425"/>
                </a:lnTo>
                <a:lnTo>
                  <a:pt x="5103" y="410"/>
                </a:lnTo>
                <a:lnTo>
                  <a:pt x="5108" y="419"/>
                </a:lnTo>
                <a:lnTo>
                  <a:pt x="5114" y="418"/>
                </a:lnTo>
                <a:lnTo>
                  <a:pt x="5119" y="449"/>
                </a:lnTo>
                <a:lnTo>
                  <a:pt x="5123" y="447"/>
                </a:lnTo>
                <a:lnTo>
                  <a:pt x="5129" y="465"/>
                </a:lnTo>
                <a:lnTo>
                  <a:pt x="5134" y="460"/>
                </a:lnTo>
                <a:lnTo>
                  <a:pt x="5139" y="474"/>
                </a:lnTo>
                <a:lnTo>
                  <a:pt x="5145" y="476"/>
                </a:lnTo>
                <a:lnTo>
                  <a:pt x="5150" y="491"/>
                </a:lnTo>
                <a:lnTo>
                  <a:pt x="5154" y="522"/>
                </a:lnTo>
              </a:path>
            </a:pathLst>
          </a:custGeom>
          <a:noFill/>
          <a:ln w="36513" cap="rnd">
            <a:solidFill>
              <a:srgbClr val="156082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E"/>
          </a:p>
        </p:txBody>
      </p:sp>
      <p:sp>
        <p:nvSpPr>
          <p:cNvPr id="14" name="Freeform 11">
            <a:extLst>
              <a:ext uri="{FF2B5EF4-FFF2-40B4-BE49-F238E27FC236}">
                <a16:creationId xmlns:a16="http://schemas.microsoft.com/office/drawing/2014/main" id="{92DC61FE-750D-1AE5-2FA5-762B2822551C}"/>
              </a:ext>
            </a:extLst>
          </p:cNvPr>
          <p:cNvSpPr>
            <a:spLocks/>
          </p:cNvSpPr>
          <p:nvPr/>
        </p:nvSpPr>
        <p:spPr bwMode="auto">
          <a:xfrm>
            <a:off x="952501" y="3660775"/>
            <a:ext cx="8181975" cy="1366838"/>
          </a:xfrm>
          <a:custGeom>
            <a:avLst/>
            <a:gdLst>
              <a:gd name="T0" fmla="*/ 77 w 5154"/>
              <a:gd name="T1" fmla="*/ 165 h 861"/>
              <a:gd name="T2" fmla="*/ 160 w 5154"/>
              <a:gd name="T3" fmla="*/ 178 h 861"/>
              <a:gd name="T4" fmla="*/ 242 w 5154"/>
              <a:gd name="T5" fmla="*/ 61 h 861"/>
              <a:gd name="T6" fmla="*/ 324 w 5154"/>
              <a:gd name="T7" fmla="*/ 57 h 861"/>
              <a:gd name="T8" fmla="*/ 407 w 5154"/>
              <a:gd name="T9" fmla="*/ 72 h 861"/>
              <a:gd name="T10" fmla="*/ 489 w 5154"/>
              <a:gd name="T11" fmla="*/ 94 h 861"/>
              <a:gd name="T12" fmla="*/ 571 w 5154"/>
              <a:gd name="T13" fmla="*/ 97 h 861"/>
              <a:gd name="T14" fmla="*/ 654 w 5154"/>
              <a:gd name="T15" fmla="*/ 86 h 861"/>
              <a:gd name="T16" fmla="*/ 736 w 5154"/>
              <a:gd name="T17" fmla="*/ 63 h 861"/>
              <a:gd name="T18" fmla="*/ 820 w 5154"/>
              <a:gd name="T19" fmla="*/ 44 h 861"/>
              <a:gd name="T20" fmla="*/ 903 w 5154"/>
              <a:gd name="T21" fmla="*/ 22 h 861"/>
              <a:gd name="T22" fmla="*/ 985 w 5154"/>
              <a:gd name="T23" fmla="*/ 163 h 861"/>
              <a:gd name="T24" fmla="*/ 1067 w 5154"/>
              <a:gd name="T25" fmla="*/ 216 h 861"/>
              <a:gd name="T26" fmla="*/ 1150 w 5154"/>
              <a:gd name="T27" fmla="*/ 191 h 861"/>
              <a:gd name="T28" fmla="*/ 1232 w 5154"/>
              <a:gd name="T29" fmla="*/ 205 h 861"/>
              <a:gd name="T30" fmla="*/ 1314 w 5154"/>
              <a:gd name="T31" fmla="*/ 70 h 861"/>
              <a:gd name="T32" fmla="*/ 1397 w 5154"/>
              <a:gd name="T33" fmla="*/ 149 h 861"/>
              <a:gd name="T34" fmla="*/ 1479 w 5154"/>
              <a:gd name="T35" fmla="*/ 213 h 861"/>
              <a:gd name="T36" fmla="*/ 1562 w 5154"/>
              <a:gd name="T37" fmla="*/ 151 h 861"/>
              <a:gd name="T38" fmla="*/ 1644 w 5154"/>
              <a:gd name="T39" fmla="*/ 165 h 861"/>
              <a:gd name="T40" fmla="*/ 1726 w 5154"/>
              <a:gd name="T41" fmla="*/ 134 h 861"/>
              <a:gd name="T42" fmla="*/ 1809 w 5154"/>
              <a:gd name="T43" fmla="*/ 185 h 861"/>
              <a:gd name="T44" fmla="*/ 1891 w 5154"/>
              <a:gd name="T45" fmla="*/ 191 h 861"/>
              <a:gd name="T46" fmla="*/ 1973 w 5154"/>
              <a:gd name="T47" fmla="*/ 182 h 861"/>
              <a:gd name="T48" fmla="*/ 2057 w 5154"/>
              <a:gd name="T49" fmla="*/ 187 h 861"/>
              <a:gd name="T50" fmla="*/ 2140 w 5154"/>
              <a:gd name="T51" fmla="*/ 229 h 861"/>
              <a:gd name="T52" fmla="*/ 2222 w 5154"/>
              <a:gd name="T53" fmla="*/ 257 h 861"/>
              <a:gd name="T54" fmla="*/ 2305 w 5154"/>
              <a:gd name="T55" fmla="*/ 273 h 861"/>
              <a:gd name="T56" fmla="*/ 2387 w 5154"/>
              <a:gd name="T57" fmla="*/ 204 h 861"/>
              <a:gd name="T58" fmla="*/ 2469 w 5154"/>
              <a:gd name="T59" fmla="*/ 264 h 861"/>
              <a:gd name="T60" fmla="*/ 2552 w 5154"/>
              <a:gd name="T61" fmla="*/ 299 h 861"/>
              <a:gd name="T62" fmla="*/ 2634 w 5154"/>
              <a:gd name="T63" fmla="*/ 361 h 861"/>
              <a:gd name="T64" fmla="*/ 2716 w 5154"/>
              <a:gd name="T65" fmla="*/ 306 h 861"/>
              <a:gd name="T66" fmla="*/ 2799 w 5154"/>
              <a:gd name="T67" fmla="*/ 286 h 861"/>
              <a:gd name="T68" fmla="*/ 2881 w 5154"/>
              <a:gd name="T69" fmla="*/ 291 h 861"/>
              <a:gd name="T70" fmla="*/ 2963 w 5154"/>
              <a:gd name="T71" fmla="*/ 288 h 861"/>
              <a:gd name="T72" fmla="*/ 3046 w 5154"/>
              <a:gd name="T73" fmla="*/ 345 h 861"/>
              <a:gd name="T74" fmla="*/ 3128 w 5154"/>
              <a:gd name="T75" fmla="*/ 374 h 861"/>
              <a:gd name="T76" fmla="*/ 3210 w 5154"/>
              <a:gd name="T77" fmla="*/ 412 h 861"/>
              <a:gd name="T78" fmla="*/ 3295 w 5154"/>
              <a:gd name="T79" fmla="*/ 379 h 861"/>
              <a:gd name="T80" fmla="*/ 3377 w 5154"/>
              <a:gd name="T81" fmla="*/ 372 h 861"/>
              <a:gd name="T82" fmla="*/ 3459 w 5154"/>
              <a:gd name="T83" fmla="*/ 365 h 861"/>
              <a:gd name="T84" fmla="*/ 3542 w 5154"/>
              <a:gd name="T85" fmla="*/ 352 h 861"/>
              <a:gd name="T86" fmla="*/ 3624 w 5154"/>
              <a:gd name="T87" fmla="*/ 438 h 861"/>
              <a:gd name="T88" fmla="*/ 3706 w 5154"/>
              <a:gd name="T89" fmla="*/ 431 h 861"/>
              <a:gd name="T90" fmla="*/ 3789 w 5154"/>
              <a:gd name="T91" fmla="*/ 533 h 861"/>
              <a:gd name="T92" fmla="*/ 3871 w 5154"/>
              <a:gd name="T93" fmla="*/ 546 h 861"/>
              <a:gd name="T94" fmla="*/ 3954 w 5154"/>
              <a:gd name="T95" fmla="*/ 493 h 861"/>
              <a:gd name="T96" fmla="*/ 4036 w 5154"/>
              <a:gd name="T97" fmla="*/ 500 h 861"/>
              <a:gd name="T98" fmla="*/ 4118 w 5154"/>
              <a:gd name="T99" fmla="*/ 628 h 861"/>
              <a:gd name="T100" fmla="*/ 4201 w 5154"/>
              <a:gd name="T101" fmla="*/ 623 h 861"/>
              <a:gd name="T102" fmla="*/ 4283 w 5154"/>
              <a:gd name="T103" fmla="*/ 617 h 861"/>
              <a:gd name="T104" fmla="*/ 4365 w 5154"/>
              <a:gd name="T105" fmla="*/ 632 h 861"/>
              <a:gd name="T106" fmla="*/ 4448 w 5154"/>
              <a:gd name="T107" fmla="*/ 793 h 861"/>
              <a:gd name="T108" fmla="*/ 4532 w 5154"/>
              <a:gd name="T109" fmla="*/ 711 h 861"/>
              <a:gd name="T110" fmla="*/ 4614 w 5154"/>
              <a:gd name="T111" fmla="*/ 700 h 861"/>
              <a:gd name="T112" fmla="*/ 4697 w 5154"/>
              <a:gd name="T113" fmla="*/ 667 h 861"/>
              <a:gd name="T114" fmla="*/ 4779 w 5154"/>
              <a:gd name="T115" fmla="*/ 645 h 861"/>
              <a:gd name="T116" fmla="*/ 4861 w 5154"/>
              <a:gd name="T117" fmla="*/ 711 h 861"/>
              <a:gd name="T118" fmla="*/ 4944 w 5154"/>
              <a:gd name="T119" fmla="*/ 861 h 861"/>
              <a:gd name="T120" fmla="*/ 5026 w 5154"/>
              <a:gd name="T121" fmla="*/ 787 h 861"/>
              <a:gd name="T122" fmla="*/ 5108 w 5154"/>
              <a:gd name="T123" fmla="*/ 766 h 8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5154" h="861">
                <a:moveTo>
                  <a:pt x="0" y="165"/>
                </a:moveTo>
                <a:lnTo>
                  <a:pt x="4" y="134"/>
                </a:lnTo>
                <a:lnTo>
                  <a:pt x="10" y="118"/>
                </a:lnTo>
                <a:lnTo>
                  <a:pt x="15" y="112"/>
                </a:lnTo>
                <a:lnTo>
                  <a:pt x="21" y="97"/>
                </a:lnTo>
                <a:lnTo>
                  <a:pt x="26" y="99"/>
                </a:lnTo>
                <a:lnTo>
                  <a:pt x="31" y="105"/>
                </a:lnTo>
                <a:lnTo>
                  <a:pt x="35" y="130"/>
                </a:lnTo>
                <a:lnTo>
                  <a:pt x="41" y="147"/>
                </a:lnTo>
                <a:lnTo>
                  <a:pt x="46" y="143"/>
                </a:lnTo>
                <a:lnTo>
                  <a:pt x="52" y="151"/>
                </a:lnTo>
                <a:lnTo>
                  <a:pt x="57" y="163"/>
                </a:lnTo>
                <a:lnTo>
                  <a:pt x="61" y="161"/>
                </a:lnTo>
                <a:lnTo>
                  <a:pt x="66" y="145"/>
                </a:lnTo>
                <a:lnTo>
                  <a:pt x="72" y="174"/>
                </a:lnTo>
                <a:lnTo>
                  <a:pt x="77" y="165"/>
                </a:lnTo>
                <a:lnTo>
                  <a:pt x="83" y="180"/>
                </a:lnTo>
                <a:lnTo>
                  <a:pt x="88" y="198"/>
                </a:lnTo>
                <a:lnTo>
                  <a:pt x="92" y="182"/>
                </a:lnTo>
                <a:lnTo>
                  <a:pt x="97" y="198"/>
                </a:lnTo>
                <a:lnTo>
                  <a:pt x="103" y="169"/>
                </a:lnTo>
                <a:lnTo>
                  <a:pt x="108" y="156"/>
                </a:lnTo>
                <a:lnTo>
                  <a:pt x="114" y="169"/>
                </a:lnTo>
                <a:lnTo>
                  <a:pt x="118" y="183"/>
                </a:lnTo>
                <a:lnTo>
                  <a:pt x="123" y="165"/>
                </a:lnTo>
                <a:lnTo>
                  <a:pt x="128" y="163"/>
                </a:lnTo>
                <a:lnTo>
                  <a:pt x="134" y="136"/>
                </a:lnTo>
                <a:lnTo>
                  <a:pt x="139" y="129"/>
                </a:lnTo>
                <a:lnTo>
                  <a:pt x="145" y="163"/>
                </a:lnTo>
                <a:lnTo>
                  <a:pt x="149" y="152"/>
                </a:lnTo>
                <a:lnTo>
                  <a:pt x="154" y="191"/>
                </a:lnTo>
                <a:lnTo>
                  <a:pt x="160" y="178"/>
                </a:lnTo>
                <a:lnTo>
                  <a:pt x="165" y="161"/>
                </a:lnTo>
                <a:lnTo>
                  <a:pt x="171" y="149"/>
                </a:lnTo>
                <a:lnTo>
                  <a:pt x="174" y="143"/>
                </a:lnTo>
                <a:lnTo>
                  <a:pt x="180" y="147"/>
                </a:lnTo>
                <a:lnTo>
                  <a:pt x="185" y="129"/>
                </a:lnTo>
                <a:lnTo>
                  <a:pt x="191" y="141"/>
                </a:lnTo>
                <a:lnTo>
                  <a:pt x="196" y="127"/>
                </a:lnTo>
                <a:lnTo>
                  <a:pt x="202" y="121"/>
                </a:lnTo>
                <a:lnTo>
                  <a:pt x="205" y="114"/>
                </a:lnTo>
                <a:lnTo>
                  <a:pt x="211" y="105"/>
                </a:lnTo>
                <a:lnTo>
                  <a:pt x="216" y="90"/>
                </a:lnTo>
                <a:lnTo>
                  <a:pt x="222" y="86"/>
                </a:lnTo>
                <a:lnTo>
                  <a:pt x="227" y="74"/>
                </a:lnTo>
                <a:lnTo>
                  <a:pt x="231" y="75"/>
                </a:lnTo>
                <a:lnTo>
                  <a:pt x="236" y="66"/>
                </a:lnTo>
                <a:lnTo>
                  <a:pt x="242" y="61"/>
                </a:lnTo>
                <a:lnTo>
                  <a:pt x="247" y="55"/>
                </a:lnTo>
                <a:lnTo>
                  <a:pt x="253" y="66"/>
                </a:lnTo>
                <a:lnTo>
                  <a:pt x="258" y="83"/>
                </a:lnTo>
                <a:lnTo>
                  <a:pt x="262" y="81"/>
                </a:lnTo>
                <a:lnTo>
                  <a:pt x="268" y="105"/>
                </a:lnTo>
                <a:lnTo>
                  <a:pt x="273" y="114"/>
                </a:lnTo>
                <a:lnTo>
                  <a:pt x="279" y="116"/>
                </a:lnTo>
                <a:lnTo>
                  <a:pt x="284" y="101"/>
                </a:lnTo>
                <a:lnTo>
                  <a:pt x="288" y="92"/>
                </a:lnTo>
                <a:lnTo>
                  <a:pt x="293" y="116"/>
                </a:lnTo>
                <a:lnTo>
                  <a:pt x="299" y="116"/>
                </a:lnTo>
                <a:lnTo>
                  <a:pt x="304" y="88"/>
                </a:lnTo>
                <a:lnTo>
                  <a:pt x="310" y="88"/>
                </a:lnTo>
                <a:lnTo>
                  <a:pt x="313" y="61"/>
                </a:lnTo>
                <a:lnTo>
                  <a:pt x="319" y="48"/>
                </a:lnTo>
                <a:lnTo>
                  <a:pt x="324" y="57"/>
                </a:lnTo>
                <a:lnTo>
                  <a:pt x="330" y="61"/>
                </a:lnTo>
                <a:lnTo>
                  <a:pt x="335" y="61"/>
                </a:lnTo>
                <a:lnTo>
                  <a:pt x="341" y="86"/>
                </a:lnTo>
                <a:lnTo>
                  <a:pt x="344" y="99"/>
                </a:lnTo>
                <a:lnTo>
                  <a:pt x="350" y="114"/>
                </a:lnTo>
                <a:lnTo>
                  <a:pt x="355" y="129"/>
                </a:lnTo>
                <a:lnTo>
                  <a:pt x="361" y="123"/>
                </a:lnTo>
                <a:lnTo>
                  <a:pt x="366" y="123"/>
                </a:lnTo>
                <a:lnTo>
                  <a:pt x="370" y="130"/>
                </a:lnTo>
                <a:lnTo>
                  <a:pt x="376" y="129"/>
                </a:lnTo>
                <a:lnTo>
                  <a:pt x="381" y="116"/>
                </a:lnTo>
                <a:lnTo>
                  <a:pt x="387" y="81"/>
                </a:lnTo>
                <a:lnTo>
                  <a:pt x="392" y="97"/>
                </a:lnTo>
                <a:lnTo>
                  <a:pt x="398" y="86"/>
                </a:lnTo>
                <a:lnTo>
                  <a:pt x="401" y="68"/>
                </a:lnTo>
                <a:lnTo>
                  <a:pt x="407" y="72"/>
                </a:lnTo>
                <a:lnTo>
                  <a:pt x="412" y="77"/>
                </a:lnTo>
                <a:lnTo>
                  <a:pt x="418" y="88"/>
                </a:lnTo>
                <a:lnTo>
                  <a:pt x="423" y="108"/>
                </a:lnTo>
                <a:lnTo>
                  <a:pt x="427" y="101"/>
                </a:lnTo>
                <a:lnTo>
                  <a:pt x="432" y="110"/>
                </a:lnTo>
                <a:lnTo>
                  <a:pt x="438" y="130"/>
                </a:lnTo>
                <a:lnTo>
                  <a:pt x="443" y="152"/>
                </a:lnTo>
                <a:lnTo>
                  <a:pt x="449" y="129"/>
                </a:lnTo>
                <a:lnTo>
                  <a:pt x="454" y="101"/>
                </a:lnTo>
                <a:lnTo>
                  <a:pt x="458" y="90"/>
                </a:lnTo>
                <a:lnTo>
                  <a:pt x="463" y="53"/>
                </a:lnTo>
                <a:lnTo>
                  <a:pt x="469" y="74"/>
                </a:lnTo>
                <a:lnTo>
                  <a:pt x="474" y="63"/>
                </a:lnTo>
                <a:lnTo>
                  <a:pt x="480" y="57"/>
                </a:lnTo>
                <a:lnTo>
                  <a:pt x="484" y="94"/>
                </a:lnTo>
                <a:lnTo>
                  <a:pt x="489" y="94"/>
                </a:lnTo>
                <a:lnTo>
                  <a:pt x="495" y="61"/>
                </a:lnTo>
                <a:lnTo>
                  <a:pt x="500" y="52"/>
                </a:lnTo>
                <a:lnTo>
                  <a:pt x="506" y="75"/>
                </a:lnTo>
                <a:lnTo>
                  <a:pt x="511" y="72"/>
                </a:lnTo>
                <a:lnTo>
                  <a:pt x="515" y="85"/>
                </a:lnTo>
                <a:lnTo>
                  <a:pt x="520" y="75"/>
                </a:lnTo>
                <a:lnTo>
                  <a:pt x="526" y="64"/>
                </a:lnTo>
                <a:lnTo>
                  <a:pt x="531" y="50"/>
                </a:lnTo>
                <a:lnTo>
                  <a:pt x="537" y="52"/>
                </a:lnTo>
                <a:lnTo>
                  <a:pt x="540" y="57"/>
                </a:lnTo>
                <a:lnTo>
                  <a:pt x="546" y="66"/>
                </a:lnTo>
                <a:lnTo>
                  <a:pt x="551" y="50"/>
                </a:lnTo>
                <a:lnTo>
                  <a:pt x="557" y="72"/>
                </a:lnTo>
                <a:lnTo>
                  <a:pt x="562" y="83"/>
                </a:lnTo>
                <a:lnTo>
                  <a:pt x="568" y="83"/>
                </a:lnTo>
                <a:lnTo>
                  <a:pt x="571" y="97"/>
                </a:lnTo>
                <a:lnTo>
                  <a:pt x="577" y="92"/>
                </a:lnTo>
                <a:lnTo>
                  <a:pt x="582" y="110"/>
                </a:lnTo>
                <a:lnTo>
                  <a:pt x="588" y="101"/>
                </a:lnTo>
                <a:lnTo>
                  <a:pt x="593" y="110"/>
                </a:lnTo>
                <a:lnTo>
                  <a:pt x="597" y="107"/>
                </a:lnTo>
                <a:lnTo>
                  <a:pt x="603" y="110"/>
                </a:lnTo>
                <a:lnTo>
                  <a:pt x="608" y="129"/>
                </a:lnTo>
                <a:lnTo>
                  <a:pt x="613" y="114"/>
                </a:lnTo>
                <a:lnTo>
                  <a:pt x="619" y="123"/>
                </a:lnTo>
                <a:lnTo>
                  <a:pt x="623" y="129"/>
                </a:lnTo>
                <a:lnTo>
                  <a:pt x="628" y="143"/>
                </a:lnTo>
                <a:lnTo>
                  <a:pt x="634" y="165"/>
                </a:lnTo>
                <a:lnTo>
                  <a:pt x="639" y="154"/>
                </a:lnTo>
                <a:lnTo>
                  <a:pt x="645" y="116"/>
                </a:lnTo>
                <a:lnTo>
                  <a:pt x="650" y="119"/>
                </a:lnTo>
                <a:lnTo>
                  <a:pt x="654" y="86"/>
                </a:lnTo>
                <a:lnTo>
                  <a:pt x="659" y="90"/>
                </a:lnTo>
                <a:lnTo>
                  <a:pt x="665" y="83"/>
                </a:lnTo>
                <a:lnTo>
                  <a:pt x="670" y="79"/>
                </a:lnTo>
                <a:lnTo>
                  <a:pt x="676" y="64"/>
                </a:lnTo>
                <a:lnTo>
                  <a:pt x="679" y="59"/>
                </a:lnTo>
                <a:lnTo>
                  <a:pt x="685" y="61"/>
                </a:lnTo>
                <a:lnTo>
                  <a:pt x="690" y="64"/>
                </a:lnTo>
                <a:lnTo>
                  <a:pt x="696" y="75"/>
                </a:lnTo>
                <a:lnTo>
                  <a:pt x="701" y="85"/>
                </a:lnTo>
                <a:lnTo>
                  <a:pt x="707" y="85"/>
                </a:lnTo>
                <a:lnTo>
                  <a:pt x="710" y="81"/>
                </a:lnTo>
                <a:lnTo>
                  <a:pt x="716" y="97"/>
                </a:lnTo>
                <a:lnTo>
                  <a:pt x="721" y="74"/>
                </a:lnTo>
                <a:lnTo>
                  <a:pt x="727" y="79"/>
                </a:lnTo>
                <a:lnTo>
                  <a:pt x="732" y="83"/>
                </a:lnTo>
                <a:lnTo>
                  <a:pt x="736" y="63"/>
                </a:lnTo>
                <a:lnTo>
                  <a:pt x="742" y="66"/>
                </a:lnTo>
                <a:lnTo>
                  <a:pt x="747" y="55"/>
                </a:lnTo>
                <a:lnTo>
                  <a:pt x="753" y="11"/>
                </a:lnTo>
                <a:lnTo>
                  <a:pt x="758" y="6"/>
                </a:lnTo>
                <a:lnTo>
                  <a:pt x="764" y="0"/>
                </a:lnTo>
                <a:lnTo>
                  <a:pt x="767" y="21"/>
                </a:lnTo>
                <a:lnTo>
                  <a:pt x="773" y="63"/>
                </a:lnTo>
                <a:lnTo>
                  <a:pt x="778" y="96"/>
                </a:lnTo>
                <a:lnTo>
                  <a:pt x="784" y="118"/>
                </a:lnTo>
                <a:lnTo>
                  <a:pt x="789" y="112"/>
                </a:lnTo>
                <a:lnTo>
                  <a:pt x="793" y="123"/>
                </a:lnTo>
                <a:lnTo>
                  <a:pt x="798" y="92"/>
                </a:lnTo>
                <a:lnTo>
                  <a:pt x="804" y="72"/>
                </a:lnTo>
                <a:lnTo>
                  <a:pt x="809" y="72"/>
                </a:lnTo>
                <a:lnTo>
                  <a:pt x="815" y="64"/>
                </a:lnTo>
                <a:lnTo>
                  <a:pt x="820" y="44"/>
                </a:lnTo>
                <a:lnTo>
                  <a:pt x="824" y="70"/>
                </a:lnTo>
                <a:lnTo>
                  <a:pt x="829" y="74"/>
                </a:lnTo>
                <a:lnTo>
                  <a:pt x="835" y="68"/>
                </a:lnTo>
                <a:lnTo>
                  <a:pt x="840" y="77"/>
                </a:lnTo>
                <a:lnTo>
                  <a:pt x="846" y="77"/>
                </a:lnTo>
                <a:lnTo>
                  <a:pt x="850" y="59"/>
                </a:lnTo>
                <a:lnTo>
                  <a:pt x="855" y="28"/>
                </a:lnTo>
                <a:lnTo>
                  <a:pt x="861" y="30"/>
                </a:lnTo>
                <a:lnTo>
                  <a:pt x="866" y="48"/>
                </a:lnTo>
                <a:lnTo>
                  <a:pt x="872" y="50"/>
                </a:lnTo>
                <a:lnTo>
                  <a:pt x="877" y="35"/>
                </a:lnTo>
                <a:lnTo>
                  <a:pt x="881" y="43"/>
                </a:lnTo>
                <a:lnTo>
                  <a:pt x="886" y="48"/>
                </a:lnTo>
                <a:lnTo>
                  <a:pt x="892" y="33"/>
                </a:lnTo>
                <a:lnTo>
                  <a:pt x="897" y="39"/>
                </a:lnTo>
                <a:lnTo>
                  <a:pt x="903" y="22"/>
                </a:lnTo>
                <a:lnTo>
                  <a:pt x="906" y="21"/>
                </a:lnTo>
                <a:lnTo>
                  <a:pt x="912" y="61"/>
                </a:lnTo>
                <a:lnTo>
                  <a:pt x="917" y="15"/>
                </a:lnTo>
                <a:lnTo>
                  <a:pt x="923" y="10"/>
                </a:lnTo>
                <a:lnTo>
                  <a:pt x="928" y="22"/>
                </a:lnTo>
                <a:lnTo>
                  <a:pt x="932" y="46"/>
                </a:lnTo>
                <a:lnTo>
                  <a:pt x="937" y="75"/>
                </a:lnTo>
                <a:lnTo>
                  <a:pt x="943" y="75"/>
                </a:lnTo>
                <a:lnTo>
                  <a:pt x="948" y="86"/>
                </a:lnTo>
                <a:lnTo>
                  <a:pt x="954" y="81"/>
                </a:lnTo>
                <a:lnTo>
                  <a:pt x="959" y="105"/>
                </a:lnTo>
                <a:lnTo>
                  <a:pt x="963" y="138"/>
                </a:lnTo>
                <a:lnTo>
                  <a:pt x="969" y="149"/>
                </a:lnTo>
                <a:lnTo>
                  <a:pt x="974" y="174"/>
                </a:lnTo>
                <a:lnTo>
                  <a:pt x="980" y="191"/>
                </a:lnTo>
                <a:lnTo>
                  <a:pt x="985" y="163"/>
                </a:lnTo>
                <a:lnTo>
                  <a:pt x="989" y="187"/>
                </a:lnTo>
                <a:lnTo>
                  <a:pt x="994" y="202"/>
                </a:lnTo>
                <a:lnTo>
                  <a:pt x="1000" y="218"/>
                </a:lnTo>
                <a:lnTo>
                  <a:pt x="1005" y="207"/>
                </a:lnTo>
                <a:lnTo>
                  <a:pt x="1011" y="226"/>
                </a:lnTo>
                <a:lnTo>
                  <a:pt x="1016" y="209"/>
                </a:lnTo>
                <a:lnTo>
                  <a:pt x="1020" y="242"/>
                </a:lnTo>
                <a:lnTo>
                  <a:pt x="1025" y="244"/>
                </a:lnTo>
                <a:lnTo>
                  <a:pt x="1031" y="237"/>
                </a:lnTo>
                <a:lnTo>
                  <a:pt x="1036" y="251"/>
                </a:lnTo>
                <a:lnTo>
                  <a:pt x="1042" y="255"/>
                </a:lnTo>
                <a:lnTo>
                  <a:pt x="1045" y="237"/>
                </a:lnTo>
                <a:lnTo>
                  <a:pt x="1051" y="207"/>
                </a:lnTo>
                <a:lnTo>
                  <a:pt x="1056" y="238"/>
                </a:lnTo>
                <a:lnTo>
                  <a:pt x="1062" y="209"/>
                </a:lnTo>
                <a:lnTo>
                  <a:pt x="1067" y="216"/>
                </a:lnTo>
                <a:lnTo>
                  <a:pt x="1073" y="218"/>
                </a:lnTo>
                <a:lnTo>
                  <a:pt x="1077" y="220"/>
                </a:lnTo>
                <a:lnTo>
                  <a:pt x="1082" y="211"/>
                </a:lnTo>
                <a:lnTo>
                  <a:pt x="1088" y="200"/>
                </a:lnTo>
                <a:lnTo>
                  <a:pt x="1093" y="213"/>
                </a:lnTo>
                <a:lnTo>
                  <a:pt x="1098" y="182"/>
                </a:lnTo>
                <a:lnTo>
                  <a:pt x="1102" y="185"/>
                </a:lnTo>
                <a:lnTo>
                  <a:pt x="1108" y="209"/>
                </a:lnTo>
                <a:lnTo>
                  <a:pt x="1113" y="198"/>
                </a:lnTo>
                <a:lnTo>
                  <a:pt x="1119" y="171"/>
                </a:lnTo>
                <a:lnTo>
                  <a:pt x="1124" y="169"/>
                </a:lnTo>
                <a:lnTo>
                  <a:pt x="1130" y="183"/>
                </a:lnTo>
                <a:lnTo>
                  <a:pt x="1133" y="191"/>
                </a:lnTo>
                <a:lnTo>
                  <a:pt x="1139" y="178"/>
                </a:lnTo>
                <a:lnTo>
                  <a:pt x="1144" y="194"/>
                </a:lnTo>
                <a:lnTo>
                  <a:pt x="1150" y="191"/>
                </a:lnTo>
                <a:lnTo>
                  <a:pt x="1155" y="187"/>
                </a:lnTo>
                <a:lnTo>
                  <a:pt x="1159" y="183"/>
                </a:lnTo>
                <a:lnTo>
                  <a:pt x="1164" y="174"/>
                </a:lnTo>
                <a:lnTo>
                  <a:pt x="1170" y="180"/>
                </a:lnTo>
                <a:lnTo>
                  <a:pt x="1175" y="180"/>
                </a:lnTo>
                <a:lnTo>
                  <a:pt x="1181" y="160"/>
                </a:lnTo>
                <a:lnTo>
                  <a:pt x="1186" y="163"/>
                </a:lnTo>
                <a:lnTo>
                  <a:pt x="1190" y="180"/>
                </a:lnTo>
                <a:lnTo>
                  <a:pt x="1195" y="211"/>
                </a:lnTo>
                <a:lnTo>
                  <a:pt x="1201" y="180"/>
                </a:lnTo>
                <a:lnTo>
                  <a:pt x="1206" y="215"/>
                </a:lnTo>
                <a:lnTo>
                  <a:pt x="1212" y="213"/>
                </a:lnTo>
                <a:lnTo>
                  <a:pt x="1216" y="204"/>
                </a:lnTo>
                <a:lnTo>
                  <a:pt x="1221" y="191"/>
                </a:lnTo>
                <a:lnTo>
                  <a:pt x="1227" y="187"/>
                </a:lnTo>
                <a:lnTo>
                  <a:pt x="1232" y="205"/>
                </a:lnTo>
                <a:lnTo>
                  <a:pt x="1238" y="220"/>
                </a:lnTo>
                <a:lnTo>
                  <a:pt x="1241" y="216"/>
                </a:lnTo>
                <a:lnTo>
                  <a:pt x="1247" y="178"/>
                </a:lnTo>
                <a:lnTo>
                  <a:pt x="1252" y="165"/>
                </a:lnTo>
                <a:lnTo>
                  <a:pt x="1258" y="169"/>
                </a:lnTo>
                <a:lnTo>
                  <a:pt x="1263" y="163"/>
                </a:lnTo>
                <a:lnTo>
                  <a:pt x="1269" y="158"/>
                </a:lnTo>
                <a:lnTo>
                  <a:pt x="1272" y="134"/>
                </a:lnTo>
                <a:lnTo>
                  <a:pt x="1278" y="121"/>
                </a:lnTo>
                <a:lnTo>
                  <a:pt x="1283" y="151"/>
                </a:lnTo>
                <a:lnTo>
                  <a:pt x="1289" y="121"/>
                </a:lnTo>
                <a:lnTo>
                  <a:pt x="1294" y="123"/>
                </a:lnTo>
                <a:lnTo>
                  <a:pt x="1298" y="105"/>
                </a:lnTo>
                <a:lnTo>
                  <a:pt x="1303" y="94"/>
                </a:lnTo>
                <a:lnTo>
                  <a:pt x="1309" y="63"/>
                </a:lnTo>
                <a:lnTo>
                  <a:pt x="1314" y="70"/>
                </a:lnTo>
                <a:lnTo>
                  <a:pt x="1320" y="66"/>
                </a:lnTo>
                <a:lnTo>
                  <a:pt x="1325" y="53"/>
                </a:lnTo>
                <a:lnTo>
                  <a:pt x="1329" y="77"/>
                </a:lnTo>
                <a:lnTo>
                  <a:pt x="1335" y="63"/>
                </a:lnTo>
                <a:lnTo>
                  <a:pt x="1340" y="53"/>
                </a:lnTo>
                <a:lnTo>
                  <a:pt x="1346" y="66"/>
                </a:lnTo>
                <a:lnTo>
                  <a:pt x="1351" y="99"/>
                </a:lnTo>
                <a:lnTo>
                  <a:pt x="1355" y="107"/>
                </a:lnTo>
                <a:lnTo>
                  <a:pt x="1360" y="101"/>
                </a:lnTo>
                <a:lnTo>
                  <a:pt x="1366" y="103"/>
                </a:lnTo>
                <a:lnTo>
                  <a:pt x="1371" y="108"/>
                </a:lnTo>
                <a:lnTo>
                  <a:pt x="1377" y="110"/>
                </a:lnTo>
                <a:lnTo>
                  <a:pt x="1382" y="134"/>
                </a:lnTo>
                <a:lnTo>
                  <a:pt x="1386" y="143"/>
                </a:lnTo>
                <a:lnTo>
                  <a:pt x="1391" y="145"/>
                </a:lnTo>
                <a:lnTo>
                  <a:pt x="1397" y="149"/>
                </a:lnTo>
                <a:lnTo>
                  <a:pt x="1402" y="160"/>
                </a:lnTo>
                <a:lnTo>
                  <a:pt x="1408" y="174"/>
                </a:lnTo>
                <a:lnTo>
                  <a:pt x="1411" y="205"/>
                </a:lnTo>
                <a:lnTo>
                  <a:pt x="1417" y="224"/>
                </a:lnTo>
                <a:lnTo>
                  <a:pt x="1422" y="229"/>
                </a:lnTo>
                <a:lnTo>
                  <a:pt x="1428" y="215"/>
                </a:lnTo>
                <a:lnTo>
                  <a:pt x="1433" y="224"/>
                </a:lnTo>
                <a:lnTo>
                  <a:pt x="1439" y="224"/>
                </a:lnTo>
                <a:lnTo>
                  <a:pt x="1443" y="242"/>
                </a:lnTo>
                <a:lnTo>
                  <a:pt x="1448" y="260"/>
                </a:lnTo>
                <a:lnTo>
                  <a:pt x="1454" y="264"/>
                </a:lnTo>
                <a:lnTo>
                  <a:pt x="1459" y="249"/>
                </a:lnTo>
                <a:lnTo>
                  <a:pt x="1465" y="218"/>
                </a:lnTo>
                <a:lnTo>
                  <a:pt x="1468" y="200"/>
                </a:lnTo>
                <a:lnTo>
                  <a:pt x="1474" y="196"/>
                </a:lnTo>
                <a:lnTo>
                  <a:pt x="1479" y="213"/>
                </a:lnTo>
                <a:lnTo>
                  <a:pt x="1485" y="220"/>
                </a:lnTo>
                <a:lnTo>
                  <a:pt x="1490" y="193"/>
                </a:lnTo>
                <a:lnTo>
                  <a:pt x="1496" y="229"/>
                </a:lnTo>
                <a:lnTo>
                  <a:pt x="1499" y="222"/>
                </a:lnTo>
                <a:lnTo>
                  <a:pt x="1505" y="209"/>
                </a:lnTo>
                <a:lnTo>
                  <a:pt x="1510" y="213"/>
                </a:lnTo>
                <a:lnTo>
                  <a:pt x="1516" y="226"/>
                </a:lnTo>
                <a:lnTo>
                  <a:pt x="1521" y="224"/>
                </a:lnTo>
                <a:lnTo>
                  <a:pt x="1525" y="224"/>
                </a:lnTo>
                <a:lnTo>
                  <a:pt x="1530" y="209"/>
                </a:lnTo>
                <a:lnTo>
                  <a:pt x="1536" y="189"/>
                </a:lnTo>
                <a:lnTo>
                  <a:pt x="1541" y="185"/>
                </a:lnTo>
                <a:lnTo>
                  <a:pt x="1547" y="167"/>
                </a:lnTo>
                <a:lnTo>
                  <a:pt x="1551" y="163"/>
                </a:lnTo>
                <a:lnTo>
                  <a:pt x="1556" y="149"/>
                </a:lnTo>
                <a:lnTo>
                  <a:pt x="1562" y="151"/>
                </a:lnTo>
                <a:lnTo>
                  <a:pt x="1567" y="134"/>
                </a:lnTo>
                <a:lnTo>
                  <a:pt x="1572" y="121"/>
                </a:lnTo>
                <a:lnTo>
                  <a:pt x="1578" y="138"/>
                </a:lnTo>
                <a:lnTo>
                  <a:pt x="1582" y="138"/>
                </a:lnTo>
                <a:lnTo>
                  <a:pt x="1587" y="125"/>
                </a:lnTo>
                <a:lnTo>
                  <a:pt x="1593" y="140"/>
                </a:lnTo>
                <a:lnTo>
                  <a:pt x="1598" y="123"/>
                </a:lnTo>
                <a:lnTo>
                  <a:pt x="1604" y="138"/>
                </a:lnTo>
                <a:lnTo>
                  <a:pt x="1607" y="145"/>
                </a:lnTo>
                <a:lnTo>
                  <a:pt x="1613" y="138"/>
                </a:lnTo>
                <a:lnTo>
                  <a:pt x="1618" y="119"/>
                </a:lnTo>
                <a:lnTo>
                  <a:pt x="1624" y="134"/>
                </a:lnTo>
                <a:lnTo>
                  <a:pt x="1629" y="149"/>
                </a:lnTo>
                <a:lnTo>
                  <a:pt x="1635" y="167"/>
                </a:lnTo>
                <a:lnTo>
                  <a:pt x="1638" y="163"/>
                </a:lnTo>
                <a:lnTo>
                  <a:pt x="1644" y="165"/>
                </a:lnTo>
                <a:lnTo>
                  <a:pt x="1649" y="176"/>
                </a:lnTo>
                <a:lnTo>
                  <a:pt x="1655" y="185"/>
                </a:lnTo>
                <a:lnTo>
                  <a:pt x="1660" y="191"/>
                </a:lnTo>
                <a:lnTo>
                  <a:pt x="1664" y="194"/>
                </a:lnTo>
                <a:lnTo>
                  <a:pt x="1669" y="204"/>
                </a:lnTo>
                <a:lnTo>
                  <a:pt x="1675" y="211"/>
                </a:lnTo>
                <a:lnTo>
                  <a:pt x="1680" y="185"/>
                </a:lnTo>
                <a:lnTo>
                  <a:pt x="1686" y="178"/>
                </a:lnTo>
                <a:lnTo>
                  <a:pt x="1691" y="176"/>
                </a:lnTo>
                <a:lnTo>
                  <a:pt x="1695" y="183"/>
                </a:lnTo>
                <a:lnTo>
                  <a:pt x="1701" y="185"/>
                </a:lnTo>
                <a:lnTo>
                  <a:pt x="1706" y="189"/>
                </a:lnTo>
                <a:lnTo>
                  <a:pt x="1712" y="161"/>
                </a:lnTo>
                <a:lnTo>
                  <a:pt x="1717" y="132"/>
                </a:lnTo>
                <a:lnTo>
                  <a:pt x="1721" y="134"/>
                </a:lnTo>
                <a:lnTo>
                  <a:pt x="1726" y="134"/>
                </a:lnTo>
                <a:lnTo>
                  <a:pt x="1732" y="123"/>
                </a:lnTo>
                <a:lnTo>
                  <a:pt x="1737" y="143"/>
                </a:lnTo>
                <a:lnTo>
                  <a:pt x="1743" y="160"/>
                </a:lnTo>
                <a:lnTo>
                  <a:pt x="1748" y="161"/>
                </a:lnTo>
                <a:lnTo>
                  <a:pt x="1752" y="182"/>
                </a:lnTo>
                <a:lnTo>
                  <a:pt x="1757" y="169"/>
                </a:lnTo>
                <a:lnTo>
                  <a:pt x="1763" y="169"/>
                </a:lnTo>
                <a:lnTo>
                  <a:pt x="1768" y="189"/>
                </a:lnTo>
                <a:lnTo>
                  <a:pt x="1774" y="176"/>
                </a:lnTo>
                <a:lnTo>
                  <a:pt x="1777" y="172"/>
                </a:lnTo>
                <a:lnTo>
                  <a:pt x="1783" y="165"/>
                </a:lnTo>
                <a:lnTo>
                  <a:pt x="1788" y="161"/>
                </a:lnTo>
                <a:lnTo>
                  <a:pt x="1794" y="151"/>
                </a:lnTo>
                <a:lnTo>
                  <a:pt x="1799" y="147"/>
                </a:lnTo>
                <a:lnTo>
                  <a:pt x="1805" y="169"/>
                </a:lnTo>
                <a:lnTo>
                  <a:pt x="1809" y="185"/>
                </a:lnTo>
                <a:lnTo>
                  <a:pt x="1814" y="156"/>
                </a:lnTo>
                <a:lnTo>
                  <a:pt x="1820" y="127"/>
                </a:lnTo>
                <a:lnTo>
                  <a:pt x="1825" y="123"/>
                </a:lnTo>
                <a:lnTo>
                  <a:pt x="1831" y="134"/>
                </a:lnTo>
                <a:lnTo>
                  <a:pt x="1834" y="140"/>
                </a:lnTo>
                <a:lnTo>
                  <a:pt x="1840" y="130"/>
                </a:lnTo>
                <a:lnTo>
                  <a:pt x="1845" y="141"/>
                </a:lnTo>
                <a:lnTo>
                  <a:pt x="1851" y="149"/>
                </a:lnTo>
                <a:lnTo>
                  <a:pt x="1856" y="176"/>
                </a:lnTo>
                <a:lnTo>
                  <a:pt x="1860" y="194"/>
                </a:lnTo>
                <a:lnTo>
                  <a:pt x="1865" y="187"/>
                </a:lnTo>
                <a:lnTo>
                  <a:pt x="1871" y="174"/>
                </a:lnTo>
                <a:lnTo>
                  <a:pt x="1876" y="176"/>
                </a:lnTo>
                <a:lnTo>
                  <a:pt x="1882" y="167"/>
                </a:lnTo>
                <a:lnTo>
                  <a:pt x="1887" y="165"/>
                </a:lnTo>
                <a:lnTo>
                  <a:pt x="1891" y="191"/>
                </a:lnTo>
                <a:lnTo>
                  <a:pt x="1896" y="209"/>
                </a:lnTo>
                <a:lnTo>
                  <a:pt x="1902" y="176"/>
                </a:lnTo>
                <a:lnTo>
                  <a:pt x="1907" y="196"/>
                </a:lnTo>
                <a:lnTo>
                  <a:pt x="1913" y="187"/>
                </a:lnTo>
                <a:lnTo>
                  <a:pt x="1917" y="191"/>
                </a:lnTo>
                <a:lnTo>
                  <a:pt x="1922" y="207"/>
                </a:lnTo>
                <a:lnTo>
                  <a:pt x="1928" y="222"/>
                </a:lnTo>
                <a:lnTo>
                  <a:pt x="1933" y="200"/>
                </a:lnTo>
                <a:lnTo>
                  <a:pt x="1939" y="185"/>
                </a:lnTo>
                <a:lnTo>
                  <a:pt x="1944" y="165"/>
                </a:lnTo>
                <a:lnTo>
                  <a:pt x="1948" y="187"/>
                </a:lnTo>
                <a:lnTo>
                  <a:pt x="1953" y="185"/>
                </a:lnTo>
                <a:lnTo>
                  <a:pt x="1959" y="198"/>
                </a:lnTo>
                <a:lnTo>
                  <a:pt x="1964" y="187"/>
                </a:lnTo>
                <a:lnTo>
                  <a:pt x="1970" y="182"/>
                </a:lnTo>
                <a:lnTo>
                  <a:pt x="1973" y="182"/>
                </a:lnTo>
                <a:lnTo>
                  <a:pt x="1979" y="187"/>
                </a:lnTo>
                <a:lnTo>
                  <a:pt x="1984" y="174"/>
                </a:lnTo>
                <a:lnTo>
                  <a:pt x="1990" y="174"/>
                </a:lnTo>
                <a:lnTo>
                  <a:pt x="1995" y="156"/>
                </a:lnTo>
                <a:lnTo>
                  <a:pt x="2001" y="143"/>
                </a:lnTo>
                <a:lnTo>
                  <a:pt x="2004" y="129"/>
                </a:lnTo>
                <a:lnTo>
                  <a:pt x="2010" y="132"/>
                </a:lnTo>
                <a:lnTo>
                  <a:pt x="2015" y="127"/>
                </a:lnTo>
                <a:lnTo>
                  <a:pt x="2021" y="123"/>
                </a:lnTo>
                <a:lnTo>
                  <a:pt x="2026" y="118"/>
                </a:lnTo>
                <a:lnTo>
                  <a:pt x="2030" y="145"/>
                </a:lnTo>
                <a:lnTo>
                  <a:pt x="2036" y="149"/>
                </a:lnTo>
                <a:lnTo>
                  <a:pt x="2041" y="158"/>
                </a:lnTo>
                <a:lnTo>
                  <a:pt x="2047" y="178"/>
                </a:lnTo>
                <a:lnTo>
                  <a:pt x="2052" y="182"/>
                </a:lnTo>
                <a:lnTo>
                  <a:pt x="2057" y="187"/>
                </a:lnTo>
                <a:lnTo>
                  <a:pt x="2061" y="209"/>
                </a:lnTo>
                <a:lnTo>
                  <a:pt x="2067" y="207"/>
                </a:lnTo>
                <a:lnTo>
                  <a:pt x="2072" y="204"/>
                </a:lnTo>
                <a:lnTo>
                  <a:pt x="2078" y="218"/>
                </a:lnTo>
                <a:lnTo>
                  <a:pt x="2083" y="220"/>
                </a:lnTo>
                <a:lnTo>
                  <a:pt x="2087" y="202"/>
                </a:lnTo>
                <a:lnTo>
                  <a:pt x="2092" y="248"/>
                </a:lnTo>
                <a:lnTo>
                  <a:pt x="2098" y="242"/>
                </a:lnTo>
                <a:lnTo>
                  <a:pt x="2103" y="253"/>
                </a:lnTo>
                <a:lnTo>
                  <a:pt x="2109" y="271"/>
                </a:lnTo>
                <a:lnTo>
                  <a:pt x="2114" y="266"/>
                </a:lnTo>
                <a:lnTo>
                  <a:pt x="2118" y="235"/>
                </a:lnTo>
                <a:lnTo>
                  <a:pt x="2123" y="240"/>
                </a:lnTo>
                <a:lnTo>
                  <a:pt x="2129" y="242"/>
                </a:lnTo>
                <a:lnTo>
                  <a:pt x="2134" y="237"/>
                </a:lnTo>
                <a:lnTo>
                  <a:pt x="2140" y="229"/>
                </a:lnTo>
                <a:lnTo>
                  <a:pt x="2144" y="218"/>
                </a:lnTo>
                <a:lnTo>
                  <a:pt x="2149" y="227"/>
                </a:lnTo>
                <a:lnTo>
                  <a:pt x="2154" y="258"/>
                </a:lnTo>
                <a:lnTo>
                  <a:pt x="2160" y="282"/>
                </a:lnTo>
                <a:lnTo>
                  <a:pt x="2165" y="308"/>
                </a:lnTo>
                <a:lnTo>
                  <a:pt x="2169" y="350"/>
                </a:lnTo>
                <a:lnTo>
                  <a:pt x="2175" y="361"/>
                </a:lnTo>
                <a:lnTo>
                  <a:pt x="2180" y="337"/>
                </a:lnTo>
                <a:lnTo>
                  <a:pt x="2186" y="343"/>
                </a:lnTo>
                <a:lnTo>
                  <a:pt x="2191" y="363"/>
                </a:lnTo>
                <a:lnTo>
                  <a:pt x="2197" y="363"/>
                </a:lnTo>
                <a:lnTo>
                  <a:pt x="2200" y="328"/>
                </a:lnTo>
                <a:lnTo>
                  <a:pt x="2206" y="280"/>
                </a:lnTo>
                <a:lnTo>
                  <a:pt x="2211" y="284"/>
                </a:lnTo>
                <a:lnTo>
                  <a:pt x="2217" y="266"/>
                </a:lnTo>
                <a:lnTo>
                  <a:pt x="2222" y="257"/>
                </a:lnTo>
                <a:lnTo>
                  <a:pt x="2226" y="282"/>
                </a:lnTo>
                <a:lnTo>
                  <a:pt x="2231" y="301"/>
                </a:lnTo>
                <a:lnTo>
                  <a:pt x="2237" y="308"/>
                </a:lnTo>
                <a:lnTo>
                  <a:pt x="2242" y="304"/>
                </a:lnTo>
                <a:lnTo>
                  <a:pt x="2248" y="291"/>
                </a:lnTo>
                <a:lnTo>
                  <a:pt x="2253" y="275"/>
                </a:lnTo>
                <a:lnTo>
                  <a:pt x="2257" y="260"/>
                </a:lnTo>
                <a:lnTo>
                  <a:pt x="2262" y="271"/>
                </a:lnTo>
                <a:lnTo>
                  <a:pt x="2268" y="266"/>
                </a:lnTo>
                <a:lnTo>
                  <a:pt x="2273" y="257"/>
                </a:lnTo>
                <a:lnTo>
                  <a:pt x="2279" y="266"/>
                </a:lnTo>
                <a:lnTo>
                  <a:pt x="2283" y="301"/>
                </a:lnTo>
                <a:lnTo>
                  <a:pt x="2288" y="308"/>
                </a:lnTo>
                <a:lnTo>
                  <a:pt x="2294" y="288"/>
                </a:lnTo>
                <a:lnTo>
                  <a:pt x="2299" y="286"/>
                </a:lnTo>
                <a:lnTo>
                  <a:pt x="2305" y="273"/>
                </a:lnTo>
                <a:lnTo>
                  <a:pt x="2310" y="262"/>
                </a:lnTo>
                <a:lnTo>
                  <a:pt x="2314" y="229"/>
                </a:lnTo>
                <a:lnTo>
                  <a:pt x="2319" y="235"/>
                </a:lnTo>
                <a:lnTo>
                  <a:pt x="2325" y="255"/>
                </a:lnTo>
                <a:lnTo>
                  <a:pt x="2330" y="231"/>
                </a:lnTo>
                <a:lnTo>
                  <a:pt x="2336" y="242"/>
                </a:lnTo>
                <a:lnTo>
                  <a:pt x="2339" y="249"/>
                </a:lnTo>
                <a:lnTo>
                  <a:pt x="2345" y="271"/>
                </a:lnTo>
                <a:lnTo>
                  <a:pt x="2350" y="260"/>
                </a:lnTo>
                <a:lnTo>
                  <a:pt x="2356" y="246"/>
                </a:lnTo>
                <a:lnTo>
                  <a:pt x="2361" y="227"/>
                </a:lnTo>
                <a:lnTo>
                  <a:pt x="2367" y="204"/>
                </a:lnTo>
                <a:lnTo>
                  <a:pt x="2370" y="191"/>
                </a:lnTo>
                <a:lnTo>
                  <a:pt x="2376" y="178"/>
                </a:lnTo>
                <a:lnTo>
                  <a:pt x="2381" y="187"/>
                </a:lnTo>
                <a:lnTo>
                  <a:pt x="2387" y="204"/>
                </a:lnTo>
                <a:lnTo>
                  <a:pt x="2392" y="191"/>
                </a:lnTo>
                <a:lnTo>
                  <a:pt x="2396" y="187"/>
                </a:lnTo>
                <a:lnTo>
                  <a:pt x="2402" y="172"/>
                </a:lnTo>
                <a:lnTo>
                  <a:pt x="2407" y="213"/>
                </a:lnTo>
                <a:lnTo>
                  <a:pt x="2413" y="220"/>
                </a:lnTo>
                <a:lnTo>
                  <a:pt x="2418" y="242"/>
                </a:lnTo>
                <a:lnTo>
                  <a:pt x="2424" y="218"/>
                </a:lnTo>
                <a:lnTo>
                  <a:pt x="2427" y="253"/>
                </a:lnTo>
                <a:lnTo>
                  <a:pt x="2433" y="279"/>
                </a:lnTo>
                <a:lnTo>
                  <a:pt x="2438" y="277"/>
                </a:lnTo>
                <a:lnTo>
                  <a:pt x="2444" y="279"/>
                </a:lnTo>
                <a:lnTo>
                  <a:pt x="2449" y="258"/>
                </a:lnTo>
                <a:lnTo>
                  <a:pt x="2453" y="244"/>
                </a:lnTo>
                <a:lnTo>
                  <a:pt x="2458" y="249"/>
                </a:lnTo>
                <a:lnTo>
                  <a:pt x="2464" y="269"/>
                </a:lnTo>
                <a:lnTo>
                  <a:pt x="2469" y="264"/>
                </a:lnTo>
                <a:lnTo>
                  <a:pt x="2475" y="299"/>
                </a:lnTo>
                <a:lnTo>
                  <a:pt x="2478" y="295"/>
                </a:lnTo>
                <a:lnTo>
                  <a:pt x="2484" y="326"/>
                </a:lnTo>
                <a:lnTo>
                  <a:pt x="2489" y="341"/>
                </a:lnTo>
                <a:lnTo>
                  <a:pt x="2495" y="341"/>
                </a:lnTo>
                <a:lnTo>
                  <a:pt x="2500" y="326"/>
                </a:lnTo>
                <a:lnTo>
                  <a:pt x="2506" y="324"/>
                </a:lnTo>
                <a:lnTo>
                  <a:pt x="2510" y="345"/>
                </a:lnTo>
                <a:lnTo>
                  <a:pt x="2515" y="348"/>
                </a:lnTo>
                <a:lnTo>
                  <a:pt x="2521" y="346"/>
                </a:lnTo>
                <a:lnTo>
                  <a:pt x="2526" y="350"/>
                </a:lnTo>
                <a:lnTo>
                  <a:pt x="2532" y="348"/>
                </a:lnTo>
                <a:lnTo>
                  <a:pt x="2535" y="345"/>
                </a:lnTo>
                <a:lnTo>
                  <a:pt x="2541" y="332"/>
                </a:lnTo>
                <a:lnTo>
                  <a:pt x="2546" y="315"/>
                </a:lnTo>
                <a:lnTo>
                  <a:pt x="2552" y="299"/>
                </a:lnTo>
                <a:lnTo>
                  <a:pt x="2557" y="313"/>
                </a:lnTo>
                <a:lnTo>
                  <a:pt x="2563" y="310"/>
                </a:lnTo>
                <a:lnTo>
                  <a:pt x="2566" y="313"/>
                </a:lnTo>
                <a:lnTo>
                  <a:pt x="2572" y="330"/>
                </a:lnTo>
                <a:lnTo>
                  <a:pt x="2577" y="350"/>
                </a:lnTo>
                <a:lnTo>
                  <a:pt x="2583" y="387"/>
                </a:lnTo>
                <a:lnTo>
                  <a:pt x="2588" y="363"/>
                </a:lnTo>
                <a:lnTo>
                  <a:pt x="2592" y="354"/>
                </a:lnTo>
                <a:lnTo>
                  <a:pt x="2597" y="348"/>
                </a:lnTo>
                <a:lnTo>
                  <a:pt x="2603" y="368"/>
                </a:lnTo>
                <a:lnTo>
                  <a:pt x="2608" y="387"/>
                </a:lnTo>
                <a:lnTo>
                  <a:pt x="2614" y="398"/>
                </a:lnTo>
                <a:lnTo>
                  <a:pt x="2619" y="363"/>
                </a:lnTo>
                <a:lnTo>
                  <a:pt x="2623" y="401"/>
                </a:lnTo>
                <a:lnTo>
                  <a:pt x="2629" y="368"/>
                </a:lnTo>
                <a:lnTo>
                  <a:pt x="2634" y="361"/>
                </a:lnTo>
                <a:lnTo>
                  <a:pt x="2639" y="359"/>
                </a:lnTo>
                <a:lnTo>
                  <a:pt x="2645" y="348"/>
                </a:lnTo>
                <a:lnTo>
                  <a:pt x="2649" y="368"/>
                </a:lnTo>
                <a:lnTo>
                  <a:pt x="2654" y="330"/>
                </a:lnTo>
                <a:lnTo>
                  <a:pt x="2660" y="319"/>
                </a:lnTo>
                <a:lnTo>
                  <a:pt x="2665" y="299"/>
                </a:lnTo>
                <a:lnTo>
                  <a:pt x="2671" y="290"/>
                </a:lnTo>
                <a:lnTo>
                  <a:pt x="2676" y="302"/>
                </a:lnTo>
                <a:lnTo>
                  <a:pt x="2680" y="291"/>
                </a:lnTo>
                <a:lnTo>
                  <a:pt x="2685" y="290"/>
                </a:lnTo>
                <a:lnTo>
                  <a:pt x="2691" y="275"/>
                </a:lnTo>
                <a:lnTo>
                  <a:pt x="2696" y="286"/>
                </a:lnTo>
                <a:lnTo>
                  <a:pt x="2702" y="277"/>
                </a:lnTo>
                <a:lnTo>
                  <a:pt x="2705" y="262"/>
                </a:lnTo>
                <a:lnTo>
                  <a:pt x="2711" y="293"/>
                </a:lnTo>
                <a:lnTo>
                  <a:pt x="2716" y="306"/>
                </a:lnTo>
                <a:lnTo>
                  <a:pt x="2722" y="312"/>
                </a:lnTo>
                <a:lnTo>
                  <a:pt x="2727" y="313"/>
                </a:lnTo>
                <a:lnTo>
                  <a:pt x="2733" y="293"/>
                </a:lnTo>
                <a:lnTo>
                  <a:pt x="2736" y="323"/>
                </a:lnTo>
                <a:lnTo>
                  <a:pt x="2742" y="335"/>
                </a:lnTo>
                <a:lnTo>
                  <a:pt x="2747" y="321"/>
                </a:lnTo>
                <a:lnTo>
                  <a:pt x="2753" y="308"/>
                </a:lnTo>
                <a:lnTo>
                  <a:pt x="2758" y="302"/>
                </a:lnTo>
                <a:lnTo>
                  <a:pt x="2762" y="284"/>
                </a:lnTo>
                <a:lnTo>
                  <a:pt x="2768" y="277"/>
                </a:lnTo>
                <a:lnTo>
                  <a:pt x="2773" y="275"/>
                </a:lnTo>
                <a:lnTo>
                  <a:pt x="2779" y="264"/>
                </a:lnTo>
                <a:lnTo>
                  <a:pt x="2784" y="262"/>
                </a:lnTo>
                <a:lnTo>
                  <a:pt x="2788" y="310"/>
                </a:lnTo>
                <a:lnTo>
                  <a:pt x="2793" y="301"/>
                </a:lnTo>
                <a:lnTo>
                  <a:pt x="2799" y="286"/>
                </a:lnTo>
                <a:lnTo>
                  <a:pt x="2804" y="295"/>
                </a:lnTo>
                <a:lnTo>
                  <a:pt x="2810" y="275"/>
                </a:lnTo>
                <a:lnTo>
                  <a:pt x="2815" y="295"/>
                </a:lnTo>
                <a:lnTo>
                  <a:pt x="2819" y="301"/>
                </a:lnTo>
                <a:lnTo>
                  <a:pt x="2824" y="293"/>
                </a:lnTo>
                <a:lnTo>
                  <a:pt x="2830" y="286"/>
                </a:lnTo>
                <a:lnTo>
                  <a:pt x="2835" y="290"/>
                </a:lnTo>
                <a:lnTo>
                  <a:pt x="2841" y="306"/>
                </a:lnTo>
                <a:lnTo>
                  <a:pt x="2844" y="315"/>
                </a:lnTo>
                <a:lnTo>
                  <a:pt x="2850" y="319"/>
                </a:lnTo>
                <a:lnTo>
                  <a:pt x="2855" y="317"/>
                </a:lnTo>
                <a:lnTo>
                  <a:pt x="2861" y="313"/>
                </a:lnTo>
                <a:lnTo>
                  <a:pt x="2866" y="310"/>
                </a:lnTo>
                <a:lnTo>
                  <a:pt x="2872" y="301"/>
                </a:lnTo>
                <a:lnTo>
                  <a:pt x="2876" y="284"/>
                </a:lnTo>
                <a:lnTo>
                  <a:pt x="2881" y="291"/>
                </a:lnTo>
                <a:lnTo>
                  <a:pt x="2887" y="286"/>
                </a:lnTo>
                <a:lnTo>
                  <a:pt x="2892" y="264"/>
                </a:lnTo>
                <a:lnTo>
                  <a:pt x="2898" y="290"/>
                </a:lnTo>
                <a:lnTo>
                  <a:pt x="2901" y="293"/>
                </a:lnTo>
                <a:lnTo>
                  <a:pt x="2907" y="282"/>
                </a:lnTo>
                <a:lnTo>
                  <a:pt x="2912" y="299"/>
                </a:lnTo>
                <a:lnTo>
                  <a:pt x="2918" y="313"/>
                </a:lnTo>
                <a:lnTo>
                  <a:pt x="2923" y="310"/>
                </a:lnTo>
                <a:lnTo>
                  <a:pt x="2929" y="282"/>
                </a:lnTo>
                <a:lnTo>
                  <a:pt x="2932" y="291"/>
                </a:lnTo>
                <a:lnTo>
                  <a:pt x="2938" y="306"/>
                </a:lnTo>
                <a:lnTo>
                  <a:pt x="2943" y="302"/>
                </a:lnTo>
                <a:lnTo>
                  <a:pt x="2949" y="293"/>
                </a:lnTo>
                <a:lnTo>
                  <a:pt x="2954" y="297"/>
                </a:lnTo>
                <a:lnTo>
                  <a:pt x="2958" y="288"/>
                </a:lnTo>
                <a:lnTo>
                  <a:pt x="2963" y="288"/>
                </a:lnTo>
                <a:lnTo>
                  <a:pt x="2969" y="291"/>
                </a:lnTo>
                <a:lnTo>
                  <a:pt x="2974" y="301"/>
                </a:lnTo>
                <a:lnTo>
                  <a:pt x="2980" y="299"/>
                </a:lnTo>
                <a:lnTo>
                  <a:pt x="2985" y="315"/>
                </a:lnTo>
                <a:lnTo>
                  <a:pt x="2989" y="324"/>
                </a:lnTo>
                <a:lnTo>
                  <a:pt x="2995" y="334"/>
                </a:lnTo>
                <a:lnTo>
                  <a:pt x="3000" y="302"/>
                </a:lnTo>
                <a:lnTo>
                  <a:pt x="3006" y="301"/>
                </a:lnTo>
                <a:lnTo>
                  <a:pt x="3011" y="330"/>
                </a:lnTo>
                <a:lnTo>
                  <a:pt x="3015" y="308"/>
                </a:lnTo>
                <a:lnTo>
                  <a:pt x="3020" y="312"/>
                </a:lnTo>
                <a:lnTo>
                  <a:pt x="3026" y="306"/>
                </a:lnTo>
                <a:lnTo>
                  <a:pt x="3031" y="308"/>
                </a:lnTo>
                <a:lnTo>
                  <a:pt x="3037" y="317"/>
                </a:lnTo>
                <a:lnTo>
                  <a:pt x="3042" y="335"/>
                </a:lnTo>
                <a:lnTo>
                  <a:pt x="3046" y="345"/>
                </a:lnTo>
                <a:lnTo>
                  <a:pt x="3051" y="359"/>
                </a:lnTo>
                <a:lnTo>
                  <a:pt x="3057" y="370"/>
                </a:lnTo>
                <a:lnTo>
                  <a:pt x="3062" y="356"/>
                </a:lnTo>
                <a:lnTo>
                  <a:pt x="3068" y="348"/>
                </a:lnTo>
                <a:lnTo>
                  <a:pt x="3071" y="357"/>
                </a:lnTo>
                <a:lnTo>
                  <a:pt x="3077" y="350"/>
                </a:lnTo>
                <a:lnTo>
                  <a:pt x="3082" y="361"/>
                </a:lnTo>
                <a:lnTo>
                  <a:pt x="3088" y="346"/>
                </a:lnTo>
                <a:lnTo>
                  <a:pt x="3093" y="365"/>
                </a:lnTo>
                <a:lnTo>
                  <a:pt x="3097" y="381"/>
                </a:lnTo>
                <a:lnTo>
                  <a:pt x="3103" y="357"/>
                </a:lnTo>
                <a:lnTo>
                  <a:pt x="3108" y="363"/>
                </a:lnTo>
                <a:lnTo>
                  <a:pt x="3113" y="365"/>
                </a:lnTo>
                <a:lnTo>
                  <a:pt x="3119" y="363"/>
                </a:lnTo>
                <a:lnTo>
                  <a:pt x="3124" y="359"/>
                </a:lnTo>
                <a:lnTo>
                  <a:pt x="3128" y="374"/>
                </a:lnTo>
                <a:lnTo>
                  <a:pt x="3134" y="377"/>
                </a:lnTo>
                <a:lnTo>
                  <a:pt x="3139" y="385"/>
                </a:lnTo>
                <a:lnTo>
                  <a:pt x="3145" y="379"/>
                </a:lnTo>
                <a:lnTo>
                  <a:pt x="3150" y="399"/>
                </a:lnTo>
                <a:lnTo>
                  <a:pt x="3154" y="416"/>
                </a:lnTo>
                <a:lnTo>
                  <a:pt x="3159" y="416"/>
                </a:lnTo>
                <a:lnTo>
                  <a:pt x="3165" y="405"/>
                </a:lnTo>
                <a:lnTo>
                  <a:pt x="3170" y="418"/>
                </a:lnTo>
                <a:lnTo>
                  <a:pt x="3176" y="388"/>
                </a:lnTo>
                <a:lnTo>
                  <a:pt x="3181" y="429"/>
                </a:lnTo>
                <a:lnTo>
                  <a:pt x="3185" y="438"/>
                </a:lnTo>
                <a:lnTo>
                  <a:pt x="3190" y="432"/>
                </a:lnTo>
                <a:lnTo>
                  <a:pt x="3196" y="438"/>
                </a:lnTo>
                <a:lnTo>
                  <a:pt x="3201" y="414"/>
                </a:lnTo>
                <a:lnTo>
                  <a:pt x="3207" y="421"/>
                </a:lnTo>
                <a:lnTo>
                  <a:pt x="3210" y="412"/>
                </a:lnTo>
                <a:lnTo>
                  <a:pt x="3216" y="398"/>
                </a:lnTo>
                <a:lnTo>
                  <a:pt x="3221" y="392"/>
                </a:lnTo>
                <a:lnTo>
                  <a:pt x="3227" y="418"/>
                </a:lnTo>
                <a:lnTo>
                  <a:pt x="3232" y="416"/>
                </a:lnTo>
                <a:lnTo>
                  <a:pt x="3238" y="431"/>
                </a:lnTo>
                <a:lnTo>
                  <a:pt x="3242" y="443"/>
                </a:lnTo>
                <a:lnTo>
                  <a:pt x="3247" y="427"/>
                </a:lnTo>
                <a:lnTo>
                  <a:pt x="3253" y="421"/>
                </a:lnTo>
                <a:lnTo>
                  <a:pt x="3258" y="387"/>
                </a:lnTo>
                <a:lnTo>
                  <a:pt x="3264" y="390"/>
                </a:lnTo>
                <a:lnTo>
                  <a:pt x="3267" y="392"/>
                </a:lnTo>
                <a:lnTo>
                  <a:pt x="3273" y="394"/>
                </a:lnTo>
                <a:lnTo>
                  <a:pt x="3278" y="379"/>
                </a:lnTo>
                <a:lnTo>
                  <a:pt x="3284" y="381"/>
                </a:lnTo>
                <a:lnTo>
                  <a:pt x="3289" y="385"/>
                </a:lnTo>
                <a:lnTo>
                  <a:pt x="3295" y="379"/>
                </a:lnTo>
                <a:lnTo>
                  <a:pt x="3298" y="392"/>
                </a:lnTo>
                <a:lnTo>
                  <a:pt x="3304" y="410"/>
                </a:lnTo>
                <a:lnTo>
                  <a:pt x="3309" y="403"/>
                </a:lnTo>
                <a:lnTo>
                  <a:pt x="3315" y="388"/>
                </a:lnTo>
                <a:lnTo>
                  <a:pt x="3320" y="403"/>
                </a:lnTo>
                <a:lnTo>
                  <a:pt x="3324" y="420"/>
                </a:lnTo>
                <a:lnTo>
                  <a:pt x="3329" y="401"/>
                </a:lnTo>
                <a:lnTo>
                  <a:pt x="3335" y="390"/>
                </a:lnTo>
                <a:lnTo>
                  <a:pt x="3340" y="412"/>
                </a:lnTo>
                <a:lnTo>
                  <a:pt x="3346" y="412"/>
                </a:lnTo>
                <a:lnTo>
                  <a:pt x="3351" y="429"/>
                </a:lnTo>
                <a:lnTo>
                  <a:pt x="3355" y="420"/>
                </a:lnTo>
                <a:lnTo>
                  <a:pt x="3361" y="396"/>
                </a:lnTo>
                <a:lnTo>
                  <a:pt x="3366" y="405"/>
                </a:lnTo>
                <a:lnTo>
                  <a:pt x="3372" y="399"/>
                </a:lnTo>
                <a:lnTo>
                  <a:pt x="3377" y="372"/>
                </a:lnTo>
                <a:lnTo>
                  <a:pt x="3381" y="356"/>
                </a:lnTo>
                <a:lnTo>
                  <a:pt x="3386" y="372"/>
                </a:lnTo>
                <a:lnTo>
                  <a:pt x="3392" y="377"/>
                </a:lnTo>
                <a:lnTo>
                  <a:pt x="3397" y="368"/>
                </a:lnTo>
                <a:lnTo>
                  <a:pt x="3403" y="372"/>
                </a:lnTo>
                <a:lnTo>
                  <a:pt x="3406" y="372"/>
                </a:lnTo>
                <a:lnTo>
                  <a:pt x="3412" y="366"/>
                </a:lnTo>
                <a:lnTo>
                  <a:pt x="3417" y="341"/>
                </a:lnTo>
                <a:lnTo>
                  <a:pt x="3423" y="356"/>
                </a:lnTo>
                <a:lnTo>
                  <a:pt x="3428" y="352"/>
                </a:lnTo>
                <a:lnTo>
                  <a:pt x="3434" y="341"/>
                </a:lnTo>
                <a:lnTo>
                  <a:pt x="3437" y="361"/>
                </a:lnTo>
                <a:lnTo>
                  <a:pt x="3443" y="372"/>
                </a:lnTo>
                <a:lnTo>
                  <a:pt x="3448" y="372"/>
                </a:lnTo>
                <a:lnTo>
                  <a:pt x="3454" y="359"/>
                </a:lnTo>
                <a:lnTo>
                  <a:pt x="3459" y="365"/>
                </a:lnTo>
                <a:lnTo>
                  <a:pt x="3463" y="379"/>
                </a:lnTo>
                <a:lnTo>
                  <a:pt x="3469" y="372"/>
                </a:lnTo>
                <a:lnTo>
                  <a:pt x="3474" y="374"/>
                </a:lnTo>
                <a:lnTo>
                  <a:pt x="3480" y="379"/>
                </a:lnTo>
                <a:lnTo>
                  <a:pt x="3485" y="392"/>
                </a:lnTo>
                <a:lnTo>
                  <a:pt x="3491" y="396"/>
                </a:lnTo>
                <a:lnTo>
                  <a:pt x="3494" y="387"/>
                </a:lnTo>
                <a:lnTo>
                  <a:pt x="3500" y="368"/>
                </a:lnTo>
                <a:lnTo>
                  <a:pt x="3505" y="345"/>
                </a:lnTo>
                <a:lnTo>
                  <a:pt x="3511" y="368"/>
                </a:lnTo>
                <a:lnTo>
                  <a:pt x="3516" y="385"/>
                </a:lnTo>
                <a:lnTo>
                  <a:pt x="3520" y="372"/>
                </a:lnTo>
                <a:lnTo>
                  <a:pt x="3525" y="361"/>
                </a:lnTo>
                <a:lnTo>
                  <a:pt x="3531" y="359"/>
                </a:lnTo>
                <a:lnTo>
                  <a:pt x="3536" y="361"/>
                </a:lnTo>
                <a:lnTo>
                  <a:pt x="3542" y="352"/>
                </a:lnTo>
                <a:lnTo>
                  <a:pt x="3547" y="352"/>
                </a:lnTo>
                <a:lnTo>
                  <a:pt x="3551" y="321"/>
                </a:lnTo>
                <a:lnTo>
                  <a:pt x="3556" y="343"/>
                </a:lnTo>
                <a:lnTo>
                  <a:pt x="3562" y="346"/>
                </a:lnTo>
                <a:lnTo>
                  <a:pt x="3567" y="337"/>
                </a:lnTo>
                <a:lnTo>
                  <a:pt x="3573" y="343"/>
                </a:lnTo>
                <a:lnTo>
                  <a:pt x="3577" y="330"/>
                </a:lnTo>
                <a:lnTo>
                  <a:pt x="3582" y="319"/>
                </a:lnTo>
                <a:lnTo>
                  <a:pt x="3588" y="326"/>
                </a:lnTo>
                <a:lnTo>
                  <a:pt x="3593" y="372"/>
                </a:lnTo>
                <a:lnTo>
                  <a:pt x="3598" y="374"/>
                </a:lnTo>
                <a:lnTo>
                  <a:pt x="3604" y="374"/>
                </a:lnTo>
                <a:lnTo>
                  <a:pt x="3608" y="388"/>
                </a:lnTo>
                <a:lnTo>
                  <a:pt x="3613" y="390"/>
                </a:lnTo>
                <a:lnTo>
                  <a:pt x="3619" y="410"/>
                </a:lnTo>
                <a:lnTo>
                  <a:pt x="3624" y="438"/>
                </a:lnTo>
                <a:lnTo>
                  <a:pt x="3630" y="447"/>
                </a:lnTo>
                <a:lnTo>
                  <a:pt x="3633" y="445"/>
                </a:lnTo>
                <a:lnTo>
                  <a:pt x="3639" y="449"/>
                </a:lnTo>
                <a:lnTo>
                  <a:pt x="3644" y="434"/>
                </a:lnTo>
                <a:lnTo>
                  <a:pt x="3650" y="421"/>
                </a:lnTo>
                <a:lnTo>
                  <a:pt x="3655" y="410"/>
                </a:lnTo>
                <a:lnTo>
                  <a:pt x="3661" y="410"/>
                </a:lnTo>
                <a:lnTo>
                  <a:pt x="3664" y="416"/>
                </a:lnTo>
                <a:lnTo>
                  <a:pt x="3670" y="453"/>
                </a:lnTo>
                <a:lnTo>
                  <a:pt x="3675" y="447"/>
                </a:lnTo>
                <a:lnTo>
                  <a:pt x="3681" y="443"/>
                </a:lnTo>
                <a:lnTo>
                  <a:pt x="3686" y="421"/>
                </a:lnTo>
                <a:lnTo>
                  <a:pt x="3690" y="431"/>
                </a:lnTo>
                <a:lnTo>
                  <a:pt x="3695" y="440"/>
                </a:lnTo>
                <a:lnTo>
                  <a:pt x="3701" y="434"/>
                </a:lnTo>
                <a:lnTo>
                  <a:pt x="3706" y="431"/>
                </a:lnTo>
                <a:lnTo>
                  <a:pt x="3712" y="447"/>
                </a:lnTo>
                <a:lnTo>
                  <a:pt x="3716" y="460"/>
                </a:lnTo>
                <a:lnTo>
                  <a:pt x="3721" y="449"/>
                </a:lnTo>
                <a:lnTo>
                  <a:pt x="3727" y="456"/>
                </a:lnTo>
                <a:lnTo>
                  <a:pt x="3732" y="476"/>
                </a:lnTo>
                <a:lnTo>
                  <a:pt x="3738" y="476"/>
                </a:lnTo>
                <a:lnTo>
                  <a:pt x="3743" y="471"/>
                </a:lnTo>
                <a:lnTo>
                  <a:pt x="3747" y="502"/>
                </a:lnTo>
                <a:lnTo>
                  <a:pt x="3752" y="533"/>
                </a:lnTo>
                <a:lnTo>
                  <a:pt x="3758" y="513"/>
                </a:lnTo>
                <a:lnTo>
                  <a:pt x="3763" y="526"/>
                </a:lnTo>
                <a:lnTo>
                  <a:pt x="3769" y="546"/>
                </a:lnTo>
                <a:lnTo>
                  <a:pt x="3772" y="540"/>
                </a:lnTo>
                <a:lnTo>
                  <a:pt x="3778" y="537"/>
                </a:lnTo>
                <a:lnTo>
                  <a:pt x="3783" y="526"/>
                </a:lnTo>
                <a:lnTo>
                  <a:pt x="3789" y="533"/>
                </a:lnTo>
                <a:lnTo>
                  <a:pt x="3794" y="524"/>
                </a:lnTo>
                <a:lnTo>
                  <a:pt x="3800" y="548"/>
                </a:lnTo>
                <a:lnTo>
                  <a:pt x="3803" y="535"/>
                </a:lnTo>
                <a:lnTo>
                  <a:pt x="3809" y="539"/>
                </a:lnTo>
                <a:lnTo>
                  <a:pt x="3814" y="544"/>
                </a:lnTo>
                <a:lnTo>
                  <a:pt x="3820" y="555"/>
                </a:lnTo>
                <a:lnTo>
                  <a:pt x="3825" y="553"/>
                </a:lnTo>
                <a:lnTo>
                  <a:pt x="3829" y="553"/>
                </a:lnTo>
                <a:lnTo>
                  <a:pt x="3835" y="524"/>
                </a:lnTo>
                <a:lnTo>
                  <a:pt x="3840" y="506"/>
                </a:lnTo>
                <a:lnTo>
                  <a:pt x="3846" y="515"/>
                </a:lnTo>
                <a:lnTo>
                  <a:pt x="3851" y="509"/>
                </a:lnTo>
                <a:lnTo>
                  <a:pt x="3857" y="513"/>
                </a:lnTo>
                <a:lnTo>
                  <a:pt x="3860" y="533"/>
                </a:lnTo>
                <a:lnTo>
                  <a:pt x="3866" y="559"/>
                </a:lnTo>
                <a:lnTo>
                  <a:pt x="3871" y="546"/>
                </a:lnTo>
                <a:lnTo>
                  <a:pt x="3877" y="535"/>
                </a:lnTo>
                <a:lnTo>
                  <a:pt x="3882" y="535"/>
                </a:lnTo>
                <a:lnTo>
                  <a:pt x="3886" y="528"/>
                </a:lnTo>
                <a:lnTo>
                  <a:pt x="3891" y="522"/>
                </a:lnTo>
                <a:lnTo>
                  <a:pt x="3897" y="518"/>
                </a:lnTo>
                <a:lnTo>
                  <a:pt x="3902" y="509"/>
                </a:lnTo>
                <a:lnTo>
                  <a:pt x="3908" y="515"/>
                </a:lnTo>
                <a:lnTo>
                  <a:pt x="3913" y="482"/>
                </a:lnTo>
                <a:lnTo>
                  <a:pt x="3917" y="456"/>
                </a:lnTo>
                <a:lnTo>
                  <a:pt x="3922" y="493"/>
                </a:lnTo>
                <a:lnTo>
                  <a:pt x="3928" y="489"/>
                </a:lnTo>
                <a:lnTo>
                  <a:pt x="3933" y="482"/>
                </a:lnTo>
                <a:lnTo>
                  <a:pt x="3939" y="474"/>
                </a:lnTo>
                <a:lnTo>
                  <a:pt x="3943" y="506"/>
                </a:lnTo>
                <a:lnTo>
                  <a:pt x="3948" y="498"/>
                </a:lnTo>
                <a:lnTo>
                  <a:pt x="3954" y="493"/>
                </a:lnTo>
                <a:lnTo>
                  <a:pt x="3959" y="493"/>
                </a:lnTo>
                <a:lnTo>
                  <a:pt x="3965" y="485"/>
                </a:lnTo>
                <a:lnTo>
                  <a:pt x="3970" y="473"/>
                </a:lnTo>
                <a:lnTo>
                  <a:pt x="3974" y="462"/>
                </a:lnTo>
                <a:lnTo>
                  <a:pt x="3979" y="474"/>
                </a:lnTo>
                <a:lnTo>
                  <a:pt x="3985" y="478"/>
                </a:lnTo>
                <a:lnTo>
                  <a:pt x="3990" y="495"/>
                </a:lnTo>
                <a:lnTo>
                  <a:pt x="3996" y="498"/>
                </a:lnTo>
                <a:lnTo>
                  <a:pt x="3999" y="502"/>
                </a:lnTo>
                <a:lnTo>
                  <a:pt x="4005" y="496"/>
                </a:lnTo>
                <a:lnTo>
                  <a:pt x="4010" y="513"/>
                </a:lnTo>
                <a:lnTo>
                  <a:pt x="4016" y="524"/>
                </a:lnTo>
                <a:lnTo>
                  <a:pt x="4021" y="507"/>
                </a:lnTo>
                <a:lnTo>
                  <a:pt x="4025" y="509"/>
                </a:lnTo>
                <a:lnTo>
                  <a:pt x="4030" y="509"/>
                </a:lnTo>
                <a:lnTo>
                  <a:pt x="4036" y="500"/>
                </a:lnTo>
                <a:lnTo>
                  <a:pt x="4041" y="542"/>
                </a:lnTo>
                <a:lnTo>
                  <a:pt x="4047" y="551"/>
                </a:lnTo>
                <a:lnTo>
                  <a:pt x="4052" y="557"/>
                </a:lnTo>
                <a:lnTo>
                  <a:pt x="4056" y="570"/>
                </a:lnTo>
                <a:lnTo>
                  <a:pt x="4062" y="582"/>
                </a:lnTo>
                <a:lnTo>
                  <a:pt x="4067" y="584"/>
                </a:lnTo>
                <a:lnTo>
                  <a:pt x="4073" y="572"/>
                </a:lnTo>
                <a:lnTo>
                  <a:pt x="4078" y="581"/>
                </a:lnTo>
                <a:lnTo>
                  <a:pt x="4082" y="581"/>
                </a:lnTo>
                <a:lnTo>
                  <a:pt x="4087" y="570"/>
                </a:lnTo>
                <a:lnTo>
                  <a:pt x="4093" y="557"/>
                </a:lnTo>
                <a:lnTo>
                  <a:pt x="4098" y="557"/>
                </a:lnTo>
                <a:lnTo>
                  <a:pt x="4104" y="566"/>
                </a:lnTo>
                <a:lnTo>
                  <a:pt x="4109" y="593"/>
                </a:lnTo>
                <a:lnTo>
                  <a:pt x="4113" y="606"/>
                </a:lnTo>
                <a:lnTo>
                  <a:pt x="4118" y="628"/>
                </a:lnTo>
                <a:lnTo>
                  <a:pt x="4124" y="625"/>
                </a:lnTo>
                <a:lnTo>
                  <a:pt x="4129" y="610"/>
                </a:lnTo>
                <a:lnTo>
                  <a:pt x="4135" y="608"/>
                </a:lnTo>
                <a:lnTo>
                  <a:pt x="4138" y="599"/>
                </a:lnTo>
                <a:lnTo>
                  <a:pt x="4144" y="573"/>
                </a:lnTo>
                <a:lnTo>
                  <a:pt x="4149" y="604"/>
                </a:lnTo>
                <a:lnTo>
                  <a:pt x="4155" y="608"/>
                </a:lnTo>
                <a:lnTo>
                  <a:pt x="4160" y="610"/>
                </a:lnTo>
                <a:lnTo>
                  <a:pt x="4166" y="617"/>
                </a:lnTo>
                <a:lnTo>
                  <a:pt x="4170" y="615"/>
                </a:lnTo>
                <a:lnTo>
                  <a:pt x="4175" y="636"/>
                </a:lnTo>
                <a:lnTo>
                  <a:pt x="4180" y="648"/>
                </a:lnTo>
                <a:lnTo>
                  <a:pt x="4186" y="665"/>
                </a:lnTo>
                <a:lnTo>
                  <a:pt x="4191" y="643"/>
                </a:lnTo>
                <a:lnTo>
                  <a:pt x="4195" y="623"/>
                </a:lnTo>
                <a:lnTo>
                  <a:pt x="4201" y="623"/>
                </a:lnTo>
                <a:lnTo>
                  <a:pt x="4206" y="659"/>
                </a:lnTo>
                <a:lnTo>
                  <a:pt x="4212" y="641"/>
                </a:lnTo>
                <a:lnTo>
                  <a:pt x="4217" y="654"/>
                </a:lnTo>
                <a:lnTo>
                  <a:pt x="4223" y="674"/>
                </a:lnTo>
                <a:lnTo>
                  <a:pt x="4226" y="650"/>
                </a:lnTo>
                <a:lnTo>
                  <a:pt x="4232" y="669"/>
                </a:lnTo>
                <a:lnTo>
                  <a:pt x="4237" y="656"/>
                </a:lnTo>
                <a:lnTo>
                  <a:pt x="4243" y="683"/>
                </a:lnTo>
                <a:lnTo>
                  <a:pt x="4248" y="658"/>
                </a:lnTo>
                <a:lnTo>
                  <a:pt x="4252" y="652"/>
                </a:lnTo>
                <a:lnTo>
                  <a:pt x="4257" y="656"/>
                </a:lnTo>
                <a:lnTo>
                  <a:pt x="4263" y="626"/>
                </a:lnTo>
                <a:lnTo>
                  <a:pt x="4268" y="632"/>
                </a:lnTo>
                <a:lnTo>
                  <a:pt x="4274" y="626"/>
                </a:lnTo>
                <a:lnTo>
                  <a:pt x="4279" y="652"/>
                </a:lnTo>
                <a:lnTo>
                  <a:pt x="4283" y="617"/>
                </a:lnTo>
                <a:lnTo>
                  <a:pt x="4288" y="623"/>
                </a:lnTo>
                <a:lnTo>
                  <a:pt x="4294" y="652"/>
                </a:lnTo>
                <a:lnTo>
                  <a:pt x="4299" y="665"/>
                </a:lnTo>
                <a:lnTo>
                  <a:pt x="4305" y="667"/>
                </a:lnTo>
                <a:lnTo>
                  <a:pt x="4309" y="654"/>
                </a:lnTo>
                <a:lnTo>
                  <a:pt x="4314" y="639"/>
                </a:lnTo>
                <a:lnTo>
                  <a:pt x="4320" y="617"/>
                </a:lnTo>
                <a:lnTo>
                  <a:pt x="4325" y="645"/>
                </a:lnTo>
                <a:lnTo>
                  <a:pt x="4331" y="650"/>
                </a:lnTo>
                <a:lnTo>
                  <a:pt x="4334" y="634"/>
                </a:lnTo>
                <a:lnTo>
                  <a:pt x="4340" y="615"/>
                </a:lnTo>
                <a:lnTo>
                  <a:pt x="4345" y="636"/>
                </a:lnTo>
                <a:lnTo>
                  <a:pt x="4351" y="623"/>
                </a:lnTo>
                <a:lnTo>
                  <a:pt x="4356" y="641"/>
                </a:lnTo>
                <a:lnTo>
                  <a:pt x="4362" y="637"/>
                </a:lnTo>
                <a:lnTo>
                  <a:pt x="4365" y="632"/>
                </a:lnTo>
                <a:lnTo>
                  <a:pt x="4371" y="656"/>
                </a:lnTo>
                <a:lnTo>
                  <a:pt x="4376" y="648"/>
                </a:lnTo>
                <a:lnTo>
                  <a:pt x="4382" y="641"/>
                </a:lnTo>
                <a:lnTo>
                  <a:pt x="4387" y="626"/>
                </a:lnTo>
                <a:lnTo>
                  <a:pt x="4391" y="647"/>
                </a:lnTo>
                <a:lnTo>
                  <a:pt x="4396" y="670"/>
                </a:lnTo>
                <a:lnTo>
                  <a:pt x="4402" y="707"/>
                </a:lnTo>
                <a:lnTo>
                  <a:pt x="4407" y="714"/>
                </a:lnTo>
                <a:lnTo>
                  <a:pt x="4413" y="709"/>
                </a:lnTo>
                <a:lnTo>
                  <a:pt x="4418" y="714"/>
                </a:lnTo>
                <a:lnTo>
                  <a:pt x="4422" y="745"/>
                </a:lnTo>
                <a:lnTo>
                  <a:pt x="4428" y="756"/>
                </a:lnTo>
                <a:lnTo>
                  <a:pt x="4433" y="758"/>
                </a:lnTo>
                <a:lnTo>
                  <a:pt x="4439" y="782"/>
                </a:lnTo>
                <a:lnTo>
                  <a:pt x="4444" y="764"/>
                </a:lnTo>
                <a:lnTo>
                  <a:pt x="4448" y="793"/>
                </a:lnTo>
                <a:lnTo>
                  <a:pt x="4453" y="771"/>
                </a:lnTo>
                <a:lnTo>
                  <a:pt x="4459" y="800"/>
                </a:lnTo>
                <a:lnTo>
                  <a:pt x="4464" y="802"/>
                </a:lnTo>
                <a:lnTo>
                  <a:pt x="4470" y="773"/>
                </a:lnTo>
                <a:lnTo>
                  <a:pt x="4475" y="760"/>
                </a:lnTo>
                <a:lnTo>
                  <a:pt x="4479" y="755"/>
                </a:lnTo>
                <a:lnTo>
                  <a:pt x="4484" y="751"/>
                </a:lnTo>
                <a:lnTo>
                  <a:pt x="4490" y="736"/>
                </a:lnTo>
                <a:lnTo>
                  <a:pt x="4495" y="738"/>
                </a:lnTo>
                <a:lnTo>
                  <a:pt x="4501" y="714"/>
                </a:lnTo>
                <a:lnTo>
                  <a:pt x="4504" y="718"/>
                </a:lnTo>
                <a:lnTo>
                  <a:pt x="4510" y="690"/>
                </a:lnTo>
                <a:lnTo>
                  <a:pt x="4515" y="685"/>
                </a:lnTo>
                <a:lnTo>
                  <a:pt x="4521" y="687"/>
                </a:lnTo>
                <a:lnTo>
                  <a:pt x="4526" y="696"/>
                </a:lnTo>
                <a:lnTo>
                  <a:pt x="4532" y="711"/>
                </a:lnTo>
                <a:lnTo>
                  <a:pt x="4536" y="694"/>
                </a:lnTo>
                <a:lnTo>
                  <a:pt x="4541" y="703"/>
                </a:lnTo>
                <a:lnTo>
                  <a:pt x="4547" y="690"/>
                </a:lnTo>
                <a:lnTo>
                  <a:pt x="4552" y="705"/>
                </a:lnTo>
                <a:lnTo>
                  <a:pt x="4558" y="711"/>
                </a:lnTo>
                <a:lnTo>
                  <a:pt x="4561" y="696"/>
                </a:lnTo>
                <a:lnTo>
                  <a:pt x="4567" y="678"/>
                </a:lnTo>
                <a:lnTo>
                  <a:pt x="4572" y="692"/>
                </a:lnTo>
                <a:lnTo>
                  <a:pt x="4578" y="690"/>
                </a:lnTo>
                <a:lnTo>
                  <a:pt x="4583" y="676"/>
                </a:lnTo>
                <a:lnTo>
                  <a:pt x="4589" y="674"/>
                </a:lnTo>
                <a:lnTo>
                  <a:pt x="4592" y="700"/>
                </a:lnTo>
                <a:lnTo>
                  <a:pt x="4598" y="696"/>
                </a:lnTo>
                <a:lnTo>
                  <a:pt x="4603" y="703"/>
                </a:lnTo>
                <a:lnTo>
                  <a:pt x="4609" y="687"/>
                </a:lnTo>
                <a:lnTo>
                  <a:pt x="4614" y="700"/>
                </a:lnTo>
                <a:lnTo>
                  <a:pt x="4618" y="709"/>
                </a:lnTo>
                <a:lnTo>
                  <a:pt x="4623" y="705"/>
                </a:lnTo>
                <a:lnTo>
                  <a:pt x="4629" y="709"/>
                </a:lnTo>
                <a:lnTo>
                  <a:pt x="4634" y="701"/>
                </a:lnTo>
                <a:lnTo>
                  <a:pt x="4640" y="703"/>
                </a:lnTo>
                <a:lnTo>
                  <a:pt x="4644" y="694"/>
                </a:lnTo>
                <a:lnTo>
                  <a:pt x="4649" y="689"/>
                </a:lnTo>
                <a:lnTo>
                  <a:pt x="4655" y="680"/>
                </a:lnTo>
                <a:lnTo>
                  <a:pt x="4660" y="687"/>
                </a:lnTo>
                <a:lnTo>
                  <a:pt x="4665" y="703"/>
                </a:lnTo>
                <a:lnTo>
                  <a:pt x="4671" y="711"/>
                </a:lnTo>
                <a:lnTo>
                  <a:pt x="4675" y="700"/>
                </a:lnTo>
                <a:lnTo>
                  <a:pt x="4680" y="683"/>
                </a:lnTo>
                <a:lnTo>
                  <a:pt x="4686" y="683"/>
                </a:lnTo>
                <a:lnTo>
                  <a:pt x="4691" y="672"/>
                </a:lnTo>
                <a:lnTo>
                  <a:pt x="4697" y="667"/>
                </a:lnTo>
                <a:lnTo>
                  <a:pt x="4700" y="659"/>
                </a:lnTo>
                <a:lnTo>
                  <a:pt x="4706" y="676"/>
                </a:lnTo>
                <a:lnTo>
                  <a:pt x="4711" y="685"/>
                </a:lnTo>
                <a:lnTo>
                  <a:pt x="4717" y="641"/>
                </a:lnTo>
                <a:lnTo>
                  <a:pt x="4722" y="645"/>
                </a:lnTo>
                <a:lnTo>
                  <a:pt x="4728" y="599"/>
                </a:lnTo>
                <a:lnTo>
                  <a:pt x="4731" y="608"/>
                </a:lnTo>
                <a:lnTo>
                  <a:pt x="4737" y="626"/>
                </a:lnTo>
                <a:lnTo>
                  <a:pt x="4742" y="641"/>
                </a:lnTo>
                <a:lnTo>
                  <a:pt x="4748" y="654"/>
                </a:lnTo>
                <a:lnTo>
                  <a:pt x="4753" y="630"/>
                </a:lnTo>
                <a:lnTo>
                  <a:pt x="4757" y="654"/>
                </a:lnTo>
                <a:lnTo>
                  <a:pt x="4762" y="661"/>
                </a:lnTo>
                <a:lnTo>
                  <a:pt x="4768" y="634"/>
                </a:lnTo>
                <a:lnTo>
                  <a:pt x="4773" y="636"/>
                </a:lnTo>
                <a:lnTo>
                  <a:pt x="4779" y="645"/>
                </a:lnTo>
                <a:lnTo>
                  <a:pt x="4784" y="650"/>
                </a:lnTo>
                <a:lnTo>
                  <a:pt x="4788" y="643"/>
                </a:lnTo>
                <a:lnTo>
                  <a:pt x="4794" y="639"/>
                </a:lnTo>
                <a:lnTo>
                  <a:pt x="4799" y="648"/>
                </a:lnTo>
                <a:lnTo>
                  <a:pt x="4805" y="656"/>
                </a:lnTo>
                <a:lnTo>
                  <a:pt x="4810" y="669"/>
                </a:lnTo>
                <a:lnTo>
                  <a:pt x="4814" y="698"/>
                </a:lnTo>
                <a:lnTo>
                  <a:pt x="4819" y="692"/>
                </a:lnTo>
                <a:lnTo>
                  <a:pt x="4825" y="692"/>
                </a:lnTo>
                <a:lnTo>
                  <a:pt x="4830" y="689"/>
                </a:lnTo>
                <a:lnTo>
                  <a:pt x="4836" y="687"/>
                </a:lnTo>
                <a:lnTo>
                  <a:pt x="4841" y="718"/>
                </a:lnTo>
                <a:lnTo>
                  <a:pt x="4845" y="700"/>
                </a:lnTo>
                <a:lnTo>
                  <a:pt x="4850" y="729"/>
                </a:lnTo>
                <a:lnTo>
                  <a:pt x="4856" y="720"/>
                </a:lnTo>
                <a:lnTo>
                  <a:pt x="4861" y="711"/>
                </a:lnTo>
                <a:lnTo>
                  <a:pt x="4867" y="740"/>
                </a:lnTo>
                <a:lnTo>
                  <a:pt x="4870" y="740"/>
                </a:lnTo>
                <a:lnTo>
                  <a:pt x="4876" y="780"/>
                </a:lnTo>
                <a:lnTo>
                  <a:pt x="4881" y="753"/>
                </a:lnTo>
                <a:lnTo>
                  <a:pt x="4887" y="773"/>
                </a:lnTo>
                <a:lnTo>
                  <a:pt x="4892" y="806"/>
                </a:lnTo>
                <a:lnTo>
                  <a:pt x="4898" y="787"/>
                </a:lnTo>
                <a:lnTo>
                  <a:pt x="4902" y="820"/>
                </a:lnTo>
                <a:lnTo>
                  <a:pt x="4907" y="817"/>
                </a:lnTo>
                <a:lnTo>
                  <a:pt x="4913" y="820"/>
                </a:lnTo>
                <a:lnTo>
                  <a:pt x="4918" y="824"/>
                </a:lnTo>
                <a:lnTo>
                  <a:pt x="4924" y="833"/>
                </a:lnTo>
                <a:lnTo>
                  <a:pt x="4927" y="837"/>
                </a:lnTo>
                <a:lnTo>
                  <a:pt x="4933" y="824"/>
                </a:lnTo>
                <a:lnTo>
                  <a:pt x="4938" y="861"/>
                </a:lnTo>
                <a:lnTo>
                  <a:pt x="4944" y="861"/>
                </a:lnTo>
                <a:lnTo>
                  <a:pt x="4949" y="846"/>
                </a:lnTo>
                <a:lnTo>
                  <a:pt x="4953" y="841"/>
                </a:lnTo>
                <a:lnTo>
                  <a:pt x="4958" y="842"/>
                </a:lnTo>
                <a:lnTo>
                  <a:pt x="4964" y="841"/>
                </a:lnTo>
                <a:lnTo>
                  <a:pt x="4969" y="831"/>
                </a:lnTo>
                <a:lnTo>
                  <a:pt x="4975" y="817"/>
                </a:lnTo>
                <a:lnTo>
                  <a:pt x="4980" y="820"/>
                </a:lnTo>
                <a:lnTo>
                  <a:pt x="4984" y="826"/>
                </a:lnTo>
                <a:lnTo>
                  <a:pt x="4989" y="839"/>
                </a:lnTo>
                <a:lnTo>
                  <a:pt x="4995" y="853"/>
                </a:lnTo>
                <a:lnTo>
                  <a:pt x="5000" y="853"/>
                </a:lnTo>
                <a:lnTo>
                  <a:pt x="5006" y="824"/>
                </a:lnTo>
                <a:lnTo>
                  <a:pt x="5010" y="813"/>
                </a:lnTo>
                <a:lnTo>
                  <a:pt x="5015" y="806"/>
                </a:lnTo>
                <a:lnTo>
                  <a:pt x="5021" y="795"/>
                </a:lnTo>
                <a:lnTo>
                  <a:pt x="5026" y="787"/>
                </a:lnTo>
                <a:lnTo>
                  <a:pt x="5032" y="782"/>
                </a:lnTo>
                <a:lnTo>
                  <a:pt x="5037" y="742"/>
                </a:lnTo>
                <a:lnTo>
                  <a:pt x="5041" y="751"/>
                </a:lnTo>
                <a:lnTo>
                  <a:pt x="5046" y="777"/>
                </a:lnTo>
                <a:lnTo>
                  <a:pt x="5052" y="778"/>
                </a:lnTo>
                <a:lnTo>
                  <a:pt x="5057" y="762"/>
                </a:lnTo>
                <a:lnTo>
                  <a:pt x="5063" y="747"/>
                </a:lnTo>
                <a:lnTo>
                  <a:pt x="5066" y="769"/>
                </a:lnTo>
                <a:lnTo>
                  <a:pt x="5072" y="747"/>
                </a:lnTo>
                <a:lnTo>
                  <a:pt x="5077" y="745"/>
                </a:lnTo>
                <a:lnTo>
                  <a:pt x="5083" y="747"/>
                </a:lnTo>
                <a:lnTo>
                  <a:pt x="5088" y="767"/>
                </a:lnTo>
                <a:lnTo>
                  <a:pt x="5094" y="755"/>
                </a:lnTo>
                <a:lnTo>
                  <a:pt x="5097" y="775"/>
                </a:lnTo>
                <a:lnTo>
                  <a:pt x="5103" y="767"/>
                </a:lnTo>
                <a:lnTo>
                  <a:pt x="5108" y="766"/>
                </a:lnTo>
                <a:lnTo>
                  <a:pt x="5114" y="753"/>
                </a:lnTo>
                <a:lnTo>
                  <a:pt x="5119" y="764"/>
                </a:lnTo>
                <a:lnTo>
                  <a:pt x="5123" y="769"/>
                </a:lnTo>
                <a:lnTo>
                  <a:pt x="5129" y="791"/>
                </a:lnTo>
                <a:lnTo>
                  <a:pt x="5134" y="778"/>
                </a:lnTo>
                <a:lnTo>
                  <a:pt x="5139" y="767"/>
                </a:lnTo>
                <a:lnTo>
                  <a:pt x="5145" y="778"/>
                </a:lnTo>
                <a:lnTo>
                  <a:pt x="5150" y="791"/>
                </a:lnTo>
                <a:lnTo>
                  <a:pt x="5154" y="786"/>
                </a:lnTo>
              </a:path>
            </a:pathLst>
          </a:custGeom>
          <a:noFill/>
          <a:ln w="36513" cap="rnd">
            <a:solidFill>
              <a:srgbClr val="E97132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E"/>
          </a:p>
        </p:txBody>
      </p:sp>
      <p:sp>
        <p:nvSpPr>
          <p:cNvPr id="15" name="Freeform 12">
            <a:extLst>
              <a:ext uri="{FF2B5EF4-FFF2-40B4-BE49-F238E27FC236}">
                <a16:creationId xmlns:a16="http://schemas.microsoft.com/office/drawing/2014/main" id="{618C6CD2-391B-DCB4-3737-24445EF531BF}"/>
              </a:ext>
            </a:extLst>
          </p:cNvPr>
          <p:cNvSpPr>
            <a:spLocks/>
          </p:cNvSpPr>
          <p:nvPr/>
        </p:nvSpPr>
        <p:spPr bwMode="auto">
          <a:xfrm>
            <a:off x="952501" y="3844925"/>
            <a:ext cx="8181975" cy="892175"/>
          </a:xfrm>
          <a:custGeom>
            <a:avLst/>
            <a:gdLst>
              <a:gd name="T0" fmla="*/ 77 w 5154"/>
              <a:gd name="T1" fmla="*/ 86 h 562"/>
              <a:gd name="T2" fmla="*/ 160 w 5154"/>
              <a:gd name="T3" fmla="*/ 150 h 562"/>
              <a:gd name="T4" fmla="*/ 242 w 5154"/>
              <a:gd name="T5" fmla="*/ 241 h 562"/>
              <a:gd name="T6" fmla="*/ 324 w 5154"/>
              <a:gd name="T7" fmla="*/ 261 h 562"/>
              <a:gd name="T8" fmla="*/ 407 w 5154"/>
              <a:gd name="T9" fmla="*/ 260 h 562"/>
              <a:gd name="T10" fmla="*/ 489 w 5154"/>
              <a:gd name="T11" fmla="*/ 214 h 562"/>
              <a:gd name="T12" fmla="*/ 571 w 5154"/>
              <a:gd name="T13" fmla="*/ 155 h 562"/>
              <a:gd name="T14" fmla="*/ 654 w 5154"/>
              <a:gd name="T15" fmla="*/ 227 h 562"/>
              <a:gd name="T16" fmla="*/ 736 w 5154"/>
              <a:gd name="T17" fmla="*/ 175 h 562"/>
              <a:gd name="T18" fmla="*/ 820 w 5154"/>
              <a:gd name="T19" fmla="*/ 280 h 562"/>
              <a:gd name="T20" fmla="*/ 903 w 5154"/>
              <a:gd name="T21" fmla="*/ 327 h 562"/>
              <a:gd name="T22" fmla="*/ 985 w 5154"/>
              <a:gd name="T23" fmla="*/ 450 h 562"/>
              <a:gd name="T24" fmla="*/ 1067 w 5154"/>
              <a:gd name="T25" fmla="*/ 307 h 562"/>
              <a:gd name="T26" fmla="*/ 1150 w 5154"/>
              <a:gd name="T27" fmla="*/ 340 h 562"/>
              <a:gd name="T28" fmla="*/ 1232 w 5154"/>
              <a:gd name="T29" fmla="*/ 375 h 562"/>
              <a:gd name="T30" fmla="*/ 1314 w 5154"/>
              <a:gd name="T31" fmla="*/ 371 h 562"/>
              <a:gd name="T32" fmla="*/ 1397 w 5154"/>
              <a:gd name="T33" fmla="*/ 357 h 562"/>
              <a:gd name="T34" fmla="*/ 1479 w 5154"/>
              <a:gd name="T35" fmla="*/ 278 h 562"/>
              <a:gd name="T36" fmla="*/ 1562 w 5154"/>
              <a:gd name="T37" fmla="*/ 355 h 562"/>
              <a:gd name="T38" fmla="*/ 1644 w 5154"/>
              <a:gd name="T39" fmla="*/ 304 h 562"/>
              <a:gd name="T40" fmla="*/ 1726 w 5154"/>
              <a:gd name="T41" fmla="*/ 250 h 562"/>
              <a:gd name="T42" fmla="*/ 1809 w 5154"/>
              <a:gd name="T43" fmla="*/ 329 h 562"/>
              <a:gd name="T44" fmla="*/ 1891 w 5154"/>
              <a:gd name="T45" fmla="*/ 272 h 562"/>
              <a:gd name="T46" fmla="*/ 1973 w 5154"/>
              <a:gd name="T47" fmla="*/ 234 h 562"/>
              <a:gd name="T48" fmla="*/ 2057 w 5154"/>
              <a:gd name="T49" fmla="*/ 296 h 562"/>
              <a:gd name="T50" fmla="*/ 2140 w 5154"/>
              <a:gd name="T51" fmla="*/ 399 h 562"/>
              <a:gd name="T52" fmla="*/ 2222 w 5154"/>
              <a:gd name="T53" fmla="*/ 338 h 562"/>
              <a:gd name="T54" fmla="*/ 2305 w 5154"/>
              <a:gd name="T55" fmla="*/ 269 h 562"/>
              <a:gd name="T56" fmla="*/ 2387 w 5154"/>
              <a:gd name="T57" fmla="*/ 249 h 562"/>
              <a:gd name="T58" fmla="*/ 2469 w 5154"/>
              <a:gd name="T59" fmla="*/ 199 h 562"/>
              <a:gd name="T60" fmla="*/ 2552 w 5154"/>
              <a:gd name="T61" fmla="*/ 197 h 562"/>
              <a:gd name="T62" fmla="*/ 2634 w 5154"/>
              <a:gd name="T63" fmla="*/ 194 h 562"/>
              <a:gd name="T64" fmla="*/ 2716 w 5154"/>
              <a:gd name="T65" fmla="*/ 280 h 562"/>
              <a:gd name="T66" fmla="*/ 2799 w 5154"/>
              <a:gd name="T67" fmla="*/ 346 h 562"/>
              <a:gd name="T68" fmla="*/ 2881 w 5154"/>
              <a:gd name="T69" fmla="*/ 307 h 562"/>
              <a:gd name="T70" fmla="*/ 2963 w 5154"/>
              <a:gd name="T71" fmla="*/ 305 h 562"/>
              <a:gd name="T72" fmla="*/ 3046 w 5154"/>
              <a:gd name="T73" fmla="*/ 344 h 562"/>
              <a:gd name="T74" fmla="*/ 3128 w 5154"/>
              <a:gd name="T75" fmla="*/ 384 h 562"/>
              <a:gd name="T76" fmla="*/ 3210 w 5154"/>
              <a:gd name="T77" fmla="*/ 481 h 562"/>
              <a:gd name="T78" fmla="*/ 3295 w 5154"/>
              <a:gd name="T79" fmla="*/ 536 h 562"/>
              <a:gd name="T80" fmla="*/ 3377 w 5154"/>
              <a:gd name="T81" fmla="*/ 417 h 562"/>
              <a:gd name="T82" fmla="*/ 3459 w 5154"/>
              <a:gd name="T83" fmla="*/ 423 h 562"/>
              <a:gd name="T84" fmla="*/ 3542 w 5154"/>
              <a:gd name="T85" fmla="*/ 512 h 562"/>
              <a:gd name="T86" fmla="*/ 3624 w 5154"/>
              <a:gd name="T87" fmla="*/ 476 h 562"/>
              <a:gd name="T88" fmla="*/ 3706 w 5154"/>
              <a:gd name="T89" fmla="*/ 397 h 562"/>
              <a:gd name="T90" fmla="*/ 3789 w 5154"/>
              <a:gd name="T91" fmla="*/ 395 h 562"/>
              <a:gd name="T92" fmla="*/ 3871 w 5154"/>
              <a:gd name="T93" fmla="*/ 380 h 562"/>
              <a:gd name="T94" fmla="*/ 3954 w 5154"/>
              <a:gd name="T95" fmla="*/ 340 h 562"/>
              <a:gd name="T96" fmla="*/ 4036 w 5154"/>
              <a:gd name="T97" fmla="*/ 208 h 562"/>
              <a:gd name="T98" fmla="*/ 4118 w 5154"/>
              <a:gd name="T99" fmla="*/ 197 h 562"/>
              <a:gd name="T100" fmla="*/ 4201 w 5154"/>
              <a:gd name="T101" fmla="*/ 188 h 562"/>
              <a:gd name="T102" fmla="*/ 4283 w 5154"/>
              <a:gd name="T103" fmla="*/ 177 h 562"/>
              <a:gd name="T104" fmla="*/ 4365 w 5154"/>
              <a:gd name="T105" fmla="*/ 271 h 562"/>
              <a:gd name="T106" fmla="*/ 4448 w 5154"/>
              <a:gd name="T107" fmla="*/ 218 h 562"/>
              <a:gd name="T108" fmla="*/ 4532 w 5154"/>
              <a:gd name="T109" fmla="*/ 269 h 562"/>
              <a:gd name="T110" fmla="*/ 4614 w 5154"/>
              <a:gd name="T111" fmla="*/ 309 h 562"/>
              <a:gd name="T112" fmla="*/ 4697 w 5154"/>
              <a:gd name="T113" fmla="*/ 344 h 562"/>
              <a:gd name="T114" fmla="*/ 4779 w 5154"/>
              <a:gd name="T115" fmla="*/ 293 h 562"/>
              <a:gd name="T116" fmla="*/ 4861 w 5154"/>
              <a:gd name="T117" fmla="*/ 285 h 562"/>
              <a:gd name="T118" fmla="*/ 4944 w 5154"/>
              <a:gd name="T119" fmla="*/ 326 h 562"/>
              <a:gd name="T120" fmla="*/ 5026 w 5154"/>
              <a:gd name="T121" fmla="*/ 355 h 562"/>
              <a:gd name="T122" fmla="*/ 5108 w 5154"/>
              <a:gd name="T123" fmla="*/ 318 h 5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5154" h="562">
                <a:moveTo>
                  <a:pt x="0" y="49"/>
                </a:moveTo>
                <a:lnTo>
                  <a:pt x="4" y="77"/>
                </a:lnTo>
                <a:lnTo>
                  <a:pt x="10" y="93"/>
                </a:lnTo>
                <a:lnTo>
                  <a:pt x="15" y="100"/>
                </a:lnTo>
                <a:lnTo>
                  <a:pt x="21" y="91"/>
                </a:lnTo>
                <a:lnTo>
                  <a:pt x="26" y="71"/>
                </a:lnTo>
                <a:lnTo>
                  <a:pt x="31" y="60"/>
                </a:lnTo>
                <a:lnTo>
                  <a:pt x="35" y="33"/>
                </a:lnTo>
                <a:lnTo>
                  <a:pt x="41" y="9"/>
                </a:lnTo>
                <a:lnTo>
                  <a:pt x="46" y="20"/>
                </a:lnTo>
                <a:lnTo>
                  <a:pt x="52" y="3"/>
                </a:lnTo>
                <a:lnTo>
                  <a:pt x="57" y="0"/>
                </a:lnTo>
                <a:lnTo>
                  <a:pt x="61" y="14"/>
                </a:lnTo>
                <a:lnTo>
                  <a:pt x="66" y="27"/>
                </a:lnTo>
                <a:lnTo>
                  <a:pt x="72" y="55"/>
                </a:lnTo>
                <a:lnTo>
                  <a:pt x="77" y="86"/>
                </a:lnTo>
                <a:lnTo>
                  <a:pt x="83" y="99"/>
                </a:lnTo>
                <a:lnTo>
                  <a:pt x="88" y="95"/>
                </a:lnTo>
                <a:lnTo>
                  <a:pt x="92" y="77"/>
                </a:lnTo>
                <a:lnTo>
                  <a:pt x="97" y="124"/>
                </a:lnTo>
                <a:lnTo>
                  <a:pt x="103" y="139"/>
                </a:lnTo>
                <a:lnTo>
                  <a:pt x="108" y="132"/>
                </a:lnTo>
                <a:lnTo>
                  <a:pt x="114" y="99"/>
                </a:lnTo>
                <a:lnTo>
                  <a:pt x="118" y="93"/>
                </a:lnTo>
                <a:lnTo>
                  <a:pt x="123" y="122"/>
                </a:lnTo>
                <a:lnTo>
                  <a:pt x="128" y="122"/>
                </a:lnTo>
                <a:lnTo>
                  <a:pt x="134" y="124"/>
                </a:lnTo>
                <a:lnTo>
                  <a:pt x="139" y="126"/>
                </a:lnTo>
                <a:lnTo>
                  <a:pt x="145" y="135"/>
                </a:lnTo>
                <a:lnTo>
                  <a:pt x="149" y="146"/>
                </a:lnTo>
                <a:lnTo>
                  <a:pt x="154" y="146"/>
                </a:lnTo>
                <a:lnTo>
                  <a:pt x="160" y="150"/>
                </a:lnTo>
                <a:lnTo>
                  <a:pt x="165" y="150"/>
                </a:lnTo>
                <a:lnTo>
                  <a:pt x="171" y="174"/>
                </a:lnTo>
                <a:lnTo>
                  <a:pt x="174" y="168"/>
                </a:lnTo>
                <a:lnTo>
                  <a:pt x="180" y="172"/>
                </a:lnTo>
                <a:lnTo>
                  <a:pt x="185" y="168"/>
                </a:lnTo>
                <a:lnTo>
                  <a:pt x="191" y="181"/>
                </a:lnTo>
                <a:lnTo>
                  <a:pt x="196" y="181"/>
                </a:lnTo>
                <a:lnTo>
                  <a:pt x="202" y="175"/>
                </a:lnTo>
                <a:lnTo>
                  <a:pt x="205" y="159"/>
                </a:lnTo>
                <a:lnTo>
                  <a:pt x="211" y="163"/>
                </a:lnTo>
                <a:lnTo>
                  <a:pt x="216" y="164"/>
                </a:lnTo>
                <a:lnTo>
                  <a:pt x="222" y="208"/>
                </a:lnTo>
                <a:lnTo>
                  <a:pt x="227" y="232"/>
                </a:lnTo>
                <a:lnTo>
                  <a:pt x="231" y="221"/>
                </a:lnTo>
                <a:lnTo>
                  <a:pt x="236" y="230"/>
                </a:lnTo>
                <a:lnTo>
                  <a:pt x="242" y="241"/>
                </a:lnTo>
                <a:lnTo>
                  <a:pt x="247" y="223"/>
                </a:lnTo>
                <a:lnTo>
                  <a:pt x="253" y="225"/>
                </a:lnTo>
                <a:lnTo>
                  <a:pt x="258" y="238"/>
                </a:lnTo>
                <a:lnTo>
                  <a:pt x="262" y="243"/>
                </a:lnTo>
                <a:lnTo>
                  <a:pt x="268" y="245"/>
                </a:lnTo>
                <a:lnTo>
                  <a:pt x="273" y="229"/>
                </a:lnTo>
                <a:lnTo>
                  <a:pt x="279" y="234"/>
                </a:lnTo>
                <a:lnTo>
                  <a:pt x="284" y="241"/>
                </a:lnTo>
                <a:lnTo>
                  <a:pt x="288" y="272"/>
                </a:lnTo>
                <a:lnTo>
                  <a:pt x="293" y="283"/>
                </a:lnTo>
                <a:lnTo>
                  <a:pt x="299" y="289"/>
                </a:lnTo>
                <a:lnTo>
                  <a:pt x="304" y="282"/>
                </a:lnTo>
                <a:lnTo>
                  <a:pt x="310" y="271"/>
                </a:lnTo>
                <a:lnTo>
                  <a:pt x="313" y="289"/>
                </a:lnTo>
                <a:lnTo>
                  <a:pt x="319" y="278"/>
                </a:lnTo>
                <a:lnTo>
                  <a:pt x="324" y="261"/>
                </a:lnTo>
                <a:lnTo>
                  <a:pt x="330" y="260"/>
                </a:lnTo>
                <a:lnTo>
                  <a:pt x="335" y="250"/>
                </a:lnTo>
                <a:lnTo>
                  <a:pt x="341" y="245"/>
                </a:lnTo>
                <a:lnTo>
                  <a:pt x="344" y="243"/>
                </a:lnTo>
                <a:lnTo>
                  <a:pt x="350" y="249"/>
                </a:lnTo>
                <a:lnTo>
                  <a:pt x="355" y="249"/>
                </a:lnTo>
                <a:lnTo>
                  <a:pt x="361" y="256"/>
                </a:lnTo>
                <a:lnTo>
                  <a:pt x="366" y="236"/>
                </a:lnTo>
                <a:lnTo>
                  <a:pt x="370" y="238"/>
                </a:lnTo>
                <a:lnTo>
                  <a:pt x="376" y="243"/>
                </a:lnTo>
                <a:lnTo>
                  <a:pt x="381" y="265"/>
                </a:lnTo>
                <a:lnTo>
                  <a:pt x="387" y="278"/>
                </a:lnTo>
                <a:lnTo>
                  <a:pt x="392" y="276"/>
                </a:lnTo>
                <a:lnTo>
                  <a:pt x="398" y="254"/>
                </a:lnTo>
                <a:lnTo>
                  <a:pt x="401" y="278"/>
                </a:lnTo>
                <a:lnTo>
                  <a:pt x="407" y="260"/>
                </a:lnTo>
                <a:lnTo>
                  <a:pt x="412" y="265"/>
                </a:lnTo>
                <a:lnTo>
                  <a:pt x="418" y="258"/>
                </a:lnTo>
                <a:lnTo>
                  <a:pt x="423" y="267"/>
                </a:lnTo>
                <a:lnTo>
                  <a:pt x="427" y="250"/>
                </a:lnTo>
                <a:lnTo>
                  <a:pt x="432" y="240"/>
                </a:lnTo>
                <a:lnTo>
                  <a:pt x="438" y="250"/>
                </a:lnTo>
                <a:lnTo>
                  <a:pt x="443" y="260"/>
                </a:lnTo>
                <a:lnTo>
                  <a:pt x="449" y="282"/>
                </a:lnTo>
                <a:lnTo>
                  <a:pt x="454" y="272"/>
                </a:lnTo>
                <a:lnTo>
                  <a:pt x="458" y="265"/>
                </a:lnTo>
                <a:lnTo>
                  <a:pt x="463" y="258"/>
                </a:lnTo>
                <a:lnTo>
                  <a:pt x="469" y="241"/>
                </a:lnTo>
                <a:lnTo>
                  <a:pt x="474" y="238"/>
                </a:lnTo>
                <a:lnTo>
                  <a:pt x="480" y="223"/>
                </a:lnTo>
                <a:lnTo>
                  <a:pt x="484" y="212"/>
                </a:lnTo>
                <a:lnTo>
                  <a:pt x="489" y="214"/>
                </a:lnTo>
                <a:lnTo>
                  <a:pt x="495" y="241"/>
                </a:lnTo>
                <a:lnTo>
                  <a:pt x="500" y="216"/>
                </a:lnTo>
                <a:lnTo>
                  <a:pt x="506" y="214"/>
                </a:lnTo>
                <a:lnTo>
                  <a:pt x="511" y="205"/>
                </a:lnTo>
                <a:lnTo>
                  <a:pt x="515" y="183"/>
                </a:lnTo>
                <a:lnTo>
                  <a:pt x="520" y="163"/>
                </a:lnTo>
                <a:lnTo>
                  <a:pt x="526" y="174"/>
                </a:lnTo>
                <a:lnTo>
                  <a:pt x="531" y="155"/>
                </a:lnTo>
                <a:lnTo>
                  <a:pt x="537" y="141"/>
                </a:lnTo>
                <a:lnTo>
                  <a:pt x="540" y="137"/>
                </a:lnTo>
                <a:lnTo>
                  <a:pt x="546" y="117"/>
                </a:lnTo>
                <a:lnTo>
                  <a:pt x="551" y="95"/>
                </a:lnTo>
                <a:lnTo>
                  <a:pt x="557" y="108"/>
                </a:lnTo>
                <a:lnTo>
                  <a:pt x="562" y="122"/>
                </a:lnTo>
                <a:lnTo>
                  <a:pt x="568" y="163"/>
                </a:lnTo>
                <a:lnTo>
                  <a:pt x="571" y="155"/>
                </a:lnTo>
                <a:lnTo>
                  <a:pt x="577" y="163"/>
                </a:lnTo>
                <a:lnTo>
                  <a:pt x="582" y="157"/>
                </a:lnTo>
                <a:lnTo>
                  <a:pt x="588" y="183"/>
                </a:lnTo>
                <a:lnTo>
                  <a:pt x="593" y="170"/>
                </a:lnTo>
                <a:lnTo>
                  <a:pt x="597" y="159"/>
                </a:lnTo>
                <a:lnTo>
                  <a:pt x="603" y="157"/>
                </a:lnTo>
                <a:lnTo>
                  <a:pt x="608" y="161"/>
                </a:lnTo>
                <a:lnTo>
                  <a:pt x="613" y="152"/>
                </a:lnTo>
                <a:lnTo>
                  <a:pt x="619" y="186"/>
                </a:lnTo>
                <a:lnTo>
                  <a:pt x="623" y="203"/>
                </a:lnTo>
                <a:lnTo>
                  <a:pt x="628" y="183"/>
                </a:lnTo>
                <a:lnTo>
                  <a:pt x="634" y="186"/>
                </a:lnTo>
                <a:lnTo>
                  <a:pt x="639" y="212"/>
                </a:lnTo>
                <a:lnTo>
                  <a:pt x="645" y="227"/>
                </a:lnTo>
                <a:lnTo>
                  <a:pt x="650" y="212"/>
                </a:lnTo>
                <a:lnTo>
                  <a:pt x="654" y="227"/>
                </a:lnTo>
                <a:lnTo>
                  <a:pt x="659" y="234"/>
                </a:lnTo>
                <a:lnTo>
                  <a:pt x="665" y="216"/>
                </a:lnTo>
                <a:lnTo>
                  <a:pt x="670" y="227"/>
                </a:lnTo>
                <a:lnTo>
                  <a:pt x="676" y="241"/>
                </a:lnTo>
                <a:lnTo>
                  <a:pt x="679" y="229"/>
                </a:lnTo>
                <a:lnTo>
                  <a:pt x="685" y="230"/>
                </a:lnTo>
                <a:lnTo>
                  <a:pt x="690" y="205"/>
                </a:lnTo>
                <a:lnTo>
                  <a:pt x="696" y="201"/>
                </a:lnTo>
                <a:lnTo>
                  <a:pt x="701" y="207"/>
                </a:lnTo>
                <a:lnTo>
                  <a:pt x="707" y="188"/>
                </a:lnTo>
                <a:lnTo>
                  <a:pt x="710" y="196"/>
                </a:lnTo>
                <a:lnTo>
                  <a:pt x="716" y="194"/>
                </a:lnTo>
                <a:lnTo>
                  <a:pt x="721" y="175"/>
                </a:lnTo>
                <a:lnTo>
                  <a:pt x="727" y="185"/>
                </a:lnTo>
                <a:lnTo>
                  <a:pt x="732" y="197"/>
                </a:lnTo>
                <a:lnTo>
                  <a:pt x="736" y="175"/>
                </a:lnTo>
                <a:lnTo>
                  <a:pt x="742" y="199"/>
                </a:lnTo>
                <a:lnTo>
                  <a:pt x="747" y="188"/>
                </a:lnTo>
                <a:lnTo>
                  <a:pt x="753" y="205"/>
                </a:lnTo>
                <a:lnTo>
                  <a:pt x="758" y="196"/>
                </a:lnTo>
                <a:lnTo>
                  <a:pt x="764" y="186"/>
                </a:lnTo>
                <a:lnTo>
                  <a:pt x="767" y="185"/>
                </a:lnTo>
                <a:lnTo>
                  <a:pt x="773" y="212"/>
                </a:lnTo>
                <a:lnTo>
                  <a:pt x="778" y="218"/>
                </a:lnTo>
                <a:lnTo>
                  <a:pt x="784" y="245"/>
                </a:lnTo>
                <a:lnTo>
                  <a:pt x="789" y="267"/>
                </a:lnTo>
                <a:lnTo>
                  <a:pt x="793" y="269"/>
                </a:lnTo>
                <a:lnTo>
                  <a:pt x="798" y="282"/>
                </a:lnTo>
                <a:lnTo>
                  <a:pt x="804" y="291"/>
                </a:lnTo>
                <a:lnTo>
                  <a:pt x="809" y="283"/>
                </a:lnTo>
                <a:lnTo>
                  <a:pt x="815" y="271"/>
                </a:lnTo>
                <a:lnTo>
                  <a:pt x="820" y="280"/>
                </a:lnTo>
                <a:lnTo>
                  <a:pt x="824" y="318"/>
                </a:lnTo>
                <a:lnTo>
                  <a:pt x="829" y="335"/>
                </a:lnTo>
                <a:lnTo>
                  <a:pt x="835" y="296"/>
                </a:lnTo>
                <a:lnTo>
                  <a:pt x="840" y="283"/>
                </a:lnTo>
                <a:lnTo>
                  <a:pt x="846" y="278"/>
                </a:lnTo>
                <a:lnTo>
                  <a:pt x="850" y="289"/>
                </a:lnTo>
                <a:lnTo>
                  <a:pt x="855" y="291"/>
                </a:lnTo>
                <a:lnTo>
                  <a:pt x="861" y="282"/>
                </a:lnTo>
                <a:lnTo>
                  <a:pt x="866" y="296"/>
                </a:lnTo>
                <a:lnTo>
                  <a:pt x="872" y="271"/>
                </a:lnTo>
                <a:lnTo>
                  <a:pt x="877" y="300"/>
                </a:lnTo>
                <a:lnTo>
                  <a:pt x="881" y="293"/>
                </a:lnTo>
                <a:lnTo>
                  <a:pt x="886" y="305"/>
                </a:lnTo>
                <a:lnTo>
                  <a:pt x="892" y="338"/>
                </a:lnTo>
                <a:lnTo>
                  <a:pt x="897" y="342"/>
                </a:lnTo>
                <a:lnTo>
                  <a:pt x="903" y="327"/>
                </a:lnTo>
                <a:lnTo>
                  <a:pt x="906" y="315"/>
                </a:lnTo>
                <a:lnTo>
                  <a:pt x="912" y="344"/>
                </a:lnTo>
                <a:lnTo>
                  <a:pt x="917" y="355"/>
                </a:lnTo>
                <a:lnTo>
                  <a:pt x="923" y="357"/>
                </a:lnTo>
                <a:lnTo>
                  <a:pt x="928" y="377"/>
                </a:lnTo>
                <a:lnTo>
                  <a:pt x="932" y="379"/>
                </a:lnTo>
                <a:lnTo>
                  <a:pt x="937" y="379"/>
                </a:lnTo>
                <a:lnTo>
                  <a:pt x="943" y="364"/>
                </a:lnTo>
                <a:lnTo>
                  <a:pt x="948" y="377"/>
                </a:lnTo>
                <a:lnTo>
                  <a:pt x="954" y="413"/>
                </a:lnTo>
                <a:lnTo>
                  <a:pt x="959" y="426"/>
                </a:lnTo>
                <a:lnTo>
                  <a:pt x="963" y="434"/>
                </a:lnTo>
                <a:lnTo>
                  <a:pt x="969" y="459"/>
                </a:lnTo>
                <a:lnTo>
                  <a:pt x="974" y="463"/>
                </a:lnTo>
                <a:lnTo>
                  <a:pt x="980" y="457"/>
                </a:lnTo>
                <a:lnTo>
                  <a:pt x="985" y="450"/>
                </a:lnTo>
                <a:lnTo>
                  <a:pt x="989" y="443"/>
                </a:lnTo>
                <a:lnTo>
                  <a:pt x="994" y="439"/>
                </a:lnTo>
                <a:lnTo>
                  <a:pt x="1000" y="452"/>
                </a:lnTo>
                <a:lnTo>
                  <a:pt x="1005" y="443"/>
                </a:lnTo>
                <a:lnTo>
                  <a:pt x="1011" y="439"/>
                </a:lnTo>
                <a:lnTo>
                  <a:pt x="1016" y="434"/>
                </a:lnTo>
                <a:lnTo>
                  <a:pt x="1020" y="450"/>
                </a:lnTo>
                <a:lnTo>
                  <a:pt x="1025" y="437"/>
                </a:lnTo>
                <a:lnTo>
                  <a:pt x="1031" y="428"/>
                </a:lnTo>
                <a:lnTo>
                  <a:pt x="1036" y="397"/>
                </a:lnTo>
                <a:lnTo>
                  <a:pt x="1042" y="375"/>
                </a:lnTo>
                <a:lnTo>
                  <a:pt x="1045" y="382"/>
                </a:lnTo>
                <a:lnTo>
                  <a:pt x="1051" y="384"/>
                </a:lnTo>
                <a:lnTo>
                  <a:pt x="1056" y="349"/>
                </a:lnTo>
                <a:lnTo>
                  <a:pt x="1062" y="340"/>
                </a:lnTo>
                <a:lnTo>
                  <a:pt x="1067" y="307"/>
                </a:lnTo>
                <a:lnTo>
                  <a:pt x="1073" y="320"/>
                </a:lnTo>
                <a:lnTo>
                  <a:pt x="1077" y="342"/>
                </a:lnTo>
                <a:lnTo>
                  <a:pt x="1082" y="322"/>
                </a:lnTo>
                <a:lnTo>
                  <a:pt x="1088" y="346"/>
                </a:lnTo>
                <a:lnTo>
                  <a:pt x="1093" y="342"/>
                </a:lnTo>
                <a:lnTo>
                  <a:pt x="1098" y="357"/>
                </a:lnTo>
                <a:lnTo>
                  <a:pt x="1102" y="349"/>
                </a:lnTo>
                <a:lnTo>
                  <a:pt x="1108" y="351"/>
                </a:lnTo>
                <a:lnTo>
                  <a:pt x="1113" y="342"/>
                </a:lnTo>
                <a:lnTo>
                  <a:pt x="1119" y="349"/>
                </a:lnTo>
                <a:lnTo>
                  <a:pt x="1124" y="337"/>
                </a:lnTo>
                <a:lnTo>
                  <a:pt x="1130" y="357"/>
                </a:lnTo>
                <a:lnTo>
                  <a:pt x="1133" y="357"/>
                </a:lnTo>
                <a:lnTo>
                  <a:pt x="1139" y="360"/>
                </a:lnTo>
                <a:lnTo>
                  <a:pt x="1144" y="346"/>
                </a:lnTo>
                <a:lnTo>
                  <a:pt x="1150" y="340"/>
                </a:lnTo>
                <a:lnTo>
                  <a:pt x="1155" y="357"/>
                </a:lnTo>
                <a:lnTo>
                  <a:pt x="1159" y="360"/>
                </a:lnTo>
                <a:lnTo>
                  <a:pt x="1164" y="380"/>
                </a:lnTo>
                <a:lnTo>
                  <a:pt x="1170" y="386"/>
                </a:lnTo>
                <a:lnTo>
                  <a:pt x="1175" y="395"/>
                </a:lnTo>
                <a:lnTo>
                  <a:pt x="1181" y="388"/>
                </a:lnTo>
                <a:lnTo>
                  <a:pt x="1186" y="375"/>
                </a:lnTo>
                <a:lnTo>
                  <a:pt x="1190" y="379"/>
                </a:lnTo>
                <a:lnTo>
                  <a:pt x="1195" y="380"/>
                </a:lnTo>
                <a:lnTo>
                  <a:pt x="1201" y="382"/>
                </a:lnTo>
                <a:lnTo>
                  <a:pt x="1206" y="377"/>
                </a:lnTo>
                <a:lnTo>
                  <a:pt x="1212" y="357"/>
                </a:lnTo>
                <a:lnTo>
                  <a:pt x="1216" y="349"/>
                </a:lnTo>
                <a:lnTo>
                  <a:pt x="1221" y="375"/>
                </a:lnTo>
                <a:lnTo>
                  <a:pt x="1227" y="382"/>
                </a:lnTo>
                <a:lnTo>
                  <a:pt x="1232" y="375"/>
                </a:lnTo>
                <a:lnTo>
                  <a:pt x="1238" y="397"/>
                </a:lnTo>
                <a:lnTo>
                  <a:pt x="1241" y="408"/>
                </a:lnTo>
                <a:lnTo>
                  <a:pt x="1247" y="419"/>
                </a:lnTo>
                <a:lnTo>
                  <a:pt x="1252" y="413"/>
                </a:lnTo>
                <a:lnTo>
                  <a:pt x="1258" y="423"/>
                </a:lnTo>
                <a:lnTo>
                  <a:pt x="1263" y="410"/>
                </a:lnTo>
                <a:lnTo>
                  <a:pt x="1269" y="375"/>
                </a:lnTo>
                <a:lnTo>
                  <a:pt x="1272" y="369"/>
                </a:lnTo>
                <a:lnTo>
                  <a:pt x="1278" y="358"/>
                </a:lnTo>
                <a:lnTo>
                  <a:pt x="1283" y="358"/>
                </a:lnTo>
                <a:lnTo>
                  <a:pt x="1289" y="353"/>
                </a:lnTo>
                <a:lnTo>
                  <a:pt x="1294" y="348"/>
                </a:lnTo>
                <a:lnTo>
                  <a:pt x="1298" y="344"/>
                </a:lnTo>
                <a:lnTo>
                  <a:pt x="1303" y="368"/>
                </a:lnTo>
                <a:lnTo>
                  <a:pt x="1309" y="390"/>
                </a:lnTo>
                <a:lnTo>
                  <a:pt x="1314" y="371"/>
                </a:lnTo>
                <a:lnTo>
                  <a:pt x="1320" y="380"/>
                </a:lnTo>
                <a:lnTo>
                  <a:pt x="1325" y="388"/>
                </a:lnTo>
                <a:lnTo>
                  <a:pt x="1329" y="395"/>
                </a:lnTo>
                <a:lnTo>
                  <a:pt x="1335" y="413"/>
                </a:lnTo>
                <a:lnTo>
                  <a:pt x="1340" y="401"/>
                </a:lnTo>
                <a:lnTo>
                  <a:pt x="1346" y="402"/>
                </a:lnTo>
                <a:lnTo>
                  <a:pt x="1351" y="417"/>
                </a:lnTo>
                <a:lnTo>
                  <a:pt x="1355" y="423"/>
                </a:lnTo>
                <a:lnTo>
                  <a:pt x="1360" y="434"/>
                </a:lnTo>
                <a:lnTo>
                  <a:pt x="1366" y="452"/>
                </a:lnTo>
                <a:lnTo>
                  <a:pt x="1371" y="437"/>
                </a:lnTo>
                <a:lnTo>
                  <a:pt x="1377" y="415"/>
                </a:lnTo>
                <a:lnTo>
                  <a:pt x="1382" y="393"/>
                </a:lnTo>
                <a:lnTo>
                  <a:pt x="1386" y="388"/>
                </a:lnTo>
                <a:lnTo>
                  <a:pt x="1391" y="351"/>
                </a:lnTo>
                <a:lnTo>
                  <a:pt x="1397" y="357"/>
                </a:lnTo>
                <a:lnTo>
                  <a:pt x="1402" y="364"/>
                </a:lnTo>
                <a:lnTo>
                  <a:pt x="1408" y="382"/>
                </a:lnTo>
                <a:lnTo>
                  <a:pt x="1411" y="364"/>
                </a:lnTo>
                <a:lnTo>
                  <a:pt x="1417" y="384"/>
                </a:lnTo>
                <a:lnTo>
                  <a:pt x="1422" y="369"/>
                </a:lnTo>
                <a:lnTo>
                  <a:pt x="1428" y="329"/>
                </a:lnTo>
                <a:lnTo>
                  <a:pt x="1433" y="335"/>
                </a:lnTo>
                <a:lnTo>
                  <a:pt x="1439" y="351"/>
                </a:lnTo>
                <a:lnTo>
                  <a:pt x="1443" y="315"/>
                </a:lnTo>
                <a:lnTo>
                  <a:pt x="1448" y="324"/>
                </a:lnTo>
                <a:lnTo>
                  <a:pt x="1454" y="335"/>
                </a:lnTo>
                <a:lnTo>
                  <a:pt x="1459" y="331"/>
                </a:lnTo>
                <a:lnTo>
                  <a:pt x="1465" y="337"/>
                </a:lnTo>
                <a:lnTo>
                  <a:pt x="1468" y="327"/>
                </a:lnTo>
                <a:lnTo>
                  <a:pt x="1474" y="294"/>
                </a:lnTo>
                <a:lnTo>
                  <a:pt x="1479" y="278"/>
                </a:lnTo>
                <a:lnTo>
                  <a:pt x="1485" y="285"/>
                </a:lnTo>
                <a:lnTo>
                  <a:pt x="1490" y="305"/>
                </a:lnTo>
                <a:lnTo>
                  <a:pt x="1496" y="298"/>
                </a:lnTo>
                <a:lnTo>
                  <a:pt x="1499" y="305"/>
                </a:lnTo>
                <a:lnTo>
                  <a:pt x="1505" y="340"/>
                </a:lnTo>
                <a:lnTo>
                  <a:pt x="1510" y="340"/>
                </a:lnTo>
                <a:lnTo>
                  <a:pt x="1516" y="369"/>
                </a:lnTo>
                <a:lnTo>
                  <a:pt x="1521" y="380"/>
                </a:lnTo>
                <a:lnTo>
                  <a:pt x="1525" y="364"/>
                </a:lnTo>
                <a:lnTo>
                  <a:pt x="1530" y="337"/>
                </a:lnTo>
                <a:lnTo>
                  <a:pt x="1536" y="331"/>
                </a:lnTo>
                <a:lnTo>
                  <a:pt x="1541" y="348"/>
                </a:lnTo>
                <a:lnTo>
                  <a:pt x="1547" y="337"/>
                </a:lnTo>
                <a:lnTo>
                  <a:pt x="1551" y="358"/>
                </a:lnTo>
                <a:lnTo>
                  <a:pt x="1556" y="358"/>
                </a:lnTo>
                <a:lnTo>
                  <a:pt x="1562" y="355"/>
                </a:lnTo>
                <a:lnTo>
                  <a:pt x="1567" y="377"/>
                </a:lnTo>
                <a:lnTo>
                  <a:pt x="1572" y="390"/>
                </a:lnTo>
                <a:lnTo>
                  <a:pt x="1578" y="397"/>
                </a:lnTo>
                <a:lnTo>
                  <a:pt x="1582" y="401"/>
                </a:lnTo>
                <a:lnTo>
                  <a:pt x="1587" y="397"/>
                </a:lnTo>
                <a:lnTo>
                  <a:pt x="1593" y="369"/>
                </a:lnTo>
                <a:lnTo>
                  <a:pt x="1598" y="375"/>
                </a:lnTo>
                <a:lnTo>
                  <a:pt x="1604" y="357"/>
                </a:lnTo>
                <a:lnTo>
                  <a:pt x="1607" y="353"/>
                </a:lnTo>
                <a:lnTo>
                  <a:pt x="1613" y="338"/>
                </a:lnTo>
                <a:lnTo>
                  <a:pt x="1618" y="340"/>
                </a:lnTo>
                <a:lnTo>
                  <a:pt x="1624" y="338"/>
                </a:lnTo>
                <a:lnTo>
                  <a:pt x="1629" y="349"/>
                </a:lnTo>
                <a:lnTo>
                  <a:pt x="1635" y="342"/>
                </a:lnTo>
                <a:lnTo>
                  <a:pt x="1638" y="333"/>
                </a:lnTo>
                <a:lnTo>
                  <a:pt x="1644" y="304"/>
                </a:lnTo>
                <a:lnTo>
                  <a:pt x="1649" y="280"/>
                </a:lnTo>
                <a:lnTo>
                  <a:pt x="1655" y="294"/>
                </a:lnTo>
                <a:lnTo>
                  <a:pt x="1660" y="309"/>
                </a:lnTo>
                <a:lnTo>
                  <a:pt x="1664" y="305"/>
                </a:lnTo>
                <a:lnTo>
                  <a:pt x="1669" y="276"/>
                </a:lnTo>
                <a:lnTo>
                  <a:pt x="1675" y="289"/>
                </a:lnTo>
                <a:lnTo>
                  <a:pt x="1680" y="269"/>
                </a:lnTo>
                <a:lnTo>
                  <a:pt x="1686" y="267"/>
                </a:lnTo>
                <a:lnTo>
                  <a:pt x="1691" y="249"/>
                </a:lnTo>
                <a:lnTo>
                  <a:pt x="1695" y="240"/>
                </a:lnTo>
                <a:lnTo>
                  <a:pt x="1701" y="245"/>
                </a:lnTo>
                <a:lnTo>
                  <a:pt x="1706" y="247"/>
                </a:lnTo>
                <a:lnTo>
                  <a:pt x="1712" y="254"/>
                </a:lnTo>
                <a:lnTo>
                  <a:pt x="1717" y="245"/>
                </a:lnTo>
                <a:lnTo>
                  <a:pt x="1721" y="247"/>
                </a:lnTo>
                <a:lnTo>
                  <a:pt x="1726" y="250"/>
                </a:lnTo>
                <a:lnTo>
                  <a:pt x="1732" y="236"/>
                </a:lnTo>
                <a:lnTo>
                  <a:pt x="1737" y="238"/>
                </a:lnTo>
                <a:lnTo>
                  <a:pt x="1743" y="210"/>
                </a:lnTo>
                <a:lnTo>
                  <a:pt x="1748" y="227"/>
                </a:lnTo>
                <a:lnTo>
                  <a:pt x="1752" y="230"/>
                </a:lnTo>
                <a:lnTo>
                  <a:pt x="1757" y="227"/>
                </a:lnTo>
                <a:lnTo>
                  <a:pt x="1763" y="225"/>
                </a:lnTo>
                <a:lnTo>
                  <a:pt x="1768" y="245"/>
                </a:lnTo>
                <a:lnTo>
                  <a:pt x="1774" y="261"/>
                </a:lnTo>
                <a:lnTo>
                  <a:pt x="1777" y="274"/>
                </a:lnTo>
                <a:lnTo>
                  <a:pt x="1783" y="282"/>
                </a:lnTo>
                <a:lnTo>
                  <a:pt x="1788" y="294"/>
                </a:lnTo>
                <a:lnTo>
                  <a:pt x="1794" y="305"/>
                </a:lnTo>
                <a:lnTo>
                  <a:pt x="1799" y="287"/>
                </a:lnTo>
                <a:lnTo>
                  <a:pt x="1805" y="309"/>
                </a:lnTo>
                <a:lnTo>
                  <a:pt x="1809" y="329"/>
                </a:lnTo>
                <a:lnTo>
                  <a:pt x="1814" y="316"/>
                </a:lnTo>
                <a:lnTo>
                  <a:pt x="1820" y="322"/>
                </a:lnTo>
                <a:lnTo>
                  <a:pt x="1825" y="300"/>
                </a:lnTo>
                <a:lnTo>
                  <a:pt x="1831" y="294"/>
                </a:lnTo>
                <a:lnTo>
                  <a:pt x="1834" y="318"/>
                </a:lnTo>
                <a:lnTo>
                  <a:pt x="1840" y="285"/>
                </a:lnTo>
                <a:lnTo>
                  <a:pt x="1845" y="276"/>
                </a:lnTo>
                <a:lnTo>
                  <a:pt x="1851" y="280"/>
                </a:lnTo>
                <a:lnTo>
                  <a:pt x="1856" y="252"/>
                </a:lnTo>
                <a:lnTo>
                  <a:pt x="1860" y="256"/>
                </a:lnTo>
                <a:lnTo>
                  <a:pt x="1865" y="267"/>
                </a:lnTo>
                <a:lnTo>
                  <a:pt x="1871" y="276"/>
                </a:lnTo>
                <a:lnTo>
                  <a:pt x="1876" y="252"/>
                </a:lnTo>
                <a:lnTo>
                  <a:pt x="1882" y="261"/>
                </a:lnTo>
                <a:lnTo>
                  <a:pt x="1887" y="245"/>
                </a:lnTo>
                <a:lnTo>
                  <a:pt x="1891" y="272"/>
                </a:lnTo>
                <a:lnTo>
                  <a:pt x="1896" y="267"/>
                </a:lnTo>
                <a:lnTo>
                  <a:pt x="1902" y="261"/>
                </a:lnTo>
                <a:lnTo>
                  <a:pt x="1907" y="269"/>
                </a:lnTo>
                <a:lnTo>
                  <a:pt x="1913" y="278"/>
                </a:lnTo>
                <a:lnTo>
                  <a:pt x="1917" y="265"/>
                </a:lnTo>
                <a:lnTo>
                  <a:pt x="1922" y="265"/>
                </a:lnTo>
                <a:lnTo>
                  <a:pt x="1928" y="261"/>
                </a:lnTo>
                <a:lnTo>
                  <a:pt x="1933" y="252"/>
                </a:lnTo>
                <a:lnTo>
                  <a:pt x="1939" y="247"/>
                </a:lnTo>
                <a:lnTo>
                  <a:pt x="1944" y="263"/>
                </a:lnTo>
                <a:lnTo>
                  <a:pt x="1948" y="249"/>
                </a:lnTo>
                <a:lnTo>
                  <a:pt x="1953" y="227"/>
                </a:lnTo>
                <a:lnTo>
                  <a:pt x="1959" y="234"/>
                </a:lnTo>
                <a:lnTo>
                  <a:pt x="1964" y="240"/>
                </a:lnTo>
                <a:lnTo>
                  <a:pt x="1970" y="234"/>
                </a:lnTo>
                <a:lnTo>
                  <a:pt x="1973" y="234"/>
                </a:lnTo>
                <a:lnTo>
                  <a:pt x="1979" y="230"/>
                </a:lnTo>
                <a:lnTo>
                  <a:pt x="1984" y="212"/>
                </a:lnTo>
                <a:lnTo>
                  <a:pt x="1990" y="203"/>
                </a:lnTo>
                <a:lnTo>
                  <a:pt x="1995" y="216"/>
                </a:lnTo>
                <a:lnTo>
                  <a:pt x="2001" y="219"/>
                </a:lnTo>
                <a:lnTo>
                  <a:pt x="2004" y="247"/>
                </a:lnTo>
                <a:lnTo>
                  <a:pt x="2010" y="269"/>
                </a:lnTo>
                <a:lnTo>
                  <a:pt x="2015" y="245"/>
                </a:lnTo>
                <a:lnTo>
                  <a:pt x="2021" y="278"/>
                </a:lnTo>
                <a:lnTo>
                  <a:pt x="2026" y="311"/>
                </a:lnTo>
                <a:lnTo>
                  <a:pt x="2030" y="305"/>
                </a:lnTo>
                <a:lnTo>
                  <a:pt x="2036" y="276"/>
                </a:lnTo>
                <a:lnTo>
                  <a:pt x="2041" y="282"/>
                </a:lnTo>
                <a:lnTo>
                  <a:pt x="2047" y="260"/>
                </a:lnTo>
                <a:lnTo>
                  <a:pt x="2052" y="256"/>
                </a:lnTo>
                <a:lnTo>
                  <a:pt x="2057" y="296"/>
                </a:lnTo>
                <a:lnTo>
                  <a:pt x="2061" y="272"/>
                </a:lnTo>
                <a:lnTo>
                  <a:pt x="2067" y="271"/>
                </a:lnTo>
                <a:lnTo>
                  <a:pt x="2072" y="304"/>
                </a:lnTo>
                <a:lnTo>
                  <a:pt x="2078" y="311"/>
                </a:lnTo>
                <a:lnTo>
                  <a:pt x="2083" y="349"/>
                </a:lnTo>
                <a:lnTo>
                  <a:pt x="2087" y="355"/>
                </a:lnTo>
                <a:lnTo>
                  <a:pt x="2092" y="340"/>
                </a:lnTo>
                <a:lnTo>
                  <a:pt x="2098" y="375"/>
                </a:lnTo>
                <a:lnTo>
                  <a:pt x="2103" y="358"/>
                </a:lnTo>
                <a:lnTo>
                  <a:pt x="2109" y="353"/>
                </a:lnTo>
                <a:lnTo>
                  <a:pt x="2114" y="357"/>
                </a:lnTo>
                <a:lnTo>
                  <a:pt x="2118" y="357"/>
                </a:lnTo>
                <a:lnTo>
                  <a:pt x="2123" y="362"/>
                </a:lnTo>
                <a:lnTo>
                  <a:pt x="2129" y="393"/>
                </a:lnTo>
                <a:lnTo>
                  <a:pt x="2134" y="382"/>
                </a:lnTo>
                <a:lnTo>
                  <a:pt x="2140" y="399"/>
                </a:lnTo>
                <a:lnTo>
                  <a:pt x="2144" y="446"/>
                </a:lnTo>
                <a:lnTo>
                  <a:pt x="2149" y="437"/>
                </a:lnTo>
                <a:lnTo>
                  <a:pt x="2154" y="424"/>
                </a:lnTo>
                <a:lnTo>
                  <a:pt x="2160" y="430"/>
                </a:lnTo>
                <a:lnTo>
                  <a:pt x="2165" y="437"/>
                </a:lnTo>
                <a:lnTo>
                  <a:pt x="2169" y="443"/>
                </a:lnTo>
                <a:lnTo>
                  <a:pt x="2175" y="417"/>
                </a:lnTo>
                <a:lnTo>
                  <a:pt x="2180" y="413"/>
                </a:lnTo>
                <a:lnTo>
                  <a:pt x="2186" y="402"/>
                </a:lnTo>
                <a:lnTo>
                  <a:pt x="2191" y="382"/>
                </a:lnTo>
                <a:lnTo>
                  <a:pt x="2197" y="379"/>
                </a:lnTo>
                <a:lnTo>
                  <a:pt x="2200" y="364"/>
                </a:lnTo>
                <a:lnTo>
                  <a:pt x="2206" y="353"/>
                </a:lnTo>
                <a:lnTo>
                  <a:pt x="2211" y="366"/>
                </a:lnTo>
                <a:lnTo>
                  <a:pt x="2217" y="358"/>
                </a:lnTo>
                <a:lnTo>
                  <a:pt x="2222" y="338"/>
                </a:lnTo>
                <a:lnTo>
                  <a:pt x="2226" y="337"/>
                </a:lnTo>
                <a:lnTo>
                  <a:pt x="2231" y="348"/>
                </a:lnTo>
                <a:lnTo>
                  <a:pt x="2237" y="340"/>
                </a:lnTo>
                <a:lnTo>
                  <a:pt x="2242" y="333"/>
                </a:lnTo>
                <a:lnTo>
                  <a:pt x="2248" y="311"/>
                </a:lnTo>
                <a:lnTo>
                  <a:pt x="2253" y="315"/>
                </a:lnTo>
                <a:lnTo>
                  <a:pt x="2257" y="302"/>
                </a:lnTo>
                <a:lnTo>
                  <a:pt x="2262" y="302"/>
                </a:lnTo>
                <a:lnTo>
                  <a:pt x="2268" y="293"/>
                </a:lnTo>
                <a:lnTo>
                  <a:pt x="2273" y="291"/>
                </a:lnTo>
                <a:lnTo>
                  <a:pt x="2279" y="283"/>
                </a:lnTo>
                <a:lnTo>
                  <a:pt x="2283" y="283"/>
                </a:lnTo>
                <a:lnTo>
                  <a:pt x="2288" y="298"/>
                </a:lnTo>
                <a:lnTo>
                  <a:pt x="2294" y="294"/>
                </a:lnTo>
                <a:lnTo>
                  <a:pt x="2299" y="283"/>
                </a:lnTo>
                <a:lnTo>
                  <a:pt x="2305" y="269"/>
                </a:lnTo>
                <a:lnTo>
                  <a:pt x="2310" y="274"/>
                </a:lnTo>
                <a:lnTo>
                  <a:pt x="2314" y="260"/>
                </a:lnTo>
                <a:lnTo>
                  <a:pt x="2319" y="278"/>
                </a:lnTo>
                <a:lnTo>
                  <a:pt x="2325" y="263"/>
                </a:lnTo>
                <a:lnTo>
                  <a:pt x="2330" y="238"/>
                </a:lnTo>
                <a:lnTo>
                  <a:pt x="2336" y="247"/>
                </a:lnTo>
                <a:lnTo>
                  <a:pt x="2339" y="216"/>
                </a:lnTo>
                <a:lnTo>
                  <a:pt x="2345" y="230"/>
                </a:lnTo>
                <a:lnTo>
                  <a:pt x="2350" y="240"/>
                </a:lnTo>
                <a:lnTo>
                  <a:pt x="2356" y="243"/>
                </a:lnTo>
                <a:lnTo>
                  <a:pt x="2361" y="272"/>
                </a:lnTo>
                <a:lnTo>
                  <a:pt x="2367" y="274"/>
                </a:lnTo>
                <a:lnTo>
                  <a:pt x="2370" y="271"/>
                </a:lnTo>
                <a:lnTo>
                  <a:pt x="2376" y="252"/>
                </a:lnTo>
                <a:lnTo>
                  <a:pt x="2381" y="252"/>
                </a:lnTo>
                <a:lnTo>
                  <a:pt x="2387" y="249"/>
                </a:lnTo>
                <a:lnTo>
                  <a:pt x="2392" y="283"/>
                </a:lnTo>
                <a:lnTo>
                  <a:pt x="2396" y="272"/>
                </a:lnTo>
                <a:lnTo>
                  <a:pt x="2402" y="225"/>
                </a:lnTo>
                <a:lnTo>
                  <a:pt x="2407" y="218"/>
                </a:lnTo>
                <a:lnTo>
                  <a:pt x="2413" y="212"/>
                </a:lnTo>
                <a:lnTo>
                  <a:pt x="2418" y="188"/>
                </a:lnTo>
                <a:lnTo>
                  <a:pt x="2424" y="175"/>
                </a:lnTo>
                <a:lnTo>
                  <a:pt x="2427" y="163"/>
                </a:lnTo>
                <a:lnTo>
                  <a:pt x="2433" y="152"/>
                </a:lnTo>
                <a:lnTo>
                  <a:pt x="2438" y="170"/>
                </a:lnTo>
                <a:lnTo>
                  <a:pt x="2444" y="172"/>
                </a:lnTo>
                <a:lnTo>
                  <a:pt x="2449" y="172"/>
                </a:lnTo>
                <a:lnTo>
                  <a:pt x="2453" y="161"/>
                </a:lnTo>
                <a:lnTo>
                  <a:pt x="2458" y="166"/>
                </a:lnTo>
                <a:lnTo>
                  <a:pt x="2464" y="183"/>
                </a:lnTo>
                <a:lnTo>
                  <a:pt x="2469" y="199"/>
                </a:lnTo>
                <a:lnTo>
                  <a:pt x="2475" y="183"/>
                </a:lnTo>
                <a:lnTo>
                  <a:pt x="2478" y="212"/>
                </a:lnTo>
                <a:lnTo>
                  <a:pt x="2484" y="208"/>
                </a:lnTo>
                <a:lnTo>
                  <a:pt x="2489" y="205"/>
                </a:lnTo>
                <a:lnTo>
                  <a:pt x="2495" y="194"/>
                </a:lnTo>
                <a:lnTo>
                  <a:pt x="2500" y="197"/>
                </a:lnTo>
                <a:lnTo>
                  <a:pt x="2506" y="203"/>
                </a:lnTo>
                <a:lnTo>
                  <a:pt x="2510" y="186"/>
                </a:lnTo>
                <a:lnTo>
                  <a:pt x="2515" y="196"/>
                </a:lnTo>
                <a:lnTo>
                  <a:pt x="2521" y="188"/>
                </a:lnTo>
                <a:lnTo>
                  <a:pt x="2526" y="185"/>
                </a:lnTo>
                <a:lnTo>
                  <a:pt x="2532" y="186"/>
                </a:lnTo>
                <a:lnTo>
                  <a:pt x="2535" y="186"/>
                </a:lnTo>
                <a:lnTo>
                  <a:pt x="2541" y="166"/>
                </a:lnTo>
                <a:lnTo>
                  <a:pt x="2546" y="175"/>
                </a:lnTo>
                <a:lnTo>
                  <a:pt x="2552" y="197"/>
                </a:lnTo>
                <a:lnTo>
                  <a:pt x="2557" y="201"/>
                </a:lnTo>
                <a:lnTo>
                  <a:pt x="2563" y="194"/>
                </a:lnTo>
                <a:lnTo>
                  <a:pt x="2566" y="197"/>
                </a:lnTo>
                <a:lnTo>
                  <a:pt x="2572" y="227"/>
                </a:lnTo>
                <a:lnTo>
                  <a:pt x="2577" y="227"/>
                </a:lnTo>
                <a:lnTo>
                  <a:pt x="2583" y="241"/>
                </a:lnTo>
                <a:lnTo>
                  <a:pt x="2588" y="223"/>
                </a:lnTo>
                <a:lnTo>
                  <a:pt x="2592" y="223"/>
                </a:lnTo>
                <a:lnTo>
                  <a:pt x="2597" y="230"/>
                </a:lnTo>
                <a:lnTo>
                  <a:pt x="2603" y="232"/>
                </a:lnTo>
                <a:lnTo>
                  <a:pt x="2608" y="216"/>
                </a:lnTo>
                <a:lnTo>
                  <a:pt x="2614" y="218"/>
                </a:lnTo>
                <a:lnTo>
                  <a:pt x="2619" y="208"/>
                </a:lnTo>
                <a:lnTo>
                  <a:pt x="2623" y="185"/>
                </a:lnTo>
                <a:lnTo>
                  <a:pt x="2629" y="181"/>
                </a:lnTo>
                <a:lnTo>
                  <a:pt x="2634" y="194"/>
                </a:lnTo>
                <a:lnTo>
                  <a:pt x="2639" y="205"/>
                </a:lnTo>
                <a:lnTo>
                  <a:pt x="2645" y="227"/>
                </a:lnTo>
                <a:lnTo>
                  <a:pt x="2649" y="232"/>
                </a:lnTo>
                <a:lnTo>
                  <a:pt x="2654" y="252"/>
                </a:lnTo>
                <a:lnTo>
                  <a:pt x="2660" y="229"/>
                </a:lnTo>
                <a:lnTo>
                  <a:pt x="2665" y="263"/>
                </a:lnTo>
                <a:lnTo>
                  <a:pt x="2671" y="271"/>
                </a:lnTo>
                <a:lnTo>
                  <a:pt x="2676" y="258"/>
                </a:lnTo>
                <a:lnTo>
                  <a:pt x="2680" y="236"/>
                </a:lnTo>
                <a:lnTo>
                  <a:pt x="2685" y="245"/>
                </a:lnTo>
                <a:lnTo>
                  <a:pt x="2691" y="252"/>
                </a:lnTo>
                <a:lnTo>
                  <a:pt x="2696" y="240"/>
                </a:lnTo>
                <a:lnTo>
                  <a:pt x="2702" y="261"/>
                </a:lnTo>
                <a:lnTo>
                  <a:pt x="2705" y="276"/>
                </a:lnTo>
                <a:lnTo>
                  <a:pt x="2711" y="276"/>
                </a:lnTo>
                <a:lnTo>
                  <a:pt x="2716" y="280"/>
                </a:lnTo>
                <a:lnTo>
                  <a:pt x="2722" y="291"/>
                </a:lnTo>
                <a:lnTo>
                  <a:pt x="2727" y="285"/>
                </a:lnTo>
                <a:lnTo>
                  <a:pt x="2733" y="293"/>
                </a:lnTo>
                <a:lnTo>
                  <a:pt x="2736" y="311"/>
                </a:lnTo>
                <a:lnTo>
                  <a:pt x="2742" y="269"/>
                </a:lnTo>
                <a:lnTo>
                  <a:pt x="2747" y="250"/>
                </a:lnTo>
                <a:lnTo>
                  <a:pt x="2753" y="261"/>
                </a:lnTo>
                <a:lnTo>
                  <a:pt x="2758" y="293"/>
                </a:lnTo>
                <a:lnTo>
                  <a:pt x="2762" y="302"/>
                </a:lnTo>
                <a:lnTo>
                  <a:pt x="2768" y="311"/>
                </a:lnTo>
                <a:lnTo>
                  <a:pt x="2773" y="300"/>
                </a:lnTo>
                <a:lnTo>
                  <a:pt x="2779" y="305"/>
                </a:lnTo>
                <a:lnTo>
                  <a:pt x="2784" y="327"/>
                </a:lnTo>
                <a:lnTo>
                  <a:pt x="2788" y="340"/>
                </a:lnTo>
                <a:lnTo>
                  <a:pt x="2793" y="335"/>
                </a:lnTo>
                <a:lnTo>
                  <a:pt x="2799" y="346"/>
                </a:lnTo>
                <a:lnTo>
                  <a:pt x="2804" y="369"/>
                </a:lnTo>
                <a:lnTo>
                  <a:pt x="2810" y="368"/>
                </a:lnTo>
                <a:lnTo>
                  <a:pt x="2815" y="368"/>
                </a:lnTo>
                <a:lnTo>
                  <a:pt x="2819" y="377"/>
                </a:lnTo>
                <a:lnTo>
                  <a:pt x="2824" y="399"/>
                </a:lnTo>
                <a:lnTo>
                  <a:pt x="2830" y="368"/>
                </a:lnTo>
                <a:lnTo>
                  <a:pt x="2835" y="358"/>
                </a:lnTo>
                <a:lnTo>
                  <a:pt x="2841" y="382"/>
                </a:lnTo>
                <a:lnTo>
                  <a:pt x="2844" y="357"/>
                </a:lnTo>
                <a:lnTo>
                  <a:pt x="2850" y="316"/>
                </a:lnTo>
                <a:lnTo>
                  <a:pt x="2855" y="333"/>
                </a:lnTo>
                <a:lnTo>
                  <a:pt x="2861" y="335"/>
                </a:lnTo>
                <a:lnTo>
                  <a:pt x="2866" y="338"/>
                </a:lnTo>
                <a:lnTo>
                  <a:pt x="2872" y="329"/>
                </a:lnTo>
                <a:lnTo>
                  <a:pt x="2876" y="307"/>
                </a:lnTo>
                <a:lnTo>
                  <a:pt x="2881" y="307"/>
                </a:lnTo>
                <a:lnTo>
                  <a:pt x="2887" y="298"/>
                </a:lnTo>
                <a:lnTo>
                  <a:pt x="2892" y="291"/>
                </a:lnTo>
                <a:lnTo>
                  <a:pt x="2898" y="313"/>
                </a:lnTo>
                <a:lnTo>
                  <a:pt x="2901" y="320"/>
                </a:lnTo>
                <a:lnTo>
                  <a:pt x="2907" y="340"/>
                </a:lnTo>
                <a:lnTo>
                  <a:pt x="2912" y="344"/>
                </a:lnTo>
                <a:lnTo>
                  <a:pt x="2918" y="338"/>
                </a:lnTo>
                <a:lnTo>
                  <a:pt x="2923" y="320"/>
                </a:lnTo>
                <a:lnTo>
                  <a:pt x="2929" y="293"/>
                </a:lnTo>
                <a:lnTo>
                  <a:pt x="2932" y="300"/>
                </a:lnTo>
                <a:lnTo>
                  <a:pt x="2938" y="300"/>
                </a:lnTo>
                <a:lnTo>
                  <a:pt x="2943" y="291"/>
                </a:lnTo>
                <a:lnTo>
                  <a:pt x="2949" y="307"/>
                </a:lnTo>
                <a:lnTo>
                  <a:pt x="2954" y="311"/>
                </a:lnTo>
                <a:lnTo>
                  <a:pt x="2958" y="333"/>
                </a:lnTo>
                <a:lnTo>
                  <a:pt x="2963" y="305"/>
                </a:lnTo>
                <a:lnTo>
                  <a:pt x="2969" y="311"/>
                </a:lnTo>
                <a:lnTo>
                  <a:pt x="2974" y="337"/>
                </a:lnTo>
                <a:lnTo>
                  <a:pt x="2980" y="344"/>
                </a:lnTo>
                <a:lnTo>
                  <a:pt x="2985" y="346"/>
                </a:lnTo>
                <a:lnTo>
                  <a:pt x="2989" y="346"/>
                </a:lnTo>
                <a:lnTo>
                  <a:pt x="2995" y="333"/>
                </a:lnTo>
                <a:lnTo>
                  <a:pt x="3000" y="316"/>
                </a:lnTo>
                <a:lnTo>
                  <a:pt x="3006" y="320"/>
                </a:lnTo>
                <a:lnTo>
                  <a:pt x="3011" y="340"/>
                </a:lnTo>
                <a:lnTo>
                  <a:pt x="3015" y="348"/>
                </a:lnTo>
                <a:lnTo>
                  <a:pt x="3020" y="380"/>
                </a:lnTo>
                <a:lnTo>
                  <a:pt x="3026" y="366"/>
                </a:lnTo>
                <a:lnTo>
                  <a:pt x="3031" y="351"/>
                </a:lnTo>
                <a:lnTo>
                  <a:pt x="3037" y="353"/>
                </a:lnTo>
                <a:lnTo>
                  <a:pt x="3042" y="348"/>
                </a:lnTo>
                <a:lnTo>
                  <a:pt x="3046" y="344"/>
                </a:lnTo>
                <a:lnTo>
                  <a:pt x="3051" y="373"/>
                </a:lnTo>
                <a:lnTo>
                  <a:pt x="3057" y="362"/>
                </a:lnTo>
                <a:lnTo>
                  <a:pt x="3062" y="349"/>
                </a:lnTo>
                <a:lnTo>
                  <a:pt x="3068" y="348"/>
                </a:lnTo>
                <a:lnTo>
                  <a:pt x="3071" y="360"/>
                </a:lnTo>
                <a:lnTo>
                  <a:pt x="3077" y="380"/>
                </a:lnTo>
                <a:lnTo>
                  <a:pt x="3082" y="404"/>
                </a:lnTo>
                <a:lnTo>
                  <a:pt x="3088" y="380"/>
                </a:lnTo>
                <a:lnTo>
                  <a:pt x="3093" y="373"/>
                </a:lnTo>
                <a:lnTo>
                  <a:pt x="3097" y="373"/>
                </a:lnTo>
                <a:lnTo>
                  <a:pt x="3103" y="357"/>
                </a:lnTo>
                <a:lnTo>
                  <a:pt x="3108" y="362"/>
                </a:lnTo>
                <a:lnTo>
                  <a:pt x="3113" y="355"/>
                </a:lnTo>
                <a:lnTo>
                  <a:pt x="3119" y="362"/>
                </a:lnTo>
                <a:lnTo>
                  <a:pt x="3124" y="369"/>
                </a:lnTo>
                <a:lnTo>
                  <a:pt x="3128" y="384"/>
                </a:lnTo>
                <a:lnTo>
                  <a:pt x="3134" y="380"/>
                </a:lnTo>
                <a:lnTo>
                  <a:pt x="3139" y="379"/>
                </a:lnTo>
                <a:lnTo>
                  <a:pt x="3145" y="393"/>
                </a:lnTo>
                <a:lnTo>
                  <a:pt x="3150" y="384"/>
                </a:lnTo>
                <a:lnTo>
                  <a:pt x="3154" y="423"/>
                </a:lnTo>
                <a:lnTo>
                  <a:pt x="3159" y="421"/>
                </a:lnTo>
                <a:lnTo>
                  <a:pt x="3165" y="428"/>
                </a:lnTo>
                <a:lnTo>
                  <a:pt x="3170" y="474"/>
                </a:lnTo>
                <a:lnTo>
                  <a:pt x="3176" y="474"/>
                </a:lnTo>
                <a:lnTo>
                  <a:pt x="3181" y="487"/>
                </a:lnTo>
                <a:lnTo>
                  <a:pt x="3185" y="479"/>
                </a:lnTo>
                <a:lnTo>
                  <a:pt x="3190" y="463"/>
                </a:lnTo>
                <a:lnTo>
                  <a:pt x="3196" y="472"/>
                </a:lnTo>
                <a:lnTo>
                  <a:pt x="3201" y="446"/>
                </a:lnTo>
                <a:lnTo>
                  <a:pt x="3207" y="457"/>
                </a:lnTo>
                <a:lnTo>
                  <a:pt x="3210" y="481"/>
                </a:lnTo>
                <a:lnTo>
                  <a:pt x="3216" y="477"/>
                </a:lnTo>
                <a:lnTo>
                  <a:pt x="3221" y="457"/>
                </a:lnTo>
                <a:lnTo>
                  <a:pt x="3227" y="468"/>
                </a:lnTo>
                <a:lnTo>
                  <a:pt x="3232" y="477"/>
                </a:lnTo>
                <a:lnTo>
                  <a:pt x="3238" y="468"/>
                </a:lnTo>
                <a:lnTo>
                  <a:pt x="3242" y="466"/>
                </a:lnTo>
                <a:lnTo>
                  <a:pt x="3247" y="481"/>
                </a:lnTo>
                <a:lnTo>
                  <a:pt x="3253" y="494"/>
                </a:lnTo>
                <a:lnTo>
                  <a:pt x="3258" y="529"/>
                </a:lnTo>
                <a:lnTo>
                  <a:pt x="3264" y="549"/>
                </a:lnTo>
                <a:lnTo>
                  <a:pt x="3267" y="536"/>
                </a:lnTo>
                <a:lnTo>
                  <a:pt x="3273" y="553"/>
                </a:lnTo>
                <a:lnTo>
                  <a:pt x="3278" y="545"/>
                </a:lnTo>
                <a:lnTo>
                  <a:pt x="3284" y="542"/>
                </a:lnTo>
                <a:lnTo>
                  <a:pt x="3289" y="554"/>
                </a:lnTo>
                <a:lnTo>
                  <a:pt x="3295" y="536"/>
                </a:lnTo>
                <a:lnTo>
                  <a:pt x="3298" y="514"/>
                </a:lnTo>
                <a:lnTo>
                  <a:pt x="3304" y="553"/>
                </a:lnTo>
                <a:lnTo>
                  <a:pt x="3309" y="551"/>
                </a:lnTo>
                <a:lnTo>
                  <a:pt x="3315" y="534"/>
                </a:lnTo>
                <a:lnTo>
                  <a:pt x="3320" y="562"/>
                </a:lnTo>
                <a:lnTo>
                  <a:pt x="3324" y="542"/>
                </a:lnTo>
                <a:lnTo>
                  <a:pt x="3329" y="525"/>
                </a:lnTo>
                <a:lnTo>
                  <a:pt x="3335" y="507"/>
                </a:lnTo>
                <a:lnTo>
                  <a:pt x="3340" y="512"/>
                </a:lnTo>
                <a:lnTo>
                  <a:pt x="3346" y="496"/>
                </a:lnTo>
                <a:lnTo>
                  <a:pt x="3351" y="477"/>
                </a:lnTo>
                <a:lnTo>
                  <a:pt x="3355" y="481"/>
                </a:lnTo>
                <a:lnTo>
                  <a:pt x="3361" y="492"/>
                </a:lnTo>
                <a:lnTo>
                  <a:pt x="3366" y="474"/>
                </a:lnTo>
                <a:lnTo>
                  <a:pt x="3372" y="446"/>
                </a:lnTo>
                <a:lnTo>
                  <a:pt x="3377" y="417"/>
                </a:lnTo>
                <a:lnTo>
                  <a:pt x="3381" y="428"/>
                </a:lnTo>
                <a:lnTo>
                  <a:pt x="3386" y="443"/>
                </a:lnTo>
                <a:lnTo>
                  <a:pt x="3392" y="445"/>
                </a:lnTo>
                <a:lnTo>
                  <a:pt x="3397" y="428"/>
                </a:lnTo>
                <a:lnTo>
                  <a:pt x="3403" y="424"/>
                </a:lnTo>
                <a:lnTo>
                  <a:pt x="3406" y="424"/>
                </a:lnTo>
                <a:lnTo>
                  <a:pt x="3412" y="437"/>
                </a:lnTo>
                <a:lnTo>
                  <a:pt x="3417" y="428"/>
                </a:lnTo>
                <a:lnTo>
                  <a:pt x="3423" y="419"/>
                </a:lnTo>
                <a:lnTo>
                  <a:pt x="3428" y="426"/>
                </a:lnTo>
                <a:lnTo>
                  <a:pt x="3434" y="415"/>
                </a:lnTo>
                <a:lnTo>
                  <a:pt x="3437" y="388"/>
                </a:lnTo>
                <a:lnTo>
                  <a:pt x="3443" y="379"/>
                </a:lnTo>
                <a:lnTo>
                  <a:pt x="3448" y="364"/>
                </a:lnTo>
                <a:lnTo>
                  <a:pt x="3454" y="404"/>
                </a:lnTo>
                <a:lnTo>
                  <a:pt x="3459" y="423"/>
                </a:lnTo>
                <a:lnTo>
                  <a:pt x="3463" y="415"/>
                </a:lnTo>
                <a:lnTo>
                  <a:pt x="3469" y="454"/>
                </a:lnTo>
                <a:lnTo>
                  <a:pt x="3474" y="439"/>
                </a:lnTo>
                <a:lnTo>
                  <a:pt x="3480" y="459"/>
                </a:lnTo>
                <a:lnTo>
                  <a:pt x="3485" y="481"/>
                </a:lnTo>
                <a:lnTo>
                  <a:pt x="3491" y="494"/>
                </a:lnTo>
                <a:lnTo>
                  <a:pt x="3494" y="499"/>
                </a:lnTo>
                <a:lnTo>
                  <a:pt x="3500" y="492"/>
                </a:lnTo>
                <a:lnTo>
                  <a:pt x="3505" y="496"/>
                </a:lnTo>
                <a:lnTo>
                  <a:pt x="3511" y="488"/>
                </a:lnTo>
                <a:lnTo>
                  <a:pt x="3516" y="488"/>
                </a:lnTo>
                <a:lnTo>
                  <a:pt x="3520" y="456"/>
                </a:lnTo>
                <a:lnTo>
                  <a:pt x="3525" y="459"/>
                </a:lnTo>
                <a:lnTo>
                  <a:pt x="3531" y="490"/>
                </a:lnTo>
                <a:lnTo>
                  <a:pt x="3536" y="507"/>
                </a:lnTo>
                <a:lnTo>
                  <a:pt x="3542" y="512"/>
                </a:lnTo>
                <a:lnTo>
                  <a:pt x="3547" y="532"/>
                </a:lnTo>
                <a:lnTo>
                  <a:pt x="3551" y="553"/>
                </a:lnTo>
                <a:lnTo>
                  <a:pt x="3556" y="527"/>
                </a:lnTo>
                <a:lnTo>
                  <a:pt x="3562" y="523"/>
                </a:lnTo>
                <a:lnTo>
                  <a:pt x="3567" y="503"/>
                </a:lnTo>
                <a:lnTo>
                  <a:pt x="3573" y="518"/>
                </a:lnTo>
                <a:lnTo>
                  <a:pt x="3577" y="532"/>
                </a:lnTo>
                <a:lnTo>
                  <a:pt x="3582" y="527"/>
                </a:lnTo>
                <a:lnTo>
                  <a:pt x="3588" y="510"/>
                </a:lnTo>
                <a:lnTo>
                  <a:pt x="3593" y="536"/>
                </a:lnTo>
                <a:lnTo>
                  <a:pt x="3598" y="520"/>
                </a:lnTo>
                <a:lnTo>
                  <a:pt x="3604" y="498"/>
                </a:lnTo>
                <a:lnTo>
                  <a:pt x="3608" y="488"/>
                </a:lnTo>
                <a:lnTo>
                  <a:pt x="3613" y="494"/>
                </a:lnTo>
                <a:lnTo>
                  <a:pt x="3619" y="479"/>
                </a:lnTo>
                <a:lnTo>
                  <a:pt x="3624" y="476"/>
                </a:lnTo>
                <a:lnTo>
                  <a:pt x="3630" y="477"/>
                </a:lnTo>
                <a:lnTo>
                  <a:pt x="3633" y="457"/>
                </a:lnTo>
                <a:lnTo>
                  <a:pt x="3639" y="450"/>
                </a:lnTo>
                <a:lnTo>
                  <a:pt x="3644" y="452"/>
                </a:lnTo>
                <a:lnTo>
                  <a:pt x="3650" y="481"/>
                </a:lnTo>
                <a:lnTo>
                  <a:pt x="3655" y="481"/>
                </a:lnTo>
                <a:lnTo>
                  <a:pt x="3661" y="428"/>
                </a:lnTo>
                <a:lnTo>
                  <a:pt x="3664" y="443"/>
                </a:lnTo>
                <a:lnTo>
                  <a:pt x="3670" y="454"/>
                </a:lnTo>
                <a:lnTo>
                  <a:pt x="3675" y="456"/>
                </a:lnTo>
                <a:lnTo>
                  <a:pt x="3681" y="452"/>
                </a:lnTo>
                <a:lnTo>
                  <a:pt x="3686" y="417"/>
                </a:lnTo>
                <a:lnTo>
                  <a:pt x="3690" y="424"/>
                </a:lnTo>
                <a:lnTo>
                  <a:pt x="3695" y="424"/>
                </a:lnTo>
                <a:lnTo>
                  <a:pt x="3701" y="402"/>
                </a:lnTo>
                <a:lnTo>
                  <a:pt x="3706" y="397"/>
                </a:lnTo>
                <a:lnTo>
                  <a:pt x="3712" y="439"/>
                </a:lnTo>
                <a:lnTo>
                  <a:pt x="3716" y="430"/>
                </a:lnTo>
                <a:lnTo>
                  <a:pt x="3721" y="408"/>
                </a:lnTo>
                <a:lnTo>
                  <a:pt x="3727" y="434"/>
                </a:lnTo>
                <a:lnTo>
                  <a:pt x="3732" y="463"/>
                </a:lnTo>
                <a:lnTo>
                  <a:pt x="3738" y="465"/>
                </a:lnTo>
                <a:lnTo>
                  <a:pt x="3743" y="446"/>
                </a:lnTo>
                <a:lnTo>
                  <a:pt x="3747" y="457"/>
                </a:lnTo>
                <a:lnTo>
                  <a:pt x="3752" y="459"/>
                </a:lnTo>
                <a:lnTo>
                  <a:pt x="3758" y="463"/>
                </a:lnTo>
                <a:lnTo>
                  <a:pt x="3763" y="448"/>
                </a:lnTo>
                <a:lnTo>
                  <a:pt x="3769" y="445"/>
                </a:lnTo>
                <a:lnTo>
                  <a:pt x="3772" y="445"/>
                </a:lnTo>
                <a:lnTo>
                  <a:pt x="3778" y="424"/>
                </a:lnTo>
                <a:lnTo>
                  <a:pt x="3783" y="434"/>
                </a:lnTo>
                <a:lnTo>
                  <a:pt x="3789" y="395"/>
                </a:lnTo>
                <a:lnTo>
                  <a:pt x="3794" y="379"/>
                </a:lnTo>
                <a:lnTo>
                  <a:pt x="3800" y="373"/>
                </a:lnTo>
                <a:lnTo>
                  <a:pt x="3803" y="371"/>
                </a:lnTo>
                <a:lnTo>
                  <a:pt x="3809" y="364"/>
                </a:lnTo>
                <a:lnTo>
                  <a:pt x="3814" y="340"/>
                </a:lnTo>
                <a:lnTo>
                  <a:pt x="3820" y="346"/>
                </a:lnTo>
                <a:lnTo>
                  <a:pt x="3825" y="358"/>
                </a:lnTo>
                <a:lnTo>
                  <a:pt x="3829" y="362"/>
                </a:lnTo>
                <a:lnTo>
                  <a:pt x="3835" y="353"/>
                </a:lnTo>
                <a:lnTo>
                  <a:pt x="3840" y="340"/>
                </a:lnTo>
                <a:lnTo>
                  <a:pt x="3846" y="335"/>
                </a:lnTo>
                <a:lnTo>
                  <a:pt x="3851" y="329"/>
                </a:lnTo>
                <a:lnTo>
                  <a:pt x="3857" y="355"/>
                </a:lnTo>
                <a:lnTo>
                  <a:pt x="3860" y="355"/>
                </a:lnTo>
                <a:lnTo>
                  <a:pt x="3866" y="366"/>
                </a:lnTo>
                <a:lnTo>
                  <a:pt x="3871" y="380"/>
                </a:lnTo>
                <a:lnTo>
                  <a:pt x="3877" y="362"/>
                </a:lnTo>
                <a:lnTo>
                  <a:pt x="3882" y="337"/>
                </a:lnTo>
                <a:lnTo>
                  <a:pt x="3886" y="360"/>
                </a:lnTo>
                <a:lnTo>
                  <a:pt x="3891" y="358"/>
                </a:lnTo>
                <a:lnTo>
                  <a:pt x="3897" y="366"/>
                </a:lnTo>
                <a:lnTo>
                  <a:pt x="3902" y="353"/>
                </a:lnTo>
                <a:lnTo>
                  <a:pt x="3908" y="358"/>
                </a:lnTo>
                <a:lnTo>
                  <a:pt x="3913" y="344"/>
                </a:lnTo>
                <a:lnTo>
                  <a:pt x="3917" y="338"/>
                </a:lnTo>
                <a:lnTo>
                  <a:pt x="3922" y="348"/>
                </a:lnTo>
                <a:lnTo>
                  <a:pt x="3928" y="348"/>
                </a:lnTo>
                <a:lnTo>
                  <a:pt x="3933" y="344"/>
                </a:lnTo>
                <a:lnTo>
                  <a:pt x="3939" y="346"/>
                </a:lnTo>
                <a:lnTo>
                  <a:pt x="3943" y="326"/>
                </a:lnTo>
                <a:lnTo>
                  <a:pt x="3948" y="326"/>
                </a:lnTo>
                <a:lnTo>
                  <a:pt x="3954" y="340"/>
                </a:lnTo>
                <a:lnTo>
                  <a:pt x="3959" y="371"/>
                </a:lnTo>
                <a:lnTo>
                  <a:pt x="3965" y="368"/>
                </a:lnTo>
                <a:lnTo>
                  <a:pt x="3970" y="360"/>
                </a:lnTo>
                <a:lnTo>
                  <a:pt x="3974" y="335"/>
                </a:lnTo>
                <a:lnTo>
                  <a:pt x="3979" y="322"/>
                </a:lnTo>
                <a:lnTo>
                  <a:pt x="3985" y="331"/>
                </a:lnTo>
                <a:lnTo>
                  <a:pt x="3990" y="327"/>
                </a:lnTo>
                <a:lnTo>
                  <a:pt x="3996" y="305"/>
                </a:lnTo>
                <a:lnTo>
                  <a:pt x="3999" y="307"/>
                </a:lnTo>
                <a:lnTo>
                  <a:pt x="4005" y="272"/>
                </a:lnTo>
                <a:lnTo>
                  <a:pt x="4010" y="260"/>
                </a:lnTo>
                <a:lnTo>
                  <a:pt x="4016" y="245"/>
                </a:lnTo>
                <a:lnTo>
                  <a:pt x="4021" y="247"/>
                </a:lnTo>
                <a:lnTo>
                  <a:pt x="4025" y="240"/>
                </a:lnTo>
                <a:lnTo>
                  <a:pt x="4030" y="210"/>
                </a:lnTo>
                <a:lnTo>
                  <a:pt x="4036" y="208"/>
                </a:lnTo>
                <a:lnTo>
                  <a:pt x="4041" y="232"/>
                </a:lnTo>
                <a:lnTo>
                  <a:pt x="4047" y="249"/>
                </a:lnTo>
                <a:lnTo>
                  <a:pt x="4052" y="252"/>
                </a:lnTo>
                <a:lnTo>
                  <a:pt x="4056" y="243"/>
                </a:lnTo>
                <a:lnTo>
                  <a:pt x="4062" y="245"/>
                </a:lnTo>
                <a:lnTo>
                  <a:pt x="4067" y="254"/>
                </a:lnTo>
                <a:lnTo>
                  <a:pt x="4073" y="254"/>
                </a:lnTo>
                <a:lnTo>
                  <a:pt x="4078" y="256"/>
                </a:lnTo>
                <a:lnTo>
                  <a:pt x="4082" y="278"/>
                </a:lnTo>
                <a:lnTo>
                  <a:pt x="4087" y="276"/>
                </a:lnTo>
                <a:lnTo>
                  <a:pt x="4093" y="280"/>
                </a:lnTo>
                <a:lnTo>
                  <a:pt x="4098" y="263"/>
                </a:lnTo>
                <a:lnTo>
                  <a:pt x="4104" y="254"/>
                </a:lnTo>
                <a:lnTo>
                  <a:pt x="4109" y="219"/>
                </a:lnTo>
                <a:lnTo>
                  <a:pt x="4113" y="188"/>
                </a:lnTo>
                <a:lnTo>
                  <a:pt x="4118" y="197"/>
                </a:lnTo>
                <a:lnTo>
                  <a:pt x="4124" y="236"/>
                </a:lnTo>
                <a:lnTo>
                  <a:pt x="4129" y="229"/>
                </a:lnTo>
                <a:lnTo>
                  <a:pt x="4135" y="218"/>
                </a:lnTo>
                <a:lnTo>
                  <a:pt x="4138" y="221"/>
                </a:lnTo>
                <a:lnTo>
                  <a:pt x="4144" y="203"/>
                </a:lnTo>
                <a:lnTo>
                  <a:pt x="4149" y="186"/>
                </a:lnTo>
                <a:lnTo>
                  <a:pt x="4155" y="201"/>
                </a:lnTo>
                <a:lnTo>
                  <a:pt x="4160" y="186"/>
                </a:lnTo>
                <a:lnTo>
                  <a:pt x="4166" y="192"/>
                </a:lnTo>
                <a:lnTo>
                  <a:pt x="4170" y="163"/>
                </a:lnTo>
                <a:lnTo>
                  <a:pt x="4175" y="192"/>
                </a:lnTo>
                <a:lnTo>
                  <a:pt x="4180" y="172"/>
                </a:lnTo>
                <a:lnTo>
                  <a:pt x="4186" y="153"/>
                </a:lnTo>
                <a:lnTo>
                  <a:pt x="4191" y="168"/>
                </a:lnTo>
                <a:lnTo>
                  <a:pt x="4195" y="174"/>
                </a:lnTo>
                <a:lnTo>
                  <a:pt x="4201" y="188"/>
                </a:lnTo>
                <a:lnTo>
                  <a:pt x="4206" y="174"/>
                </a:lnTo>
                <a:lnTo>
                  <a:pt x="4212" y="174"/>
                </a:lnTo>
                <a:lnTo>
                  <a:pt x="4217" y="159"/>
                </a:lnTo>
                <a:lnTo>
                  <a:pt x="4223" y="152"/>
                </a:lnTo>
                <a:lnTo>
                  <a:pt x="4226" y="185"/>
                </a:lnTo>
                <a:lnTo>
                  <a:pt x="4232" y="186"/>
                </a:lnTo>
                <a:lnTo>
                  <a:pt x="4237" y="188"/>
                </a:lnTo>
                <a:lnTo>
                  <a:pt x="4243" y="197"/>
                </a:lnTo>
                <a:lnTo>
                  <a:pt x="4248" y="185"/>
                </a:lnTo>
                <a:lnTo>
                  <a:pt x="4252" y="196"/>
                </a:lnTo>
                <a:lnTo>
                  <a:pt x="4257" y="186"/>
                </a:lnTo>
                <a:lnTo>
                  <a:pt x="4263" y="170"/>
                </a:lnTo>
                <a:lnTo>
                  <a:pt x="4268" y="179"/>
                </a:lnTo>
                <a:lnTo>
                  <a:pt x="4274" y="197"/>
                </a:lnTo>
                <a:lnTo>
                  <a:pt x="4279" y="192"/>
                </a:lnTo>
                <a:lnTo>
                  <a:pt x="4283" y="177"/>
                </a:lnTo>
                <a:lnTo>
                  <a:pt x="4288" y="199"/>
                </a:lnTo>
                <a:lnTo>
                  <a:pt x="4294" y="205"/>
                </a:lnTo>
                <a:lnTo>
                  <a:pt x="4299" y="205"/>
                </a:lnTo>
                <a:lnTo>
                  <a:pt x="4305" y="197"/>
                </a:lnTo>
                <a:lnTo>
                  <a:pt x="4309" y="219"/>
                </a:lnTo>
                <a:lnTo>
                  <a:pt x="4314" y="229"/>
                </a:lnTo>
                <a:lnTo>
                  <a:pt x="4320" y="219"/>
                </a:lnTo>
                <a:lnTo>
                  <a:pt x="4325" y="219"/>
                </a:lnTo>
                <a:lnTo>
                  <a:pt x="4331" y="218"/>
                </a:lnTo>
                <a:lnTo>
                  <a:pt x="4334" y="232"/>
                </a:lnTo>
                <a:lnTo>
                  <a:pt x="4340" y="250"/>
                </a:lnTo>
                <a:lnTo>
                  <a:pt x="4345" y="236"/>
                </a:lnTo>
                <a:lnTo>
                  <a:pt x="4351" y="240"/>
                </a:lnTo>
                <a:lnTo>
                  <a:pt x="4356" y="265"/>
                </a:lnTo>
                <a:lnTo>
                  <a:pt x="4362" y="276"/>
                </a:lnTo>
                <a:lnTo>
                  <a:pt x="4365" y="271"/>
                </a:lnTo>
                <a:lnTo>
                  <a:pt x="4371" y="274"/>
                </a:lnTo>
                <a:lnTo>
                  <a:pt x="4376" y="289"/>
                </a:lnTo>
                <a:lnTo>
                  <a:pt x="4382" y="302"/>
                </a:lnTo>
                <a:lnTo>
                  <a:pt x="4387" y="267"/>
                </a:lnTo>
                <a:lnTo>
                  <a:pt x="4391" y="263"/>
                </a:lnTo>
                <a:lnTo>
                  <a:pt x="4396" y="219"/>
                </a:lnTo>
                <a:lnTo>
                  <a:pt x="4402" y="240"/>
                </a:lnTo>
                <a:lnTo>
                  <a:pt x="4407" y="254"/>
                </a:lnTo>
                <a:lnTo>
                  <a:pt x="4413" y="229"/>
                </a:lnTo>
                <a:lnTo>
                  <a:pt x="4418" y="199"/>
                </a:lnTo>
                <a:lnTo>
                  <a:pt x="4422" y="236"/>
                </a:lnTo>
                <a:lnTo>
                  <a:pt x="4428" y="243"/>
                </a:lnTo>
                <a:lnTo>
                  <a:pt x="4433" y="230"/>
                </a:lnTo>
                <a:lnTo>
                  <a:pt x="4439" y="250"/>
                </a:lnTo>
                <a:lnTo>
                  <a:pt x="4444" y="229"/>
                </a:lnTo>
                <a:lnTo>
                  <a:pt x="4448" y="218"/>
                </a:lnTo>
                <a:lnTo>
                  <a:pt x="4453" y="232"/>
                </a:lnTo>
                <a:lnTo>
                  <a:pt x="4459" y="208"/>
                </a:lnTo>
                <a:lnTo>
                  <a:pt x="4464" y="221"/>
                </a:lnTo>
                <a:lnTo>
                  <a:pt x="4470" y="247"/>
                </a:lnTo>
                <a:lnTo>
                  <a:pt x="4475" y="249"/>
                </a:lnTo>
                <a:lnTo>
                  <a:pt x="4479" y="249"/>
                </a:lnTo>
                <a:lnTo>
                  <a:pt x="4484" y="272"/>
                </a:lnTo>
                <a:lnTo>
                  <a:pt x="4490" y="252"/>
                </a:lnTo>
                <a:lnTo>
                  <a:pt x="4495" y="260"/>
                </a:lnTo>
                <a:lnTo>
                  <a:pt x="4501" y="254"/>
                </a:lnTo>
                <a:lnTo>
                  <a:pt x="4504" y="254"/>
                </a:lnTo>
                <a:lnTo>
                  <a:pt x="4510" y="243"/>
                </a:lnTo>
                <a:lnTo>
                  <a:pt x="4515" y="261"/>
                </a:lnTo>
                <a:lnTo>
                  <a:pt x="4521" y="260"/>
                </a:lnTo>
                <a:lnTo>
                  <a:pt x="4526" y="247"/>
                </a:lnTo>
                <a:lnTo>
                  <a:pt x="4532" y="269"/>
                </a:lnTo>
                <a:lnTo>
                  <a:pt x="4536" y="287"/>
                </a:lnTo>
                <a:lnTo>
                  <a:pt x="4541" y="298"/>
                </a:lnTo>
                <a:lnTo>
                  <a:pt x="4547" y="315"/>
                </a:lnTo>
                <a:lnTo>
                  <a:pt x="4552" y="311"/>
                </a:lnTo>
                <a:lnTo>
                  <a:pt x="4558" y="298"/>
                </a:lnTo>
                <a:lnTo>
                  <a:pt x="4561" y="302"/>
                </a:lnTo>
                <a:lnTo>
                  <a:pt x="4567" y="291"/>
                </a:lnTo>
                <a:lnTo>
                  <a:pt x="4572" y="280"/>
                </a:lnTo>
                <a:lnTo>
                  <a:pt x="4578" y="293"/>
                </a:lnTo>
                <a:lnTo>
                  <a:pt x="4583" y="304"/>
                </a:lnTo>
                <a:lnTo>
                  <a:pt x="4589" y="298"/>
                </a:lnTo>
                <a:lnTo>
                  <a:pt x="4592" y="296"/>
                </a:lnTo>
                <a:lnTo>
                  <a:pt x="4598" y="304"/>
                </a:lnTo>
                <a:lnTo>
                  <a:pt x="4603" y="322"/>
                </a:lnTo>
                <a:lnTo>
                  <a:pt x="4609" y="324"/>
                </a:lnTo>
                <a:lnTo>
                  <a:pt x="4614" y="309"/>
                </a:lnTo>
                <a:lnTo>
                  <a:pt x="4618" y="320"/>
                </a:lnTo>
                <a:lnTo>
                  <a:pt x="4623" y="324"/>
                </a:lnTo>
                <a:lnTo>
                  <a:pt x="4629" y="329"/>
                </a:lnTo>
                <a:lnTo>
                  <a:pt x="4634" y="344"/>
                </a:lnTo>
                <a:lnTo>
                  <a:pt x="4640" y="326"/>
                </a:lnTo>
                <a:lnTo>
                  <a:pt x="4644" y="346"/>
                </a:lnTo>
                <a:lnTo>
                  <a:pt x="4649" y="335"/>
                </a:lnTo>
                <a:lnTo>
                  <a:pt x="4655" y="316"/>
                </a:lnTo>
                <a:lnTo>
                  <a:pt x="4660" y="342"/>
                </a:lnTo>
                <a:lnTo>
                  <a:pt x="4665" y="369"/>
                </a:lnTo>
                <a:lnTo>
                  <a:pt x="4671" y="384"/>
                </a:lnTo>
                <a:lnTo>
                  <a:pt x="4675" y="373"/>
                </a:lnTo>
                <a:lnTo>
                  <a:pt x="4680" y="390"/>
                </a:lnTo>
                <a:lnTo>
                  <a:pt x="4686" y="358"/>
                </a:lnTo>
                <a:lnTo>
                  <a:pt x="4691" y="326"/>
                </a:lnTo>
                <a:lnTo>
                  <a:pt x="4697" y="344"/>
                </a:lnTo>
                <a:lnTo>
                  <a:pt x="4700" y="346"/>
                </a:lnTo>
                <a:lnTo>
                  <a:pt x="4706" y="335"/>
                </a:lnTo>
                <a:lnTo>
                  <a:pt x="4711" y="338"/>
                </a:lnTo>
                <a:lnTo>
                  <a:pt x="4717" y="333"/>
                </a:lnTo>
                <a:lnTo>
                  <a:pt x="4722" y="349"/>
                </a:lnTo>
                <a:lnTo>
                  <a:pt x="4728" y="351"/>
                </a:lnTo>
                <a:lnTo>
                  <a:pt x="4731" y="338"/>
                </a:lnTo>
                <a:lnTo>
                  <a:pt x="4737" y="358"/>
                </a:lnTo>
                <a:lnTo>
                  <a:pt x="4742" y="369"/>
                </a:lnTo>
                <a:lnTo>
                  <a:pt x="4748" y="340"/>
                </a:lnTo>
                <a:lnTo>
                  <a:pt x="4753" y="331"/>
                </a:lnTo>
                <a:lnTo>
                  <a:pt x="4757" y="304"/>
                </a:lnTo>
                <a:lnTo>
                  <a:pt x="4762" y="298"/>
                </a:lnTo>
                <a:lnTo>
                  <a:pt x="4768" y="326"/>
                </a:lnTo>
                <a:lnTo>
                  <a:pt x="4773" y="300"/>
                </a:lnTo>
                <a:lnTo>
                  <a:pt x="4779" y="293"/>
                </a:lnTo>
                <a:lnTo>
                  <a:pt x="4784" y="315"/>
                </a:lnTo>
                <a:lnTo>
                  <a:pt x="4788" y="291"/>
                </a:lnTo>
                <a:lnTo>
                  <a:pt x="4794" y="296"/>
                </a:lnTo>
                <a:lnTo>
                  <a:pt x="4799" y="276"/>
                </a:lnTo>
                <a:lnTo>
                  <a:pt x="4805" y="271"/>
                </a:lnTo>
                <a:lnTo>
                  <a:pt x="4810" y="265"/>
                </a:lnTo>
                <a:lnTo>
                  <a:pt x="4814" y="272"/>
                </a:lnTo>
                <a:lnTo>
                  <a:pt x="4819" y="269"/>
                </a:lnTo>
                <a:lnTo>
                  <a:pt x="4825" y="265"/>
                </a:lnTo>
                <a:lnTo>
                  <a:pt x="4830" y="272"/>
                </a:lnTo>
                <a:lnTo>
                  <a:pt x="4836" y="278"/>
                </a:lnTo>
                <a:lnTo>
                  <a:pt x="4841" y="283"/>
                </a:lnTo>
                <a:lnTo>
                  <a:pt x="4845" y="278"/>
                </a:lnTo>
                <a:lnTo>
                  <a:pt x="4850" y="260"/>
                </a:lnTo>
                <a:lnTo>
                  <a:pt x="4856" y="272"/>
                </a:lnTo>
                <a:lnTo>
                  <a:pt x="4861" y="285"/>
                </a:lnTo>
                <a:lnTo>
                  <a:pt x="4867" y="282"/>
                </a:lnTo>
                <a:lnTo>
                  <a:pt x="4870" y="302"/>
                </a:lnTo>
                <a:lnTo>
                  <a:pt x="4876" y="311"/>
                </a:lnTo>
                <a:lnTo>
                  <a:pt x="4881" y="313"/>
                </a:lnTo>
                <a:lnTo>
                  <a:pt x="4887" y="283"/>
                </a:lnTo>
                <a:lnTo>
                  <a:pt x="4892" y="305"/>
                </a:lnTo>
                <a:lnTo>
                  <a:pt x="4898" y="300"/>
                </a:lnTo>
                <a:lnTo>
                  <a:pt x="4902" y="322"/>
                </a:lnTo>
                <a:lnTo>
                  <a:pt x="4907" y="302"/>
                </a:lnTo>
                <a:lnTo>
                  <a:pt x="4913" y="315"/>
                </a:lnTo>
                <a:lnTo>
                  <a:pt x="4918" y="322"/>
                </a:lnTo>
                <a:lnTo>
                  <a:pt x="4924" y="327"/>
                </a:lnTo>
                <a:lnTo>
                  <a:pt x="4927" y="327"/>
                </a:lnTo>
                <a:lnTo>
                  <a:pt x="4933" y="333"/>
                </a:lnTo>
                <a:lnTo>
                  <a:pt x="4938" y="322"/>
                </a:lnTo>
                <a:lnTo>
                  <a:pt x="4944" y="326"/>
                </a:lnTo>
                <a:lnTo>
                  <a:pt x="4949" y="351"/>
                </a:lnTo>
                <a:lnTo>
                  <a:pt x="4953" y="355"/>
                </a:lnTo>
                <a:lnTo>
                  <a:pt x="4958" y="360"/>
                </a:lnTo>
                <a:lnTo>
                  <a:pt x="4964" y="395"/>
                </a:lnTo>
                <a:lnTo>
                  <a:pt x="4969" y="390"/>
                </a:lnTo>
                <a:lnTo>
                  <a:pt x="4975" y="393"/>
                </a:lnTo>
                <a:lnTo>
                  <a:pt x="4980" y="379"/>
                </a:lnTo>
                <a:lnTo>
                  <a:pt x="4984" y="393"/>
                </a:lnTo>
                <a:lnTo>
                  <a:pt x="4989" y="406"/>
                </a:lnTo>
                <a:lnTo>
                  <a:pt x="4995" y="406"/>
                </a:lnTo>
                <a:lnTo>
                  <a:pt x="5000" y="397"/>
                </a:lnTo>
                <a:lnTo>
                  <a:pt x="5006" y="366"/>
                </a:lnTo>
                <a:lnTo>
                  <a:pt x="5010" y="358"/>
                </a:lnTo>
                <a:lnTo>
                  <a:pt x="5015" y="366"/>
                </a:lnTo>
                <a:lnTo>
                  <a:pt x="5021" y="362"/>
                </a:lnTo>
                <a:lnTo>
                  <a:pt x="5026" y="355"/>
                </a:lnTo>
                <a:lnTo>
                  <a:pt x="5032" y="344"/>
                </a:lnTo>
                <a:lnTo>
                  <a:pt x="5037" y="327"/>
                </a:lnTo>
                <a:lnTo>
                  <a:pt x="5041" y="305"/>
                </a:lnTo>
                <a:lnTo>
                  <a:pt x="5046" y="316"/>
                </a:lnTo>
                <a:lnTo>
                  <a:pt x="5052" y="311"/>
                </a:lnTo>
                <a:lnTo>
                  <a:pt x="5057" y="307"/>
                </a:lnTo>
                <a:lnTo>
                  <a:pt x="5063" y="307"/>
                </a:lnTo>
                <a:lnTo>
                  <a:pt x="5066" y="294"/>
                </a:lnTo>
                <a:lnTo>
                  <a:pt x="5072" y="289"/>
                </a:lnTo>
                <a:lnTo>
                  <a:pt x="5077" y="298"/>
                </a:lnTo>
                <a:lnTo>
                  <a:pt x="5083" y="282"/>
                </a:lnTo>
                <a:lnTo>
                  <a:pt x="5088" y="282"/>
                </a:lnTo>
                <a:lnTo>
                  <a:pt x="5094" y="283"/>
                </a:lnTo>
                <a:lnTo>
                  <a:pt x="5097" y="296"/>
                </a:lnTo>
                <a:lnTo>
                  <a:pt x="5103" y="285"/>
                </a:lnTo>
                <a:lnTo>
                  <a:pt x="5108" y="318"/>
                </a:lnTo>
                <a:lnTo>
                  <a:pt x="5114" y="296"/>
                </a:lnTo>
                <a:lnTo>
                  <a:pt x="5119" y="280"/>
                </a:lnTo>
                <a:lnTo>
                  <a:pt x="5123" y="283"/>
                </a:lnTo>
                <a:lnTo>
                  <a:pt x="5129" y="316"/>
                </a:lnTo>
                <a:lnTo>
                  <a:pt x="5134" y="329"/>
                </a:lnTo>
                <a:lnTo>
                  <a:pt x="5139" y="326"/>
                </a:lnTo>
                <a:lnTo>
                  <a:pt x="5145" y="337"/>
                </a:lnTo>
                <a:lnTo>
                  <a:pt x="5150" y="338"/>
                </a:lnTo>
                <a:lnTo>
                  <a:pt x="5154" y="366"/>
                </a:lnTo>
              </a:path>
            </a:pathLst>
          </a:custGeom>
          <a:noFill/>
          <a:ln w="36513" cap="rnd">
            <a:solidFill>
              <a:srgbClr val="196B24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E"/>
          </a:p>
        </p:txBody>
      </p:sp>
      <p:sp>
        <p:nvSpPr>
          <p:cNvPr id="16" name="Freeform 13">
            <a:extLst>
              <a:ext uri="{FF2B5EF4-FFF2-40B4-BE49-F238E27FC236}">
                <a16:creationId xmlns:a16="http://schemas.microsoft.com/office/drawing/2014/main" id="{555C8BC1-45B4-625E-48BE-E08239F0991E}"/>
              </a:ext>
            </a:extLst>
          </p:cNvPr>
          <p:cNvSpPr>
            <a:spLocks/>
          </p:cNvSpPr>
          <p:nvPr/>
        </p:nvSpPr>
        <p:spPr bwMode="auto">
          <a:xfrm>
            <a:off x="952501" y="3386138"/>
            <a:ext cx="8181975" cy="1662113"/>
          </a:xfrm>
          <a:custGeom>
            <a:avLst/>
            <a:gdLst>
              <a:gd name="T0" fmla="*/ 77 w 5154"/>
              <a:gd name="T1" fmla="*/ 355 h 1047"/>
              <a:gd name="T2" fmla="*/ 160 w 5154"/>
              <a:gd name="T3" fmla="*/ 287 h 1047"/>
              <a:gd name="T4" fmla="*/ 242 w 5154"/>
              <a:gd name="T5" fmla="*/ 358 h 1047"/>
              <a:gd name="T6" fmla="*/ 324 w 5154"/>
              <a:gd name="T7" fmla="*/ 334 h 1047"/>
              <a:gd name="T8" fmla="*/ 407 w 5154"/>
              <a:gd name="T9" fmla="*/ 243 h 1047"/>
              <a:gd name="T10" fmla="*/ 489 w 5154"/>
              <a:gd name="T11" fmla="*/ 280 h 1047"/>
              <a:gd name="T12" fmla="*/ 571 w 5154"/>
              <a:gd name="T13" fmla="*/ 384 h 1047"/>
              <a:gd name="T14" fmla="*/ 654 w 5154"/>
              <a:gd name="T15" fmla="*/ 585 h 1047"/>
              <a:gd name="T16" fmla="*/ 736 w 5154"/>
              <a:gd name="T17" fmla="*/ 507 h 1047"/>
              <a:gd name="T18" fmla="*/ 820 w 5154"/>
              <a:gd name="T19" fmla="*/ 529 h 1047"/>
              <a:gd name="T20" fmla="*/ 903 w 5154"/>
              <a:gd name="T21" fmla="*/ 536 h 1047"/>
              <a:gd name="T22" fmla="*/ 985 w 5154"/>
              <a:gd name="T23" fmla="*/ 629 h 1047"/>
              <a:gd name="T24" fmla="*/ 1067 w 5154"/>
              <a:gd name="T25" fmla="*/ 673 h 1047"/>
              <a:gd name="T26" fmla="*/ 1150 w 5154"/>
              <a:gd name="T27" fmla="*/ 671 h 1047"/>
              <a:gd name="T28" fmla="*/ 1232 w 5154"/>
              <a:gd name="T29" fmla="*/ 712 h 1047"/>
              <a:gd name="T30" fmla="*/ 1314 w 5154"/>
              <a:gd name="T31" fmla="*/ 726 h 1047"/>
              <a:gd name="T32" fmla="*/ 1397 w 5154"/>
              <a:gd name="T33" fmla="*/ 843 h 1047"/>
              <a:gd name="T34" fmla="*/ 1479 w 5154"/>
              <a:gd name="T35" fmla="*/ 842 h 1047"/>
              <a:gd name="T36" fmla="*/ 1562 w 5154"/>
              <a:gd name="T37" fmla="*/ 882 h 1047"/>
              <a:gd name="T38" fmla="*/ 1644 w 5154"/>
              <a:gd name="T39" fmla="*/ 876 h 1047"/>
              <a:gd name="T40" fmla="*/ 1726 w 5154"/>
              <a:gd name="T41" fmla="*/ 935 h 1047"/>
              <a:gd name="T42" fmla="*/ 1809 w 5154"/>
              <a:gd name="T43" fmla="*/ 990 h 1047"/>
              <a:gd name="T44" fmla="*/ 1891 w 5154"/>
              <a:gd name="T45" fmla="*/ 984 h 1047"/>
              <a:gd name="T46" fmla="*/ 1973 w 5154"/>
              <a:gd name="T47" fmla="*/ 904 h 1047"/>
              <a:gd name="T48" fmla="*/ 2057 w 5154"/>
              <a:gd name="T49" fmla="*/ 706 h 1047"/>
              <a:gd name="T50" fmla="*/ 2140 w 5154"/>
              <a:gd name="T51" fmla="*/ 790 h 1047"/>
              <a:gd name="T52" fmla="*/ 2222 w 5154"/>
              <a:gd name="T53" fmla="*/ 745 h 1047"/>
              <a:gd name="T54" fmla="*/ 2305 w 5154"/>
              <a:gd name="T55" fmla="*/ 805 h 1047"/>
              <a:gd name="T56" fmla="*/ 2387 w 5154"/>
              <a:gd name="T57" fmla="*/ 732 h 1047"/>
              <a:gd name="T58" fmla="*/ 2469 w 5154"/>
              <a:gd name="T59" fmla="*/ 754 h 1047"/>
              <a:gd name="T60" fmla="*/ 2552 w 5154"/>
              <a:gd name="T61" fmla="*/ 704 h 1047"/>
              <a:gd name="T62" fmla="*/ 2634 w 5154"/>
              <a:gd name="T63" fmla="*/ 604 h 1047"/>
              <a:gd name="T64" fmla="*/ 2716 w 5154"/>
              <a:gd name="T65" fmla="*/ 470 h 1047"/>
              <a:gd name="T66" fmla="*/ 2799 w 5154"/>
              <a:gd name="T67" fmla="*/ 472 h 1047"/>
              <a:gd name="T68" fmla="*/ 2881 w 5154"/>
              <a:gd name="T69" fmla="*/ 415 h 1047"/>
              <a:gd name="T70" fmla="*/ 2963 w 5154"/>
              <a:gd name="T71" fmla="*/ 475 h 1047"/>
              <a:gd name="T72" fmla="*/ 3046 w 5154"/>
              <a:gd name="T73" fmla="*/ 424 h 1047"/>
              <a:gd name="T74" fmla="*/ 3128 w 5154"/>
              <a:gd name="T75" fmla="*/ 457 h 1047"/>
              <a:gd name="T76" fmla="*/ 3210 w 5154"/>
              <a:gd name="T77" fmla="*/ 393 h 1047"/>
              <a:gd name="T78" fmla="*/ 3295 w 5154"/>
              <a:gd name="T79" fmla="*/ 325 h 1047"/>
              <a:gd name="T80" fmla="*/ 3377 w 5154"/>
              <a:gd name="T81" fmla="*/ 305 h 1047"/>
              <a:gd name="T82" fmla="*/ 3459 w 5154"/>
              <a:gd name="T83" fmla="*/ 358 h 1047"/>
              <a:gd name="T84" fmla="*/ 3542 w 5154"/>
              <a:gd name="T85" fmla="*/ 446 h 1047"/>
              <a:gd name="T86" fmla="*/ 3624 w 5154"/>
              <a:gd name="T87" fmla="*/ 499 h 1047"/>
              <a:gd name="T88" fmla="*/ 3706 w 5154"/>
              <a:gd name="T89" fmla="*/ 567 h 1047"/>
              <a:gd name="T90" fmla="*/ 3789 w 5154"/>
              <a:gd name="T91" fmla="*/ 486 h 1047"/>
              <a:gd name="T92" fmla="*/ 3871 w 5154"/>
              <a:gd name="T93" fmla="*/ 395 h 1047"/>
              <a:gd name="T94" fmla="*/ 3954 w 5154"/>
              <a:gd name="T95" fmla="*/ 309 h 1047"/>
              <a:gd name="T96" fmla="*/ 4036 w 5154"/>
              <a:gd name="T97" fmla="*/ 322 h 1047"/>
              <a:gd name="T98" fmla="*/ 4118 w 5154"/>
              <a:gd name="T99" fmla="*/ 177 h 1047"/>
              <a:gd name="T100" fmla="*/ 4201 w 5154"/>
              <a:gd name="T101" fmla="*/ 173 h 1047"/>
              <a:gd name="T102" fmla="*/ 4283 w 5154"/>
              <a:gd name="T103" fmla="*/ 243 h 1047"/>
              <a:gd name="T104" fmla="*/ 4365 w 5154"/>
              <a:gd name="T105" fmla="*/ 252 h 1047"/>
              <a:gd name="T106" fmla="*/ 4448 w 5154"/>
              <a:gd name="T107" fmla="*/ 373 h 1047"/>
              <a:gd name="T108" fmla="*/ 4532 w 5154"/>
              <a:gd name="T109" fmla="*/ 450 h 1047"/>
              <a:gd name="T110" fmla="*/ 4614 w 5154"/>
              <a:gd name="T111" fmla="*/ 450 h 1047"/>
              <a:gd name="T112" fmla="*/ 4697 w 5154"/>
              <a:gd name="T113" fmla="*/ 406 h 1047"/>
              <a:gd name="T114" fmla="*/ 4779 w 5154"/>
              <a:gd name="T115" fmla="*/ 345 h 1047"/>
              <a:gd name="T116" fmla="*/ 4861 w 5154"/>
              <a:gd name="T117" fmla="*/ 208 h 1047"/>
              <a:gd name="T118" fmla="*/ 4944 w 5154"/>
              <a:gd name="T119" fmla="*/ 111 h 1047"/>
              <a:gd name="T120" fmla="*/ 5026 w 5154"/>
              <a:gd name="T121" fmla="*/ 131 h 1047"/>
              <a:gd name="T122" fmla="*/ 5108 w 5154"/>
              <a:gd name="T123" fmla="*/ 16 h 10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5154" h="1047">
                <a:moveTo>
                  <a:pt x="0" y="338"/>
                </a:moveTo>
                <a:lnTo>
                  <a:pt x="4" y="367"/>
                </a:lnTo>
                <a:lnTo>
                  <a:pt x="10" y="355"/>
                </a:lnTo>
                <a:lnTo>
                  <a:pt x="15" y="373"/>
                </a:lnTo>
                <a:lnTo>
                  <a:pt x="21" y="384"/>
                </a:lnTo>
                <a:lnTo>
                  <a:pt x="26" y="399"/>
                </a:lnTo>
                <a:lnTo>
                  <a:pt x="31" y="371"/>
                </a:lnTo>
                <a:lnTo>
                  <a:pt x="35" y="355"/>
                </a:lnTo>
                <a:lnTo>
                  <a:pt x="41" y="344"/>
                </a:lnTo>
                <a:lnTo>
                  <a:pt x="46" y="349"/>
                </a:lnTo>
                <a:lnTo>
                  <a:pt x="52" y="380"/>
                </a:lnTo>
                <a:lnTo>
                  <a:pt x="57" y="391"/>
                </a:lnTo>
                <a:lnTo>
                  <a:pt x="61" y="384"/>
                </a:lnTo>
                <a:lnTo>
                  <a:pt x="66" y="373"/>
                </a:lnTo>
                <a:lnTo>
                  <a:pt x="72" y="360"/>
                </a:lnTo>
                <a:lnTo>
                  <a:pt x="77" y="355"/>
                </a:lnTo>
                <a:lnTo>
                  <a:pt x="83" y="355"/>
                </a:lnTo>
                <a:lnTo>
                  <a:pt x="88" y="358"/>
                </a:lnTo>
                <a:lnTo>
                  <a:pt x="92" y="362"/>
                </a:lnTo>
                <a:lnTo>
                  <a:pt x="97" y="344"/>
                </a:lnTo>
                <a:lnTo>
                  <a:pt x="103" y="309"/>
                </a:lnTo>
                <a:lnTo>
                  <a:pt x="108" y="324"/>
                </a:lnTo>
                <a:lnTo>
                  <a:pt x="114" y="329"/>
                </a:lnTo>
                <a:lnTo>
                  <a:pt x="118" y="345"/>
                </a:lnTo>
                <a:lnTo>
                  <a:pt x="123" y="325"/>
                </a:lnTo>
                <a:lnTo>
                  <a:pt x="128" y="307"/>
                </a:lnTo>
                <a:lnTo>
                  <a:pt x="134" y="311"/>
                </a:lnTo>
                <a:lnTo>
                  <a:pt x="139" y="313"/>
                </a:lnTo>
                <a:lnTo>
                  <a:pt x="145" y="292"/>
                </a:lnTo>
                <a:lnTo>
                  <a:pt x="149" y="298"/>
                </a:lnTo>
                <a:lnTo>
                  <a:pt x="154" y="274"/>
                </a:lnTo>
                <a:lnTo>
                  <a:pt x="160" y="287"/>
                </a:lnTo>
                <a:lnTo>
                  <a:pt x="165" y="309"/>
                </a:lnTo>
                <a:lnTo>
                  <a:pt x="171" y="316"/>
                </a:lnTo>
                <a:lnTo>
                  <a:pt x="174" y="307"/>
                </a:lnTo>
                <a:lnTo>
                  <a:pt x="180" y="311"/>
                </a:lnTo>
                <a:lnTo>
                  <a:pt x="185" y="320"/>
                </a:lnTo>
                <a:lnTo>
                  <a:pt x="191" y="314"/>
                </a:lnTo>
                <a:lnTo>
                  <a:pt x="196" y="329"/>
                </a:lnTo>
                <a:lnTo>
                  <a:pt x="202" y="309"/>
                </a:lnTo>
                <a:lnTo>
                  <a:pt x="205" y="325"/>
                </a:lnTo>
                <a:lnTo>
                  <a:pt x="211" y="325"/>
                </a:lnTo>
                <a:lnTo>
                  <a:pt x="216" y="344"/>
                </a:lnTo>
                <a:lnTo>
                  <a:pt x="222" y="351"/>
                </a:lnTo>
                <a:lnTo>
                  <a:pt x="227" y="325"/>
                </a:lnTo>
                <a:lnTo>
                  <a:pt x="231" y="318"/>
                </a:lnTo>
                <a:lnTo>
                  <a:pt x="236" y="355"/>
                </a:lnTo>
                <a:lnTo>
                  <a:pt x="242" y="358"/>
                </a:lnTo>
                <a:lnTo>
                  <a:pt x="247" y="338"/>
                </a:lnTo>
                <a:lnTo>
                  <a:pt x="253" y="307"/>
                </a:lnTo>
                <a:lnTo>
                  <a:pt x="258" y="313"/>
                </a:lnTo>
                <a:lnTo>
                  <a:pt x="262" y="322"/>
                </a:lnTo>
                <a:lnTo>
                  <a:pt x="268" y="311"/>
                </a:lnTo>
                <a:lnTo>
                  <a:pt x="273" y="334"/>
                </a:lnTo>
                <a:lnTo>
                  <a:pt x="279" y="347"/>
                </a:lnTo>
                <a:lnTo>
                  <a:pt x="284" y="351"/>
                </a:lnTo>
                <a:lnTo>
                  <a:pt x="288" y="349"/>
                </a:lnTo>
                <a:lnTo>
                  <a:pt x="293" y="318"/>
                </a:lnTo>
                <a:lnTo>
                  <a:pt x="299" y="320"/>
                </a:lnTo>
                <a:lnTo>
                  <a:pt x="304" y="336"/>
                </a:lnTo>
                <a:lnTo>
                  <a:pt x="310" y="327"/>
                </a:lnTo>
                <a:lnTo>
                  <a:pt x="313" y="322"/>
                </a:lnTo>
                <a:lnTo>
                  <a:pt x="319" y="318"/>
                </a:lnTo>
                <a:lnTo>
                  <a:pt x="324" y="334"/>
                </a:lnTo>
                <a:lnTo>
                  <a:pt x="330" y="333"/>
                </a:lnTo>
                <a:lnTo>
                  <a:pt x="335" y="331"/>
                </a:lnTo>
                <a:lnTo>
                  <a:pt x="341" y="340"/>
                </a:lnTo>
                <a:lnTo>
                  <a:pt x="344" y="340"/>
                </a:lnTo>
                <a:lnTo>
                  <a:pt x="350" y="340"/>
                </a:lnTo>
                <a:lnTo>
                  <a:pt x="355" y="314"/>
                </a:lnTo>
                <a:lnTo>
                  <a:pt x="361" y="285"/>
                </a:lnTo>
                <a:lnTo>
                  <a:pt x="366" y="303"/>
                </a:lnTo>
                <a:lnTo>
                  <a:pt x="370" y="300"/>
                </a:lnTo>
                <a:lnTo>
                  <a:pt x="376" y="269"/>
                </a:lnTo>
                <a:lnTo>
                  <a:pt x="381" y="296"/>
                </a:lnTo>
                <a:lnTo>
                  <a:pt x="387" y="276"/>
                </a:lnTo>
                <a:lnTo>
                  <a:pt x="392" y="258"/>
                </a:lnTo>
                <a:lnTo>
                  <a:pt x="398" y="252"/>
                </a:lnTo>
                <a:lnTo>
                  <a:pt x="401" y="254"/>
                </a:lnTo>
                <a:lnTo>
                  <a:pt x="407" y="243"/>
                </a:lnTo>
                <a:lnTo>
                  <a:pt x="412" y="259"/>
                </a:lnTo>
                <a:lnTo>
                  <a:pt x="418" y="278"/>
                </a:lnTo>
                <a:lnTo>
                  <a:pt x="423" y="287"/>
                </a:lnTo>
                <a:lnTo>
                  <a:pt x="427" y="280"/>
                </a:lnTo>
                <a:lnTo>
                  <a:pt x="432" y="267"/>
                </a:lnTo>
                <a:lnTo>
                  <a:pt x="438" y="285"/>
                </a:lnTo>
                <a:lnTo>
                  <a:pt x="443" y="294"/>
                </a:lnTo>
                <a:lnTo>
                  <a:pt x="449" y="302"/>
                </a:lnTo>
                <a:lnTo>
                  <a:pt x="454" y="307"/>
                </a:lnTo>
                <a:lnTo>
                  <a:pt x="458" y="294"/>
                </a:lnTo>
                <a:lnTo>
                  <a:pt x="463" y="305"/>
                </a:lnTo>
                <a:lnTo>
                  <a:pt x="469" y="320"/>
                </a:lnTo>
                <a:lnTo>
                  <a:pt x="474" y="294"/>
                </a:lnTo>
                <a:lnTo>
                  <a:pt x="480" y="298"/>
                </a:lnTo>
                <a:lnTo>
                  <a:pt x="484" y="318"/>
                </a:lnTo>
                <a:lnTo>
                  <a:pt x="489" y="280"/>
                </a:lnTo>
                <a:lnTo>
                  <a:pt x="495" y="296"/>
                </a:lnTo>
                <a:lnTo>
                  <a:pt x="500" y="287"/>
                </a:lnTo>
                <a:lnTo>
                  <a:pt x="506" y="296"/>
                </a:lnTo>
                <a:lnTo>
                  <a:pt x="511" y="294"/>
                </a:lnTo>
                <a:lnTo>
                  <a:pt x="515" y="302"/>
                </a:lnTo>
                <a:lnTo>
                  <a:pt x="520" y="325"/>
                </a:lnTo>
                <a:lnTo>
                  <a:pt x="526" y="311"/>
                </a:lnTo>
                <a:lnTo>
                  <a:pt x="531" y="334"/>
                </a:lnTo>
                <a:lnTo>
                  <a:pt x="537" y="355"/>
                </a:lnTo>
                <a:lnTo>
                  <a:pt x="540" y="369"/>
                </a:lnTo>
                <a:lnTo>
                  <a:pt x="546" y="386"/>
                </a:lnTo>
                <a:lnTo>
                  <a:pt x="551" y="353"/>
                </a:lnTo>
                <a:lnTo>
                  <a:pt x="557" y="349"/>
                </a:lnTo>
                <a:lnTo>
                  <a:pt x="562" y="380"/>
                </a:lnTo>
                <a:lnTo>
                  <a:pt x="568" y="406"/>
                </a:lnTo>
                <a:lnTo>
                  <a:pt x="571" y="384"/>
                </a:lnTo>
                <a:lnTo>
                  <a:pt x="577" y="411"/>
                </a:lnTo>
                <a:lnTo>
                  <a:pt x="582" y="426"/>
                </a:lnTo>
                <a:lnTo>
                  <a:pt x="588" y="441"/>
                </a:lnTo>
                <a:lnTo>
                  <a:pt x="593" y="463"/>
                </a:lnTo>
                <a:lnTo>
                  <a:pt x="597" y="472"/>
                </a:lnTo>
                <a:lnTo>
                  <a:pt x="603" y="486"/>
                </a:lnTo>
                <a:lnTo>
                  <a:pt x="608" y="494"/>
                </a:lnTo>
                <a:lnTo>
                  <a:pt x="613" y="525"/>
                </a:lnTo>
                <a:lnTo>
                  <a:pt x="619" y="538"/>
                </a:lnTo>
                <a:lnTo>
                  <a:pt x="623" y="549"/>
                </a:lnTo>
                <a:lnTo>
                  <a:pt x="628" y="594"/>
                </a:lnTo>
                <a:lnTo>
                  <a:pt x="634" y="574"/>
                </a:lnTo>
                <a:lnTo>
                  <a:pt x="639" y="578"/>
                </a:lnTo>
                <a:lnTo>
                  <a:pt x="645" y="582"/>
                </a:lnTo>
                <a:lnTo>
                  <a:pt x="650" y="583"/>
                </a:lnTo>
                <a:lnTo>
                  <a:pt x="654" y="585"/>
                </a:lnTo>
                <a:lnTo>
                  <a:pt x="659" y="578"/>
                </a:lnTo>
                <a:lnTo>
                  <a:pt x="665" y="589"/>
                </a:lnTo>
                <a:lnTo>
                  <a:pt x="670" y="574"/>
                </a:lnTo>
                <a:lnTo>
                  <a:pt x="676" y="554"/>
                </a:lnTo>
                <a:lnTo>
                  <a:pt x="679" y="576"/>
                </a:lnTo>
                <a:lnTo>
                  <a:pt x="685" y="576"/>
                </a:lnTo>
                <a:lnTo>
                  <a:pt x="690" y="565"/>
                </a:lnTo>
                <a:lnTo>
                  <a:pt x="696" y="571"/>
                </a:lnTo>
                <a:lnTo>
                  <a:pt x="701" y="560"/>
                </a:lnTo>
                <a:lnTo>
                  <a:pt x="707" y="538"/>
                </a:lnTo>
                <a:lnTo>
                  <a:pt x="710" y="541"/>
                </a:lnTo>
                <a:lnTo>
                  <a:pt x="716" y="539"/>
                </a:lnTo>
                <a:lnTo>
                  <a:pt x="721" y="550"/>
                </a:lnTo>
                <a:lnTo>
                  <a:pt x="727" y="519"/>
                </a:lnTo>
                <a:lnTo>
                  <a:pt x="732" y="527"/>
                </a:lnTo>
                <a:lnTo>
                  <a:pt x="736" y="507"/>
                </a:lnTo>
                <a:lnTo>
                  <a:pt x="742" y="497"/>
                </a:lnTo>
                <a:lnTo>
                  <a:pt x="747" y="492"/>
                </a:lnTo>
                <a:lnTo>
                  <a:pt x="753" y="497"/>
                </a:lnTo>
                <a:lnTo>
                  <a:pt x="758" y="497"/>
                </a:lnTo>
                <a:lnTo>
                  <a:pt x="764" y="468"/>
                </a:lnTo>
                <a:lnTo>
                  <a:pt x="767" y="481"/>
                </a:lnTo>
                <a:lnTo>
                  <a:pt x="773" y="477"/>
                </a:lnTo>
                <a:lnTo>
                  <a:pt x="778" y="470"/>
                </a:lnTo>
                <a:lnTo>
                  <a:pt x="784" y="452"/>
                </a:lnTo>
                <a:lnTo>
                  <a:pt x="789" y="466"/>
                </a:lnTo>
                <a:lnTo>
                  <a:pt x="793" y="477"/>
                </a:lnTo>
                <a:lnTo>
                  <a:pt x="798" y="497"/>
                </a:lnTo>
                <a:lnTo>
                  <a:pt x="804" y="503"/>
                </a:lnTo>
                <a:lnTo>
                  <a:pt x="809" y="508"/>
                </a:lnTo>
                <a:lnTo>
                  <a:pt x="815" y="523"/>
                </a:lnTo>
                <a:lnTo>
                  <a:pt x="820" y="529"/>
                </a:lnTo>
                <a:lnTo>
                  <a:pt x="824" y="516"/>
                </a:lnTo>
                <a:lnTo>
                  <a:pt x="829" y="549"/>
                </a:lnTo>
                <a:lnTo>
                  <a:pt x="835" y="534"/>
                </a:lnTo>
                <a:lnTo>
                  <a:pt x="840" y="539"/>
                </a:lnTo>
                <a:lnTo>
                  <a:pt x="846" y="567"/>
                </a:lnTo>
                <a:lnTo>
                  <a:pt x="850" y="591"/>
                </a:lnTo>
                <a:lnTo>
                  <a:pt x="855" y="593"/>
                </a:lnTo>
                <a:lnTo>
                  <a:pt x="861" y="598"/>
                </a:lnTo>
                <a:lnTo>
                  <a:pt x="866" y="576"/>
                </a:lnTo>
                <a:lnTo>
                  <a:pt x="872" y="583"/>
                </a:lnTo>
                <a:lnTo>
                  <a:pt x="877" y="572"/>
                </a:lnTo>
                <a:lnTo>
                  <a:pt x="881" y="560"/>
                </a:lnTo>
                <a:lnTo>
                  <a:pt x="886" y="560"/>
                </a:lnTo>
                <a:lnTo>
                  <a:pt x="892" y="563"/>
                </a:lnTo>
                <a:lnTo>
                  <a:pt x="897" y="530"/>
                </a:lnTo>
                <a:lnTo>
                  <a:pt x="903" y="536"/>
                </a:lnTo>
                <a:lnTo>
                  <a:pt x="906" y="547"/>
                </a:lnTo>
                <a:lnTo>
                  <a:pt x="912" y="563"/>
                </a:lnTo>
                <a:lnTo>
                  <a:pt x="917" y="578"/>
                </a:lnTo>
                <a:lnTo>
                  <a:pt x="923" y="565"/>
                </a:lnTo>
                <a:lnTo>
                  <a:pt x="928" y="629"/>
                </a:lnTo>
                <a:lnTo>
                  <a:pt x="932" y="622"/>
                </a:lnTo>
                <a:lnTo>
                  <a:pt x="937" y="594"/>
                </a:lnTo>
                <a:lnTo>
                  <a:pt x="943" y="607"/>
                </a:lnTo>
                <a:lnTo>
                  <a:pt x="948" y="576"/>
                </a:lnTo>
                <a:lnTo>
                  <a:pt x="954" y="582"/>
                </a:lnTo>
                <a:lnTo>
                  <a:pt x="959" y="616"/>
                </a:lnTo>
                <a:lnTo>
                  <a:pt x="963" y="622"/>
                </a:lnTo>
                <a:lnTo>
                  <a:pt x="969" y="649"/>
                </a:lnTo>
                <a:lnTo>
                  <a:pt x="974" y="624"/>
                </a:lnTo>
                <a:lnTo>
                  <a:pt x="980" y="624"/>
                </a:lnTo>
                <a:lnTo>
                  <a:pt x="985" y="629"/>
                </a:lnTo>
                <a:lnTo>
                  <a:pt x="989" y="629"/>
                </a:lnTo>
                <a:lnTo>
                  <a:pt x="994" y="618"/>
                </a:lnTo>
                <a:lnTo>
                  <a:pt x="1000" y="647"/>
                </a:lnTo>
                <a:lnTo>
                  <a:pt x="1005" y="651"/>
                </a:lnTo>
                <a:lnTo>
                  <a:pt x="1011" y="653"/>
                </a:lnTo>
                <a:lnTo>
                  <a:pt x="1016" y="666"/>
                </a:lnTo>
                <a:lnTo>
                  <a:pt x="1020" y="666"/>
                </a:lnTo>
                <a:lnTo>
                  <a:pt x="1025" y="679"/>
                </a:lnTo>
                <a:lnTo>
                  <a:pt x="1031" y="662"/>
                </a:lnTo>
                <a:lnTo>
                  <a:pt x="1036" y="673"/>
                </a:lnTo>
                <a:lnTo>
                  <a:pt x="1042" y="668"/>
                </a:lnTo>
                <a:lnTo>
                  <a:pt x="1045" y="655"/>
                </a:lnTo>
                <a:lnTo>
                  <a:pt x="1051" y="662"/>
                </a:lnTo>
                <a:lnTo>
                  <a:pt x="1056" y="651"/>
                </a:lnTo>
                <a:lnTo>
                  <a:pt x="1062" y="680"/>
                </a:lnTo>
                <a:lnTo>
                  <a:pt x="1067" y="673"/>
                </a:lnTo>
                <a:lnTo>
                  <a:pt x="1073" y="673"/>
                </a:lnTo>
                <a:lnTo>
                  <a:pt x="1077" y="680"/>
                </a:lnTo>
                <a:lnTo>
                  <a:pt x="1082" y="695"/>
                </a:lnTo>
                <a:lnTo>
                  <a:pt x="1088" y="666"/>
                </a:lnTo>
                <a:lnTo>
                  <a:pt x="1093" y="638"/>
                </a:lnTo>
                <a:lnTo>
                  <a:pt x="1098" y="644"/>
                </a:lnTo>
                <a:lnTo>
                  <a:pt x="1102" y="657"/>
                </a:lnTo>
                <a:lnTo>
                  <a:pt x="1108" y="649"/>
                </a:lnTo>
                <a:lnTo>
                  <a:pt x="1113" y="662"/>
                </a:lnTo>
                <a:lnTo>
                  <a:pt x="1119" y="644"/>
                </a:lnTo>
                <a:lnTo>
                  <a:pt x="1124" y="668"/>
                </a:lnTo>
                <a:lnTo>
                  <a:pt x="1130" y="653"/>
                </a:lnTo>
                <a:lnTo>
                  <a:pt x="1133" y="668"/>
                </a:lnTo>
                <a:lnTo>
                  <a:pt x="1139" y="655"/>
                </a:lnTo>
                <a:lnTo>
                  <a:pt x="1144" y="649"/>
                </a:lnTo>
                <a:lnTo>
                  <a:pt x="1150" y="671"/>
                </a:lnTo>
                <a:lnTo>
                  <a:pt x="1155" y="688"/>
                </a:lnTo>
                <a:lnTo>
                  <a:pt x="1159" y="691"/>
                </a:lnTo>
                <a:lnTo>
                  <a:pt x="1164" y="695"/>
                </a:lnTo>
                <a:lnTo>
                  <a:pt x="1170" y="682"/>
                </a:lnTo>
                <a:lnTo>
                  <a:pt x="1175" y="690"/>
                </a:lnTo>
                <a:lnTo>
                  <a:pt x="1181" y="701"/>
                </a:lnTo>
                <a:lnTo>
                  <a:pt x="1186" y="690"/>
                </a:lnTo>
                <a:lnTo>
                  <a:pt x="1190" y="697"/>
                </a:lnTo>
                <a:lnTo>
                  <a:pt x="1195" y="713"/>
                </a:lnTo>
                <a:lnTo>
                  <a:pt x="1201" y="719"/>
                </a:lnTo>
                <a:lnTo>
                  <a:pt x="1206" y="715"/>
                </a:lnTo>
                <a:lnTo>
                  <a:pt x="1212" y="693"/>
                </a:lnTo>
                <a:lnTo>
                  <a:pt x="1216" y="680"/>
                </a:lnTo>
                <a:lnTo>
                  <a:pt x="1221" y="712"/>
                </a:lnTo>
                <a:lnTo>
                  <a:pt x="1227" y="713"/>
                </a:lnTo>
                <a:lnTo>
                  <a:pt x="1232" y="712"/>
                </a:lnTo>
                <a:lnTo>
                  <a:pt x="1238" y="697"/>
                </a:lnTo>
                <a:lnTo>
                  <a:pt x="1241" y="690"/>
                </a:lnTo>
                <a:lnTo>
                  <a:pt x="1247" y="704"/>
                </a:lnTo>
                <a:lnTo>
                  <a:pt x="1252" y="732"/>
                </a:lnTo>
                <a:lnTo>
                  <a:pt x="1258" y="741"/>
                </a:lnTo>
                <a:lnTo>
                  <a:pt x="1263" y="743"/>
                </a:lnTo>
                <a:lnTo>
                  <a:pt x="1269" y="737"/>
                </a:lnTo>
                <a:lnTo>
                  <a:pt x="1272" y="752"/>
                </a:lnTo>
                <a:lnTo>
                  <a:pt x="1278" y="748"/>
                </a:lnTo>
                <a:lnTo>
                  <a:pt x="1283" y="761"/>
                </a:lnTo>
                <a:lnTo>
                  <a:pt x="1289" y="748"/>
                </a:lnTo>
                <a:lnTo>
                  <a:pt x="1294" y="715"/>
                </a:lnTo>
                <a:lnTo>
                  <a:pt x="1298" y="737"/>
                </a:lnTo>
                <a:lnTo>
                  <a:pt x="1303" y="741"/>
                </a:lnTo>
                <a:lnTo>
                  <a:pt x="1309" y="734"/>
                </a:lnTo>
                <a:lnTo>
                  <a:pt x="1314" y="726"/>
                </a:lnTo>
                <a:lnTo>
                  <a:pt x="1320" y="746"/>
                </a:lnTo>
                <a:lnTo>
                  <a:pt x="1325" y="754"/>
                </a:lnTo>
                <a:lnTo>
                  <a:pt x="1329" y="774"/>
                </a:lnTo>
                <a:lnTo>
                  <a:pt x="1335" y="766"/>
                </a:lnTo>
                <a:lnTo>
                  <a:pt x="1340" y="785"/>
                </a:lnTo>
                <a:lnTo>
                  <a:pt x="1346" y="823"/>
                </a:lnTo>
                <a:lnTo>
                  <a:pt x="1351" y="843"/>
                </a:lnTo>
                <a:lnTo>
                  <a:pt x="1355" y="854"/>
                </a:lnTo>
                <a:lnTo>
                  <a:pt x="1360" y="840"/>
                </a:lnTo>
                <a:lnTo>
                  <a:pt x="1366" y="816"/>
                </a:lnTo>
                <a:lnTo>
                  <a:pt x="1371" y="832"/>
                </a:lnTo>
                <a:lnTo>
                  <a:pt x="1377" y="863"/>
                </a:lnTo>
                <a:lnTo>
                  <a:pt x="1382" y="858"/>
                </a:lnTo>
                <a:lnTo>
                  <a:pt x="1386" y="865"/>
                </a:lnTo>
                <a:lnTo>
                  <a:pt x="1391" y="865"/>
                </a:lnTo>
                <a:lnTo>
                  <a:pt x="1397" y="843"/>
                </a:lnTo>
                <a:lnTo>
                  <a:pt x="1402" y="858"/>
                </a:lnTo>
                <a:lnTo>
                  <a:pt x="1408" y="847"/>
                </a:lnTo>
                <a:lnTo>
                  <a:pt x="1411" y="853"/>
                </a:lnTo>
                <a:lnTo>
                  <a:pt x="1417" y="856"/>
                </a:lnTo>
                <a:lnTo>
                  <a:pt x="1422" y="860"/>
                </a:lnTo>
                <a:lnTo>
                  <a:pt x="1428" y="842"/>
                </a:lnTo>
                <a:lnTo>
                  <a:pt x="1433" y="820"/>
                </a:lnTo>
                <a:lnTo>
                  <a:pt x="1439" y="827"/>
                </a:lnTo>
                <a:lnTo>
                  <a:pt x="1443" y="832"/>
                </a:lnTo>
                <a:lnTo>
                  <a:pt x="1448" y="838"/>
                </a:lnTo>
                <a:lnTo>
                  <a:pt x="1454" y="827"/>
                </a:lnTo>
                <a:lnTo>
                  <a:pt x="1459" y="854"/>
                </a:lnTo>
                <a:lnTo>
                  <a:pt x="1465" y="853"/>
                </a:lnTo>
                <a:lnTo>
                  <a:pt x="1468" y="858"/>
                </a:lnTo>
                <a:lnTo>
                  <a:pt x="1474" y="854"/>
                </a:lnTo>
                <a:lnTo>
                  <a:pt x="1479" y="842"/>
                </a:lnTo>
                <a:lnTo>
                  <a:pt x="1485" y="842"/>
                </a:lnTo>
                <a:lnTo>
                  <a:pt x="1490" y="849"/>
                </a:lnTo>
                <a:lnTo>
                  <a:pt x="1496" y="862"/>
                </a:lnTo>
                <a:lnTo>
                  <a:pt x="1499" y="865"/>
                </a:lnTo>
                <a:lnTo>
                  <a:pt x="1505" y="834"/>
                </a:lnTo>
                <a:lnTo>
                  <a:pt x="1510" y="832"/>
                </a:lnTo>
                <a:lnTo>
                  <a:pt x="1516" y="847"/>
                </a:lnTo>
                <a:lnTo>
                  <a:pt x="1521" y="849"/>
                </a:lnTo>
                <a:lnTo>
                  <a:pt x="1525" y="821"/>
                </a:lnTo>
                <a:lnTo>
                  <a:pt x="1530" y="858"/>
                </a:lnTo>
                <a:lnTo>
                  <a:pt x="1536" y="849"/>
                </a:lnTo>
                <a:lnTo>
                  <a:pt x="1541" y="869"/>
                </a:lnTo>
                <a:lnTo>
                  <a:pt x="1547" y="889"/>
                </a:lnTo>
                <a:lnTo>
                  <a:pt x="1551" y="885"/>
                </a:lnTo>
                <a:lnTo>
                  <a:pt x="1556" y="893"/>
                </a:lnTo>
                <a:lnTo>
                  <a:pt x="1562" y="882"/>
                </a:lnTo>
                <a:lnTo>
                  <a:pt x="1567" y="900"/>
                </a:lnTo>
                <a:lnTo>
                  <a:pt x="1572" y="913"/>
                </a:lnTo>
                <a:lnTo>
                  <a:pt x="1578" y="902"/>
                </a:lnTo>
                <a:lnTo>
                  <a:pt x="1582" y="909"/>
                </a:lnTo>
                <a:lnTo>
                  <a:pt x="1587" y="917"/>
                </a:lnTo>
                <a:lnTo>
                  <a:pt x="1593" y="933"/>
                </a:lnTo>
                <a:lnTo>
                  <a:pt x="1598" y="939"/>
                </a:lnTo>
                <a:lnTo>
                  <a:pt x="1604" y="944"/>
                </a:lnTo>
                <a:lnTo>
                  <a:pt x="1607" y="951"/>
                </a:lnTo>
                <a:lnTo>
                  <a:pt x="1613" y="940"/>
                </a:lnTo>
                <a:lnTo>
                  <a:pt x="1618" y="922"/>
                </a:lnTo>
                <a:lnTo>
                  <a:pt x="1624" y="885"/>
                </a:lnTo>
                <a:lnTo>
                  <a:pt x="1629" y="851"/>
                </a:lnTo>
                <a:lnTo>
                  <a:pt x="1635" y="880"/>
                </a:lnTo>
                <a:lnTo>
                  <a:pt x="1638" y="871"/>
                </a:lnTo>
                <a:lnTo>
                  <a:pt x="1644" y="876"/>
                </a:lnTo>
                <a:lnTo>
                  <a:pt x="1649" y="902"/>
                </a:lnTo>
                <a:lnTo>
                  <a:pt x="1655" y="889"/>
                </a:lnTo>
                <a:lnTo>
                  <a:pt x="1660" y="874"/>
                </a:lnTo>
                <a:lnTo>
                  <a:pt x="1664" y="858"/>
                </a:lnTo>
                <a:lnTo>
                  <a:pt x="1669" y="849"/>
                </a:lnTo>
                <a:lnTo>
                  <a:pt x="1675" y="871"/>
                </a:lnTo>
                <a:lnTo>
                  <a:pt x="1680" y="873"/>
                </a:lnTo>
                <a:lnTo>
                  <a:pt x="1686" y="909"/>
                </a:lnTo>
                <a:lnTo>
                  <a:pt x="1691" y="895"/>
                </a:lnTo>
                <a:lnTo>
                  <a:pt x="1695" y="920"/>
                </a:lnTo>
                <a:lnTo>
                  <a:pt x="1701" y="911"/>
                </a:lnTo>
                <a:lnTo>
                  <a:pt x="1706" y="922"/>
                </a:lnTo>
                <a:lnTo>
                  <a:pt x="1712" y="948"/>
                </a:lnTo>
                <a:lnTo>
                  <a:pt x="1717" y="928"/>
                </a:lnTo>
                <a:lnTo>
                  <a:pt x="1721" y="931"/>
                </a:lnTo>
                <a:lnTo>
                  <a:pt x="1726" y="935"/>
                </a:lnTo>
                <a:lnTo>
                  <a:pt x="1732" y="948"/>
                </a:lnTo>
                <a:lnTo>
                  <a:pt x="1737" y="970"/>
                </a:lnTo>
                <a:lnTo>
                  <a:pt x="1743" y="973"/>
                </a:lnTo>
                <a:lnTo>
                  <a:pt x="1748" y="959"/>
                </a:lnTo>
                <a:lnTo>
                  <a:pt x="1752" y="959"/>
                </a:lnTo>
                <a:lnTo>
                  <a:pt x="1757" y="964"/>
                </a:lnTo>
                <a:lnTo>
                  <a:pt x="1763" y="964"/>
                </a:lnTo>
                <a:lnTo>
                  <a:pt x="1768" y="973"/>
                </a:lnTo>
                <a:lnTo>
                  <a:pt x="1774" y="1004"/>
                </a:lnTo>
                <a:lnTo>
                  <a:pt x="1777" y="1012"/>
                </a:lnTo>
                <a:lnTo>
                  <a:pt x="1783" y="1025"/>
                </a:lnTo>
                <a:lnTo>
                  <a:pt x="1788" y="1019"/>
                </a:lnTo>
                <a:lnTo>
                  <a:pt x="1794" y="1003"/>
                </a:lnTo>
                <a:lnTo>
                  <a:pt x="1799" y="1008"/>
                </a:lnTo>
                <a:lnTo>
                  <a:pt x="1805" y="1010"/>
                </a:lnTo>
                <a:lnTo>
                  <a:pt x="1809" y="990"/>
                </a:lnTo>
                <a:lnTo>
                  <a:pt x="1814" y="979"/>
                </a:lnTo>
                <a:lnTo>
                  <a:pt x="1820" y="970"/>
                </a:lnTo>
                <a:lnTo>
                  <a:pt x="1825" y="960"/>
                </a:lnTo>
                <a:lnTo>
                  <a:pt x="1831" y="971"/>
                </a:lnTo>
                <a:lnTo>
                  <a:pt x="1834" y="966"/>
                </a:lnTo>
                <a:lnTo>
                  <a:pt x="1840" y="971"/>
                </a:lnTo>
                <a:lnTo>
                  <a:pt x="1845" y="977"/>
                </a:lnTo>
                <a:lnTo>
                  <a:pt x="1851" y="962"/>
                </a:lnTo>
                <a:lnTo>
                  <a:pt x="1856" y="975"/>
                </a:lnTo>
                <a:lnTo>
                  <a:pt x="1860" y="984"/>
                </a:lnTo>
                <a:lnTo>
                  <a:pt x="1865" y="1003"/>
                </a:lnTo>
                <a:lnTo>
                  <a:pt x="1871" y="1010"/>
                </a:lnTo>
                <a:lnTo>
                  <a:pt x="1876" y="1008"/>
                </a:lnTo>
                <a:lnTo>
                  <a:pt x="1882" y="1047"/>
                </a:lnTo>
                <a:lnTo>
                  <a:pt x="1887" y="997"/>
                </a:lnTo>
                <a:lnTo>
                  <a:pt x="1891" y="984"/>
                </a:lnTo>
                <a:lnTo>
                  <a:pt x="1896" y="960"/>
                </a:lnTo>
                <a:lnTo>
                  <a:pt x="1902" y="957"/>
                </a:lnTo>
                <a:lnTo>
                  <a:pt x="1907" y="964"/>
                </a:lnTo>
                <a:lnTo>
                  <a:pt x="1913" y="942"/>
                </a:lnTo>
                <a:lnTo>
                  <a:pt x="1917" y="931"/>
                </a:lnTo>
                <a:lnTo>
                  <a:pt x="1922" y="933"/>
                </a:lnTo>
                <a:lnTo>
                  <a:pt x="1928" y="953"/>
                </a:lnTo>
                <a:lnTo>
                  <a:pt x="1933" y="966"/>
                </a:lnTo>
                <a:lnTo>
                  <a:pt x="1939" y="975"/>
                </a:lnTo>
                <a:lnTo>
                  <a:pt x="1944" y="1003"/>
                </a:lnTo>
                <a:lnTo>
                  <a:pt x="1948" y="997"/>
                </a:lnTo>
                <a:lnTo>
                  <a:pt x="1953" y="966"/>
                </a:lnTo>
                <a:lnTo>
                  <a:pt x="1959" y="946"/>
                </a:lnTo>
                <a:lnTo>
                  <a:pt x="1964" y="929"/>
                </a:lnTo>
                <a:lnTo>
                  <a:pt x="1970" y="918"/>
                </a:lnTo>
                <a:lnTo>
                  <a:pt x="1973" y="904"/>
                </a:lnTo>
                <a:lnTo>
                  <a:pt x="1979" y="898"/>
                </a:lnTo>
                <a:lnTo>
                  <a:pt x="1984" y="836"/>
                </a:lnTo>
                <a:lnTo>
                  <a:pt x="1990" y="840"/>
                </a:lnTo>
                <a:lnTo>
                  <a:pt x="1995" y="809"/>
                </a:lnTo>
                <a:lnTo>
                  <a:pt x="2001" y="836"/>
                </a:lnTo>
                <a:lnTo>
                  <a:pt x="2004" y="805"/>
                </a:lnTo>
                <a:lnTo>
                  <a:pt x="2010" y="796"/>
                </a:lnTo>
                <a:lnTo>
                  <a:pt x="2015" y="796"/>
                </a:lnTo>
                <a:lnTo>
                  <a:pt x="2021" y="788"/>
                </a:lnTo>
                <a:lnTo>
                  <a:pt x="2026" y="759"/>
                </a:lnTo>
                <a:lnTo>
                  <a:pt x="2030" y="735"/>
                </a:lnTo>
                <a:lnTo>
                  <a:pt x="2036" y="706"/>
                </a:lnTo>
                <a:lnTo>
                  <a:pt x="2041" y="708"/>
                </a:lnTo>
                <a:lnTo>
                  <a:pt x="2047" y="691"/>
                </a:lnTo>
                <a:lnTo>
                  <a:pt x="2052" y="690"/>
                </a:lnTo>
                <a:lnTo>
                  <a:pt x="2057" y="706"/>
                </a:lnTo>
                <a:lnTo>
                  <a:pt x="2061" y="726"/>
                </a:lnTo>
                <a:lnTo>
                  <a:pt x="2067" y="691"/>
                </a:lnTo>
                <a:lnTo>
                  <a:pt x="2072" y="704"/>
                </a:lnTo>
                <a:lnTo>
                  <a:pt x="2078" y="693"/>
                </a:lnTo>
                <a:lnTo>
                  <a:pt x="2083" y="710"/>
                </a:lnTo>
                <a:lnTo>
                  <a:pt x="2087" y="699"/>
                </a:lnTo>
                <a:lnTo>
                  <a:pt x="2092" y="730"/>
                </a:lnTo>
                <a:lnTo>
                  <a:pt x="2098" y="719"/>
                </a:lnTo>
                <a:lnTo>
                  <a:pt x="2103" y="746"/>
                </a:lnTo>
                <a:lnTo>
                  <a:pt x="2109" y="755"/>
                </a:lnTo>
                <a:lnTo>
                  <a:pt x="2114" y="763"/>
                </a:lnTo>
                <a:lnTo>
                  <a:pt x="2118" y="799"/>
                </a:lnTo>
                <a:lnTo>
                  <a:pt x="2123" y="810"/>
                </a:lnTo>
                <a:lnTo>
                  <a:pt x="2129" y="836"/>
                </a:lnTo>
                <a:lnTo>
                  <a:pt x="2134" y="816"/>
                </a:lnTo>
                <a:lnTo>
                  <a:pt x="2140" y="790"/>
                </a:lnTo>
                <a:lnTo>
                  <a:pt x="2144" y="768"/>
                </a:lnTo>
                <a:lnTo>
                  <a:pt x="2149" y="746"/>
                </a:lnTo>
                <a:lnTo>
                  <a:pt x="2154" y="745"/>
                </a:lnTo>
                <a:lnTo>
                  <a:pt x="2160" y="737"/>
                </a:lnTo>
                <a:lnTo>
                  <a:pt x="2165" y="755"/>
                </a:lnTo>
                <a:lnTo>
                  <a:pt x="2169" y="746"/>
                </a:lnTo>
                <a:lnTo>
                  <a:pt x="2175" y="750"/>
                </a:lnTo>
                <a:lnTo>
                  <a:pt x="2180" y="730"/>
                </a:lnTo>
                <a:lnTo>
                  <a:pt x="2186" y="743"/>
                </a:lnTo>
                <a:lnTo>
                  <a:pt x="2191" y="721"/>
                </a:lnTo>
                <a:lnTo>
                  <a:pt x="2197" y="734"/>
                </a:lnTo>
                <a:lnTo>
                  <a:pt x="2200" y="732"/>
                </a:lnTo>
                <a:lnTo>
                  <a:pt x="2206" y="734"/>
                </a:lnTo>
                <a:lnTo>
                  <a:pt x="2211" y="739"/>
                </a:lnTo>
                <a:lnTo>
                  <a:pt x="2217" y="745"/>
                </a:lnTo>
                <a:lnTo>
                  <a:pt x="2222" y="745"/>
                </a:lnTo>
                <a:lnTo>
                  <a:pt x="2226" y="765"/>
                </a:lnTo>
                <a:lnTo>
                  <a:pt x="2231" y="766"/>
                </a:lnTo>
                <a:lnTo>
                  <a:pt x="2237" y="774"/>
                </a:lnTo>
                <a:lnTo>
                  <a:pt x="2242" y="805"/>
                </a:lnTo>
                <a:lnTo>
                  <a:pt x="2248" y="794"/>
                </a:lnTo>
                <a:lnTo>
                  <a:pt x="2253" y="785"/>
                </a:lnTo>
                <a:lnTo>
                  <a:pt x="2257" y="805"/>
                </a:lnTo>
                <a:lnTo>
                  <a:pt x="2262" y="774"/>
                </a:lnTo>
                <a:lnTo>
                  <a:pt x="2268" y="799"/>
                </a:lnTo>
                <a:lnTo>
                  <a:pt x="2273" y="790"/>
                </a:lnTo>
                <a:lnTo>
                  <a:pt x="2279" y="788"/>
                </a:lnTo>
                <a:lnTo>
                  <a:pt x="2283" y="768"/>
                </a:lnTo>
                <a:lnTo>
                  <a:pt x="2288" y="772"/>
                </a:lnTo>
                <a:lnTo>
                  <a:pt x="2294" y="783"/>
                </a:lnTo>
                <a:lnTo>
                  <a:pt x="2299" y="794"/>
                </a:lnTo>
                <a:lnTo>
                  <a:pt x="2305" y="805"/>
                </a:lnTo>
                <a:lnTo>
                  <a:pt x="2310" y="766"/>
                </a:lnTo>
                <a:lnTo>
                  <a:pt x="2314" y="774"/>
                </a:lnTo>
                <a:lnTo>
                  <a:pt x="2319" y="779"/>
                </a:lnTo>
                <a:lnTo>
                  <a:pt x="2325" y="790"/>
                </a:lnTo>
                <a:lnTo>
                  <a:pt x="2330" y="807"/>
                </a:lnTo>
                <a:lnTo>
                  <a:pt x="2336" y="799"/>
                </a:lnTo>
                <a:lnTo>
                  <a:pt x="2339" y="803"/>
                </a:lnTo>
                <a:lnTo>
                  <a:pt x="2345" y="785"/>
                </a:lnTo>
                <a:lnTo>
                  <a:pt x="2350" y="796"/>
                </a:lnTo>
                <a:lnTo>
                  <a:pt x="2356" y="790"/>
                </a:lnTo>
                <a:lnTo>
                  <a:pt x="2361" y="765"/>
                </a:lnTo>
                <a:lnTo>
                  <a:pt x="2367" y="739"/>
                </a:lnTo>
                <a:lnTo>
                  <a:pt x="2370" y="723"/>
                </a:lnTo>
                <a:lnTo>
                  <a:pt x="2376" y="732"/>
                </a:lnTo>
                <a:lnTo>
                  <a:pt x="2381" y="728"/>
                </a:lnTo>
                <a:lnTo>
                  <a:pt x="2387" y="732"/>
                </a:lnTo>
                <a:lnTo>
                  <a:pt x="2392" y="730"/>
                </a:lnTo>
                <a:lnTo>
                  <a:pt x="2396" y="746"/>
                </a:lnTo>
                <a:lnTo>
                  <a:pt x="2402" y="723"/>
                </a:lnTo>
                <a:lnTo>
                  <a:pt x="2407" y="708"/>
                </a:lnTo>
                <a:lnTo>
                  <a:pt x="2413" y="702"/>
                </a:lnTo>
                <a:lnTo>
                  <a:pt x="2418" y="697"/>
                </a:lnTo>
                <a:lnTo>
                  <a:pt x="2424" y="712"/>
                </a:lnTo>
                <a:lnTo>
                  <a:pt x="2427" y="724"/>
                </a:lnTo>
                <a:lnTo>
                  <a:pt x="2433" y="719"/>
                </a:lnTo>
                <a:lnTo>
                  <a:pt x="2438" y="719"/>
                </a:lnTo>
                <a:lnTo>
                  <a:pt x="2444" y="726"/>
                </a:lnTo>
                <a:lnTo>
                  <a:pt x="2449" y="717"/>
                </a:lnTo>
                <a:lnTo>
                  <a:pt x="2453" y="734"/>
                </a:lnTo>
                <a:lnTo>
                  <a:pt x="2458" y="745"/>
                </a:lnTo>
                <a:lnTo>
                  <a:pt x="2464" y="755"/>
                </a:lnTo>
                <a:lnTo>
                  <a:pt x="2469" y="754"/>
                </a:lnTo>
                <a:lnTo>
                  <a:pt x="2475" y="774"/>
                </a:lnTo>
                <a:lnTo>
                  <a:pt x="2478" y="752"/>
                </a:lnTo>
                <a:lnTo>
                  <a:pt x="2484" y="750"/>
                </a:lnTo>
                <a:lnTo>
                  <a:pt x="2489" y="757"/>
                </a:lnTo>
                <a:lnTo>
                  <a:pt x="2495" y="755"/>
                </a:lnTo>
                <a:lnTo>
                  <a:pt x="2500" y="755"/>
                </a:lnTo>
                <a:lnTo>
                  <a:pt x="2506" y="763"/>
                </a:lnTo>
                <a:lnTo>
                  <a:pt x="2510" y="746"/>
                </a:lnTo>
                <a:lnTo>
                  <a:pt x="2515" y="730"/>
                </a:lnTo>
                <a:lnTo>
                  <a:pt x="2521" y="745"/>
                </a:lnTo>
                <a:lnTo>
                  <a:pt x="2526" y="746"/>
                </a:lnTo>
                <a:lnTo>
                  <a:pt x="2532" y="748"/>
                </a:lnTo>
                <a:lnTo>
                  <a:pt x="2535" y="708"/>
                </a:lnTo>
                <a:lnTo>
                  <a:pt x="2541" y="710"/>
                </a:lnTo>
                <a:lnTo>
                  <a:pt x="2546" y="697"/>
                </a:lnTo>
                <a:lnTo>
                  <a:pt x="2552" y="704"/>
                </a:lnTo>
                <a:lnTo>
                  <a:pt x="2557" y="695"/>
                </a:lnTo>
                <a:lnTo>
                  <a:pt x="2563" y="701"/>
                </a:lnTo>
                <a:lnTo>
                  <a:pt x="2566" y="702"/>
                </a:lnTo>
                <a:lnTo>
                  <a:pt x="2572" y="691"/>
                </a:lnTo>
                <a:lnTo>
                  <a:pt x="2577" y="668"/>
                </a:lnTo>
                <a:lnTo>
                  <a:pt x="2583" y="618"/>
                </a:lnTo>
                <a:lnTo>
                  <a:pt x="2588" y="600"/>
                </a:lnTo>
                <a:lnTo>
                  <a:pt x="2592" y="596"/>
                </a:lnTo>
                <a:lnTo>
                  <a:pt x="2597" y="591"/>
                </a:lnTo>
                <a:lnTo>
                  <a:pt x="2603" y="607"/>
                </a:lnTo>
                <a:lnTo>
                  <a:pt x="2608" y="600"/>
                </a:lnTo>
                <a:lnTo>
                  <a:pt x="2614" y="585"/>
                </a:lnTo>
                <a:lnTo>
                  <a:pt x="2619" y="572"/>
                </a:lnTo>
                <a:lnTo>
                  <a:pt x="2623" y="600"/>
                </a:lnTo>
                <a:lnTo>
                  <a:pt x="2629" y="587"/>
                </a:lnTo>
                <a:lnTo>
                  <a:pt x="2634" y="604"/>
                </a:lnTo>
                <a:lnTo>
                  <a:pt x="2639" y="598"/>
                </a:lnTo>
                <a:lnTo>
                  <a:pt x="2645" y="580"/>
                </a:lnTo>
                <a:lnTo>
                  <a:pt x="2649" y="576"/>
                </a:lnTo>
                <a:lnTo>
                  <a:pt x="2654" y="578"/>
                </a:lnTo>
                <a:lnTo>
                  <a:pt x="2660" y="567"/>
                </a:lnTo>
                <a:lnTo>
                  <a:pt x="2665" y="543"/>
                </a:lnTo>
                <a:lnTo>
                  <a:pt x="2671" y="538"/>
                </a:lnTo>
                <a:lnTo>
                  <a:pt x="2676" y="534"/>
                </a:lnTo>
                <a:lnTo>
                  <a:pt x="2680" y="532"/>
                </a:lnTo>
                <a:lnTo>
                  <a:pt x="2685" y="538"/>
                </a:lnTo>
                <a:lnTo>
                  <a:pt x="2691" y="527"/>
                </a:lnTo>
                <a:lnTo>
                  <a:pt x="2696" y="496"/>
                </a:lnTo>
                <a:lnTo>
                  <a:pt x="2702" y="483"/>
                </a:lnTo>
                <a:lnTo>
                  <a:pt x="2705" y="472"/>
                </a:lnTo>
                <a:lnTo>
                  <a:pt x="2711" y="459"/>
                </a:lnTo>
                <a:lnTo>
                  <a:pt x="2716" y="470"/>
                </a:lnTo>
                <a:lnTo>
                  <a:pt x="2722" y="481"/>
                </a:lnTo>
                <a:lnTo>
                  <a:pt x="2727" y="472"/>
                </a:lnTo>
                <a:lnTo>
                  <a:pt x="2733" y="475"/>
                </a:lnTo>
                <a:lnTo>
                  <a:pt x="2736" y="457"/>
                </a:lnTo>
                <a:lnTo>
                  <a:pt x="2742" y="422"/>
                </a:lnTo>
                <a:lnTo>
                  <a:pt x="2747" y="421"/>
                </a:lnTo>
                <a:lnTo>
                  <a:pt x="2753" y="437"/>
                </a:lnTo>
                <a:lnTo>
                  <a:pt x="2758" y="442"/>
                </a:lnTo>
                <a:lnTo>
                  <a:pt x="2762" y="475"/>
                </a:lnTo>
                <a:lnTo>
                  <a:pt x="2768" y="490"/>
                </a:lnTo>
                <a:lnTo>
                  <a:pt x="2773" y="496"/>
                </a:lnTo>
                <a:lnTo>
                  <a:pt x="2779" y="510"/>
                </a:lnTo>
                <a:lnTo>
                  <a:pt x="2784" y="514"/>
                </a:lnTo>
                <a:lnTo>
                  <a:pt x="2788" y="483"/>
                </a:lnTo>
                <a:lnTo>
                  <a:pt x="2793" y="472"/>
                </a:lnTo>
                <a:lnTo>
                  <a:pt x="2799" y="472"/>
                </a:lnTo>
                <a:lnTo>
                  <a:pt x="2804" y="464"/>
                </a:lnTo>
                <a:lnTo>
                  <a:pt x="2810" y="470"/>
                </a:lnTo>
                <a:lnTo>
                  <a:pt x="2815" y="463"/>
                </a:lnTo>
                <a:lnTo>
                  <a:pt x="2819" y="441"/>
                </a:lnTo>
                <a:lnTo>
                  <a:pt x="2824" y="475"/>
                </a:lnTo>
                <a:lnTo>
                  <a:pt x="2830" y="485"/>
                </a:lnTo>
                <a:lnTo>
                  <a:pt x="2835" y="492"/>
                </a:lnTo>
                <a:lnTo>
                  <a:pt x="2841" y="494"/>
                </a:lnTo>
                <a:lnTo>
                  <a:pt x="2844" y="477"/>
                </a:lnTo>
                <a:lnTo>
                  <a:pt x="2850" y="461"/>
                </a:lnTo>
                <a:lnTo>
                  <a:pt x="2855" y="433"/>
                </a:lnTo>
                <a:lnTo>
                  <a:pt x="2861" y="444"/>
                </a:lnTo>
                <a:lnTo>
                  <a:pt x="2866" y="441"/>
                </a:lnTo>
                <a:lnTo>
                  <a:pt x="2872" y="417"/>
                </a:lnTo>
                <a:lnTo>
                  <a:pt x="2876" y="413"/>
                </a:lnTo>
                <a:lnTo>
                  <a:pt x="2881" y="415"/>
                </a:lnTo>
                <a:lnTo>
                  <a:pt x="2887" y="410"/>
                </a:lnTo>
                <a:lnTo>
                  <a:pt x="2892" y="413"/>
                </a:lnTo>
                <a:lnTo>
                  <a:pt x="2898" y="435"/>
                </a:lnTo>
                <a:lnTo>
                  <a:pt x="2901" y="437"/>
                </a:lnTo>
                <a:lnTo>
                  <a:pt x="2907" y="441"/>
                </a:lnTo>
                <a:lnTo>
                  <a:pt x="2912" y="431"/>
                </a:lnTo>
                <a:lnTo>
                  <a:pt x="2918" y="433"/>
                </a:lnTo>
                <a:lnTo>
                  <a:pt x="2923" y="446"/>
                </a:lnTo>
                <a:lnTo>
                  <a:pt x="2929" y="457"/>
                </a:lnTo>
                <a:lnTo>
                  <a:pt x="2932" y="463"/>
                </a:lnTo>
                <a:lnTo>
                  <a:pt x="2938" y="505"/>
                </a:lnTo>
                <a:lnTo>
                  <a:pt x="2943" y="474"/>
                </a:lnTo>
                <a:lnTo>
                  <a:pt x="2949" y="481"/>
                </a:lnTo>
                <a:lnTo>
                  <a:pt x="2954" y="457"/>
                </a:lnTo>
                <a:lnTo>
                  <a:pt x="2958" y="459"/>
                </a:lnTo>
                <a:lnTo>
                  <a:pt x="2963" y="475"/>
                </a:lnTo>
                <a:lnTo>
                  <a:pt x="2969" y="463"/>
                </a:lnTo>
                <a:lnTo>
                  <a:pt x="2974" y="424"/>
                </a:lnTo>
                <a:lnTo>
                  <a:pt x="2980" y="417"/>
                </a:lnTo>
                <a:lnTo>
                  <a:pt x="2985" y="410"/>
                </a:lnTo>
                <a:lnTo>
                  <a:pt x="2989" y="404"/>
                </a:lnTo>
                <a:lnTo>
                  <a:pt x="2995" y="410"/>
                </a:lnTo>
                <a:lnTo>
                  <a:pt x="3000" y="382"/>
                </a:lnTo>
                <a:lnTo>
                  <a:pt x="3006" y="384"/>
                </a:lnTo>
                <a:lnTo>
                  <a:pt x="3011" y="408"/>
                </a:lnTo>
                <a:lnTo>
                  <a:pt x="3015" y="430"/>
                </a:lnTo>
                <a:lnTo>
                  <a:pt x="3020" y="417"/>
                </a:lnTo>
                <a:lnTo>
                  <a:pt x="3026" y="404"/>
                </a:lnTo>
                <a:lnTo>
                  <a:pt x="3031" y="399"/>
                </a:lnTo>
                <a:lnTo>
                  <a:pt x="3037" y="400"/>
                </a:lnTo>
                <a:lnTo>
                  <a:pt x="3042" y="404"/>
                </a:lnTo>
                <a:lnTo>
                  <a:pt x="3046" y="424"/>
                </a:lnTo>
                <a:lnTo>
                  <a:pt x="3051" y="428"/>
                </a:lnTo>
                <a:lnTo>
                  <a:pt x="3057" y="444"/>
                </a:lnTo>
                <a:lnTo>
                  <a:pt x="3062" y="446"/>
                </a:lnTo>
                <a:lnTo>
                  <a:pt x="3068" y="433"/>
                </a:lnTo>
                <a:lnTo>
                  <a:pt x="3071" y="431"/>
                </a:lnTo>
                <a:lnTo>
                  <a:pt x="3077" y="411"/>
                </a:lnTo>
                <a:lnTo>
                  <a:pt x="3082" y="431"/>
                </a:lnTo>
                <a:lnTo>
                  <a:pt x="3088" y="459"/>
                </a:lnTo>
                <a:lnTo>
                  <a:pt x="3093" y="477"/>
                </a:lnTo>
                <a:lnTo>
                  <a:pt x="3097" y="461"/>
                </a:lnTo>
                <a:lnTo>
                  <a:pt x="3103" y="474"/>
                </a:lnTo>
                <a:lnTo>
                  <a:pt x="3108" y="490"/>
                </a:lnTo>
                <a:lnTo>
                  <a:pt x="3113" y="514"/>
                </a:lnTo>
                <a:lnTo>
                  <a:pt x="3119" y="518"/>
                </a:lnTo>
                <a:lnTo>
                  <a:pt x="3124" y="486"/>
                </a:lnTo>
                <a:lnTo>
                  <a:pt x="3128" y="457"/>
                </a:lnTo>
                <a:lnTo>
                  <a:pt x="3134" y="461"/>
                </a:lnTo>
                <a:lnTo>
                  <a:pt x="3139" y="444"/>
                </a:lnTo>
                <a:lnTo>
                  <a:pt x="3145" y="442"/>
                </a:lnTo>
                <a:lnTo>
                  <a:pt x="3150" y="442"/>
                </a:lnTo>
                <a:lnTo>
                  <a:pt x="3154" y="461"/>
                </a:lnTo>
                <a:lnTo>
                  <a:pt x="3159" y="464"/>
                </a:lnTo>
                <a:lnTo>
                  <a:pt x="3165" y="450"/>
                </a:lnTo>
                <a:lnTo>
                  <a:pt x="3170" y="452"/>
                </a:lnTo>
                <a:lnTo>
                  <a:pt x="3176" y="464"/>
                </a:lnTo>
                <a:lnTo>
                  <a:pt x="3181" y="439"/>
                </a:lnTo>
                <a:lnTo>
                  <a:pt x="3185" y="417"/>
                </a:lnTo>
                <a:lnTo>
                  <a:pt x="3190" y="404"/>
                </a:lnTo>
                <a:lnTo>
                  <a:pt x="3196" y="373"/>
                </a:lnTo>
                <a:lnTo>
                  <a:pt x="3201" y="411"/>
                </a:lnTo>
                <a:lnTo>
                  <a:pt x="3207" y="404"/>
                </a:lnTo>
                <a:lnTo>
                  <a:pt x="3210" y="393"/>
                </a:lnTo>
                <a:lnTo>
                  <a:pt x="3216" y="377"/>
                </a:lnTo>
                <a:lnTo>
                  <a:pt x="3221" y="384"/>
                </a:lnTo>
                <a:lnTo>
                  <a:pt x="3227" y="386"/>
                </a:lnTo>
                <a:lnTo>
                  <a:pt x="3232" y="373"/>
                </a:lnTo>
                <a:lnTo>
                  <a:pt x="3238" y="384"/>
                </a:lnTo>
                <a:lnTo>
                  <a:pt x="3242" y="388"/>
                </a:lnTo>
                <a:lnTo>
                  <a:pt x="3247" y="382"/>
                </a:lnTo>
                <a:lnTo>
                  <a:pt x="3253" y="389"/>
                </a:lnTo>
                <a:lnTo>
                  <a:pt x="3258" y="399"/>
                </a:lnTo>
                <a:lnTo>
                  <a:pt x="3264" y="399"/>
                </a:lnTo>
                <a:lnTo>
                  <a:pt x="3267" y="411"/>
                </a:lnTo>
                <a:lnTo>
                  <a:pt x="3273" y="410"/>
                </a:lnTo>
                <a:lnTo>
                  <a:pt x="3278" y="397"/>
                </a:lnTo>
                <a:lnTo>
                  <a:pt x="3284" y="382"/>
                </a:lnTo>
                <a:lnTo>
                  <a:pt x="3289" y="334"/>
                </a:lnTo>
                <a:lnTo>
                  <a:pt x="3295" y="325"/>
                </a:lnTo>
                <a:lnTo>
                  <a:pt x="3298" y="305"/>
                </a:lnTo>
                <a:lnTo>
                  <a:pt x="3304" y="302"/>
                </a:lnTo>
                <a:lnTo>
                  <a:pt x="3309" y="307"/>
                </a:lnTo>
                <a:lnTo>
                  <a:pt x="3315" y="302"/>
                </a:lnTo>
                <a:lnTo>
                  <a:pt x="3320" y="294"/>
                </a:lnTo>
                <a:lnTo>
                  <a:pt x="3324" y="305"/>
                </a:lnTo>
                <a:lnTo>
                  <a:pt x="3329" y="314"/>
                </a:lnTo>
                <a:lnTo>
                  <a:pt x="3335" y="318"/>
                </a:lnTo>
                <a:lnTo>
                  <a:pt x="3340" y="314"/>
                </a:lnTo>
                <a:lnTo>
                  <a:pt x="3346" y="298"/>
                </a:lnTo>
                <a:lnTo>
                  <a:pt x="3351" y="320"/>
                </a:lnTo>
                <a:lnTo>
                  <a:pt x="3355" y="289"/>
                </a:lnTo>
                <a:lnTo>
                  <a:pt x="3361" y="313"/>
                </a:lnTo>
                <a:lnTo>
                  <a:pt x="3366" y="320"/>
                </a:lnTo>
                <a:lnTo>
                  <a:pt x="3372" y="289"/>
                </a:lnTo>
                <a:lnTo>
                  <a:pt x="3377" y="305"/>
                </a:lnTo>
                <a:lnTo>
                  <a:pt x="3381" y="311"/>
                </a:lnTo>
                <a:lnTo>
                  <a:pt x="3386" y="316"/>
                </a:lnTo>
                <a:lnTo>
                  <a:pt x="3392" y="329"/>
                </a:lnTo>
                <a:lnTo>
                  <a:pt x="3397" y="351"/>
                </a:lnTo>
                <a:lnTo>
                  <a:pt x="3403" y="347"/>
                </a:lnTo>
                <a:lnTo>
                  <a:pt x="3406" y="334"/>
                </a:lnTo>
                <a:lnTo>
                  <a:pt x="3412" y="331"/>
                </a:lnTo>
                <a:lnTo>
                  <a:pt x="3417" y="373"/>
                </a:lnTo>
                <a:lnTo>
                  <a:pt x="3423" y="391"/>
                </a:lnTo>
                <a:lnTo>
                  <a:pt x="3428" y="386"/>
                </a:lnTo>
                <a:lnTo>
                  <a:pt x="3434" y="382"/>
                </a:lnTo>
                <a:lnTo>
                  <a:pt x="3437" y="369"/>
                </a:lnTo>
                <a:lnTo>
                  <a:pt x="3443" y="342"/>
                </a:lnTo>
                <a:lnTo>
                  <a:pt x="3448" y="353"/>
                </a:lnTo>
                <a:lnTo>
                  <a:pt x="3454" y="355"/>
                </a:lnTo>
                <a:lnTo>
                  <a:pt x="3459" y="358"/>
                </a:lnTo>
                <a:lnTo>
                  <a:pt x="3463" y="356"/>
                </a:lnTo>
                <a:lnTo>
                  <a:pt x="3469" y="351"/>
                </a:lnTo>
                <a:lnTo>
                  <a:pt x="3474" y="375"/>
                </a:lnTo>
                <a:lnTo>
                  <a:pt x="3480" y="393"/>
                </a:lnTo>
                <a:lnTo>
                  <a:pt x="3485" y="410"/>
                </a:lnTo>
                <a:lnTo>
                  <a:pt x="3491" y="422"/>
                </a:lnTo>
                <a:lnTo>
                  <a:pt x="3494" y="439"/>
                </a:lnTo>
                <a:lnTo>
                  <a:pt x="3500" y="452"/>
                </a:lnTo>
                <a:lnTo>
                  <a:pt x="3505" y="435"/>
                </a:lnTo>
                <a:lnTo>
                  <a:pt x="3511" y="435"/>
                </a:lnTo>
                <a:lnTo>
                  <a:pt x="3516" y="408"/>
                </a:lnTo>
                <a:lnTo>
                  <a:pt x="3520" y="428"/>
                </a:lnTo>
                <a:lnTo>
                  <a:pt x="3525" y="415"/>
                </a:lnTo>
                <a:lnTo>
                  <a:pt x="3531" y="437"/>
                </a:lnTo>
                <a:lnTo>
                  <a:pt x="3536" y="430"/>
                </a:lnTo>
                <a:lnTo>
                  <a:pt x="3542" y="446"/>
                </a:lnTo>
                <a:lnTo>
                  <a:pt x="3547" y="463"/>
                </a:lnTo>
                <a:lnTo>
                  <a:pt x="3551" y="459"/>
                </a:lnTo>
                <a:lnTo>
                  <a:pt x="3556" y="483"/>
                </a:lnTo>
                <a:lnTo>
                  <a:pt x="3562" y="501"/>
                </a:lnTo>
                <a:lnTo>
                  <a:pt x="3567" y="508"/>
                </a:lnTo>
                <a:lnTo>
                  <a:pt x="3573" y="530"/>
                </a:lnTo>
                <a:lnTo>
                  <a:pt x="3577" y="572"/>
                </a:lnTo>
                <a:lnTo>
                  <a:pt x="3582" y="561"/>
                </a:lnTo>
                <a:lnTo>
                  <a:pt x="3588" y="569"/>
                </a:lnTo>
                <a:lnTo>
                  <a:pt x="3593" y="552"/>
                </a:lnTo>
                <a:lnTo>
                  <a:pt x="3598" y="574"/>
                </a:lnTo>
                <a:lnTo>
                  <a:pt x="3604" y="554"/>
                </a:lnTo>
                <a:lnTo>
                  <a:pt x="3608" y="543"/>
                </a:lnTo>
                <a:lnTo>
                  <a:pt x="3613" y="497"/>
                </a:lnTo>
                <a:lnTo>
                  <a:pt x="3619" y="494"/>
                </a:lnTo>
                <a:lnTo>
                  <a:pt x="3624" y="499"/>
                </a:lnTo>
                <a:lnTo>
                  <a:pt x="3630" y="512"/>
                </a:lnTo>
                <a:lnTo>
                  <a:pt x="3633" y="549"/>
                </a:lnTo>
                <a:lnTo>
                  <a:pt x="3639" y="525"/>
                </a:lnTo>
                <a:lnTo>
                  <a:pt x="3644" y="529"/>
                </a:lnTo>
                <a:lnTo>
                  <a:pt x="3650" y="554"/>
                </a:lnTo>
                <a:lnTo>
                  <a:pt x="3655" y="543"/>
                </a:lnTo>
                <a:lnTo>
                  <a:pt x="3661" y="563"/>
                </a:lnTo>
                <a:lnTo>
                  <a:pt x="3664" y="563"/>
                </a:lnTo>
                <a:lnTo>
                  <a:pt x="3670" y="547"/>
                </a:lnTo>
                <a:lnTo>
                  <a:pt x="3675" y="549"/>
                </a:lnTo>
                <a:lnTo>
                  <a:pt x="3681" y="541"/>
                </a:lnTo>
                <a:lnTo>
                  <a:pt x="3686" y="552"/>
                </a:lnTo>
                <a:lnTo>
                  <a:pt x="3690" y="536"/>
                </a:lnTo>
                <a:lnTo>
                  <a:pt x="3695" y="549"/>
                </a:lnTo>
                <a:lnTo>
                  <a:pt x="3701" y="561"/>
                </a:lnTo>
                <a:lnTo>
                  <a:pt x="3706" y="567"/>
                </a:lnTo>
                <a:lnTo>
                  <a:pt x="3712" y="571"/>
                </a:lnTo>
                <a:lnTo>
                  <a:pt x="3716" y="560"/>
                </a:lnTo>
                <a:lnTo>
                  <a:pt x="3721" y="543"/>
                </a:lnTo>
                <a:lnTo>
                  <a:pt x="3727" y="556"/>
                </a:lnTo>
                <a:lnTo>
                  <a:pt x="3732" y="530"/>
                </a:lnTo>
                <a:lnTo>
                  <a:pt x="3738" y="536"/>
                </a:lnTo>
                <a:lnTo>
                  <a:pt x="3743" y="518"/>
                </a:lnTo>
                <a:lnTo>
                  <a:pt x="3747" y="516"/>
                </a:lnTo>
                <a:lnTo>
                  <a:pt x="3752" y="523"/>
                </a:lnTo>
                <a:lnTo>
                  <a:pt x="3758" y="525"/>
                </a:lnTo>
                <a:lnTo>
                  <a:pt x="3763" y="530"/>
                </a:lnTo>
                <a:lnTo>
                  <a:pt x="3769" y="527"/>
                </a:lnTo>
                <a:lnTo>
                  <a:pt x="3772" y="530"/>
                </a:lnTo>
                <a:lnTo>
                  <a:pt x="3778" y="505"/>
                </a:lnTo>
                <a:lnTo>
                  <a:pt x="3783" y="497"/>
                </a:lnTo>
                <a:lnTo>
                  <a:pt x="3789" y="486"/>
                </a:lnTo>
                <a:lnTo>
                  <a:pt x="3794" y="464"/>
                </a:lnTo>
                <a:lnTo>
                  <a:pt x="3800" y="474"/>
                </a:lnTo>
                <a:lnTo>
                  <a:pt x="3803" y="455"/>
                </a:lnTo>
                <a:lnTo>
                  <a:pt x="3809" y="437"/>
                </a:lnTo>
                <a:lnTo>
                  <a:pt x="3814" y="426"/>
                </a:lnTo>
                <a:lnTo>
                  <a:pt x="3820" y="419"/>
                </a:lnTo>
                <a:lnTo>
                  <a:pt x="3825" y="439"/>
                </a:lnTo>
                <a:lnTo>
                  <a:pt x="3829" y="431"/>
                </a:lnTo>
                <a:lnTo>
                  <a:pt x="3835" y="448"/>
                </a:lnTo>
                <a:lnTo>
                  <a:pt x="3840" y="442"/>
                </a:lnTo>
                <a:lnTo>
                  <a:pt x="3846" y="437"/>
                </a:lnTo>
                <a:lnTo>
                  <a:pt x="3851" y="431"/>
                </a:lnTo>
                <a:lnTo>
                  <a:pt x="3857" y="439"/>
                </a:lnTo>
                <a:lnTo>
                  <a:pt x="3860" y="431"/>
                </a:lnTo>
                <a:lnTo>
                  <a:pt x="3866" y="400"/>
                </a:lnTo>
                <a:lnTo>
                  <a:pt x="3871" y="395"/>
                </a:lnTo>
                <a:lnTo>
                  <a:pt x="3877" y="395"/>
                </a:lnTo>
                <a:lnTo>
                  <a:pt x="3882" y="413"/>
                </a:lnTo>
                <a:lnTo>
                  <a:pt x="3886" y="380"/>
                </a:lnTo>
                <a:lnTo>
                  <a:pt x="3891" y="356"/>
                </a:lnTo>
                <a:lnTo>
                  <a:pt x="3897" y="364"/>
                </a:lnTo>
                <a:lnTo>
                  <a:pt x="3902" y="358"/>
                </a:lnTo>
                <a:lnTo>
                  <a:pt x="3908" y="362"/>
                </a:lnTo>
                <a:lnTo>
                  <a:pt x="3913" y="386"/>
                </a:lnTo>
                <a:lnTo>
                  <a:pt x="3917" y="395"/>
                </a:lnTo>
                <a:lnTo>
                  <a:pt x="3922" y="375"/>
                </a:lnTo>
                <a:lnTo>
                  <a:pt x="3928" y="389"/>
                </a:lnTo>
                <a:lnTo>
                  <a:pt x="3933" y="375"/>
                </a:lnTo>
                <a:lnTo>
                  <a:pt x="3939" y="380"/>
                </a:lnTo>
                <a:lnTo>
                  <a:pt x="3943" y="320"/>
                </a:lnTo>
                <a:lnTo>
                  <a:pt x="3948" y="302"/>
                </a:lnTo>
                <a:lnTo>
                  <a:pt x="3954" y="309"/>
                </a:lnTo>
                <a:lnTo>
                  <a:pt x="3959" y="313"/>
                </a:lnTo>
                <a:lnTo>
                  <a:pt x="3965" y="358"/>
                </a:lnTo>
                <a:lnTo>
                  <a:pt x="3970" y="347"/>
                </a:lnTo>
                <a:lnTo>
                  <a:pt x="3974" y="342"/>
                </a:lnTo>
                <a:lnTo>
                  <a:pt x="3979" y="311"/>
                </a:lnTo>
                <a:lnTo>
                  <a:pt x="3985" y="322"/>
                </a:lnTo>
                <a:lnTo>
                  <a:pt x="3990" y="327"/>
                </a:lnTo>
                <a:lnTo>
                  <a:pt x="3996" y="302"/>
                </a:lnTo>
                <a:lnTo>
                  <a:pt x="3999" y="329"/>
                </a:lnTo>
                <a:lnTo>
                  <a:pt x="4005" y="325"/>
                </a:lnTo>
                <a:lnTo>
                  <a:pt x="4010" y="309"/>
                </a:lnTo>
                <a:lnTo>
                  <a:pt x="4016" y="296"/>
                </a:lnTo>
                <a:lnTo>
                  <a:pt x="4021" y="298"/>
                </a:lnTo>
                <a:lnTo>
                  <a:pt x="4025" y="305"/>
                </a:lnTo>
                <a:lnTo>
                  <a:pt x="4030" y="324"/>
                </a:lnTo>
                <a:lnTo>
                  <a:pt x="4036" y="322"/>
                </a:lnTo>
                <a:lnTo>
                  <a:pt x="4041" y="307"/>
                </a:lnTo>
                <a:lnTo>
                  <a:pt x="4047" y="314"/>
                </a:lnTo>
                <a:lnTo>
                  <a:pt x="4052" y="289"/>
                </a:lnTo>
                <a:lnTo>
                  <a:pt x="4056" y="272"/>
                </a:lnTo>
                <a:lnTo>
                  <a:pt x="4062" y="248"/>
                </a:lnTo>
                <a:lnTo>
                  <a:pt x="4067" y="212"/>
                </a:lnTo>
                <a:lnTo>
                  <a:pt x="4073" y="217"/>
                </a:lnTo>
                <a:lnTo>
                  <a:pt x="4078" y="195"/>
                </a:lnTo>
                <a:lnTo>
                  <a:pt x="4082" y="181"/>
                </a:lnTo>
                <a:lnTo>
                  <a:pt x="4087" y="206"/>
                </a:lnTo>
                <a:lnTo>
                  <a:pt x="4093" y="212"/>
                </a:lnTo>
                <a:lnTo>
                  <a:pt x="4098" y="214"/>
                </a:lnTo>
                <a:lnTo>
                  <a:pt x="4104" y="226"/>
                </a:lnTo>
                <a:lnTo>
                  <a:pt x="4109" y="208"/>
                </a:lnTo>
                <a:lnTo>
                  <a:pt x="4113" y="197"/>
                </a:lnTo>
                <a:lnTo>
                  <a:pt x="4118" y="177"/>
                </a:lnTo>
                <a:lnTo>
                  <a:pt x="4124" y="173"/>
                </a:lnTo>
                <a:lnTo>
                  <a:pt x="4129" y="161"/>
                </a:lnTo>
                <a:lnTo>
                  <a:pt x="4135" y="166"/>
                </a:lnTo>
                <a:lnTo>
                  <a:pt x="4138" y="164"/>
                </a:lnTo>
                <a:lnTo>
                  <a:pt x="4144" y="162"/>
                </a:lnTo>
                <a:lnTo>
                  <a:pt x="4149" y="172"/>
                </a:lnTo>
                <a:lnTo>
                  <a:pt x="4155" y="151"/>
                </a:lnTo>
                <a:lnTo>
                  <a:pt x="4160" y="155"/>
                </a:lnTo>
                <a:lnTo>
                  <a:pt x="4166" y="153"/>
                </a:lnTo>
                <a:lnTo>
                  <a:pt x="4170" y="155"/>
                </a:lnTo>
                <a:lnTo>
                  <a:pt x="4175" y="168"/>
                </a:lnTo>
                <a:lnTo>
                  <a:pt x="4180" y="166"/>
                </a:lnTo>
                <a:lnTo>
                  <a:pt x="4186" y="170"/>
                </a:lnTo>
                <a:lnTo>
                  <a:pt x="4191" y="186"/>
                </a:lnTo>
                <a:lnTo>
                  <a:pt x="4195" y="181"/>
                </a:lnTo>
                <a:lnTo>
                  <a:pt x="4201" y="173"/>
                </a:lnTo>
                <a:lnTo>
                  <a:pt x="4206" y="162"/>
                </a:lnTo>
                <a:lnTo>
                  <a:pt x="4212" y="166"/>
                </a:lnTo>
                <a:lnTo>
                  <a:pt x="4217" y="184"/>
                </a:lnTo>
                <a:lnTo>
                  <a:pt x="4223" y="183"/>
                </a:lnTo>
                <a:lnTo>
                  <a:pt x="4226" y="170"/>
                </a:lnTo>
                <a:lnTo>
                  <a:pt x="4232" y="219"/>
                </a:lnTo>
                <a:lnTo>
                  <a:pt x="4237" y="216"/>
                </a:lnTo>
                <a:lnTo>
                  <a:pt x="4243" y="252"/>
                </a:lnTo>
                <a:lnTo>
                  <a:pt x="4248" y="234"/>
                </a:lnTo>
                <a:lnTo>
                  <a:pt x="4252" y="234"/>
                </a:lnTo>
                <a:lnTo>
                  <a:pt x="4257" y="230"/>
                </a:lnTo>
                <a:lnTo>
                  <a:pt x="4263" y="225"/>
                </a:lnTo>
                <a:lnTo>
                  <a:pt x="4268" y="188"/>
                </a:lnTo>
                <a:lnTo>
                  <a:pt x="4274" y="212"/>
                </a:lnTo>
                <a:lnTo>
                  <a:pt x="4279" y="243"/>
                </a:lnTo>
                <a:lnTo>
                  <a:pt x="4283" y="243"/>
                </a:lnTo>
                <a:lnTo>
                  <a:pt x="4288" y="217"/>
                </a:lnTo>
                <a:lnTo>
                  <a:pt x="4294" y="216"/>
                </a:lnTo>
                <a:lnTo>
                  <a:pt x="4299" y="219"/>
                </a:lnTo>
                <a:lnTo>
                  <a:pt x="4305" y="214"/>
                </a:lnTo>
                <a:lnTo>
                  <a:pt x="4309" y="210"/>
                </a:lnTo>
                <a:lnTo>
                  <a:pt x="4314" y="208"/>
                </a:lnTo>
                <a:lnTo>
                  <a:pt x="4320" y="214"/>
                </a:lnTo>
                <a:lnTo>
                  <a:pt x="4325" y="214"/>
                </a:lnTo>
                <a:lnTo>
                  <a:pt x="4331" y="216"/>
                </a:lnTo>
                <a:lnTo>
                  <a:pt x="4334" y="219"/>
                </a:lnTo>
                <a:lnTo>
                  <a:pt x="4340" y="216"/>
                </a:lnTo>
                <a:lnTo>
                  <a:pt x="4345" y="223"/>
                </a:lnTo>
                <a:lnTo>
                  <a:pt x="4351" y="225"/>
                </a:lnTo>
                <a:lnTo>
                  <a:pt x="4356" y="243"/>
                </a:lnTo>
                <a:lnTo>
                  <a:pt x="4362" y="265"/>
                </a:lnTo>
                <a:lnTo>
                  <a:pt x="4365" y="252"/>
                </a:lnTo>
                <a:lnTo>
                  <a:pt x="4371" y="289"/>
                </a:lnTo>
                <a:lnTo>
                  <a:pt x="4376" y="303"/>
                </a:lnTo>
                <a:lnTo>
                  <a:pt x="4382" y="327"/>
                </a:lnTo>
                <a:lnTo>
                  <a:pt x="4387" y="333"/>
                </a:lnTo>
                <a:lnTo>
                  <a:pt x="4391" y="318"/>
                </a:lnTo>
                <a:lnTo>
                  <a:pt x="4396" y="313"/>
                </a:lnTo>
                <a:lnTo>
                  <a:pt x="4402" y="331"/>
                </a:lnTo>
                <a:lnTo>
                  <a:pt x="4407" y="360"/>
                </a:lnTo>
                <a:lnTo>
                  <a:pt x="4413" y="344"/>
                </a:lnTo>
                <a:lnTo>
                  <a:pt x="4418" y="327"/>
                </a:lnTo>
                <a:lnTo>
                  <a:pt x="4422" y="320"/>
                </a:lnTo>
                <a:lnTo>
                  <a:pt x="4428" y="340"/>
                </a:lnTo>
                <a:lnTo>
                  <a:pt x="4433" y="351"/>
                </a:lnTo>
                <a:lnTo>
                  <a:pt x="4439" y="364"/>
                </a:lnTo>
                <a:lnTo>
                  <a:pt x="4444" y="366"/>
                </a:lnTo>
                <a:lnTo>
                  <a:pt x="4448" y="373"/>
                </a:lnTo>
                <a:lnTo>
                  <a:pt x="4453" y="373"/>
                </a:lnTo>
                <a:lnTo>
                  <a:pt x="4459" y="395"/>
                </a:lnTo>
                <a:lnTo>
                  <a:pt x="4464" y="388"/>
                </a:lnTo>
                <a:lnTo>
                  <a:pt x="4470" y="400"/>
                </a:lnTo>
                <a:lnTo>
                  <a:pt x="4475" y="426"/>
                </a:lnTo>
                <a:lnTo>
                  <a:pt x="4479" y="442"/>
                </a:lnTo>
                <a:lnTo>
                  <a:pt x="4484" y="464"/>
                </a:lnTo>
                <a:lnTo>
                  <a:pt x="4490" y="453"/>
                </a:lnTo>
                <a:lnTo>
                  <a:pt x="4495" y="459"/>
                </a:lnTo>
                <a:lnTo>
                  <a:pt x="4501" y="437"/>
                </a:lnTo>
                <a:lnTo>
                  <a:pt x="4504" y="424"/>
                </a:lnTo>
                <a:lnTo>
                  <a:pt x="4510" y="408"/>
                </a:lnTo>
                <a:lnTo>
                  <a:pt x="4515" y="413"/>
                </a:lnTo>
                <a:lnTo>
                  <a:pt x="4521" y="428"/>
                </a:lnTo>
                <a:lnTo>
                  <a:pt x="4526" y="435"/>
                </a:lnTo>
                <a:lnTo>
                  <a:pt x="4532" y="450"/>
                </a:lnTo>
                <a:lnTo>
                  <a:pt x="4536" y="433"/>
                </a:lnTo>
                <a:lnTo>
                  <a:pt x="4541" y="435"/>
                </a:lnTo>
                <a:lnTo>
                  <a:pt x="4547" y="419"/>
                </a:lnTo>
                <a:lnTo>
                  <a:pt x="4552" y="430"/>
                </a:lnTo>
                <a:lnTo>
                  <a:pt x="4558" y="430"/>
                </a:lnTo>
                <a:lnTo>
                  <a:pt x="4561" y="399"/>
                </a:lnTo>
                <a:lnTo>
                  <a:pt x="4567" y="413"/>
                </a:lnTo>
                <a:lnTo>
                  <a:pt x="4572" y="415"/>
                </a:lnTo>
                <a:lnTo>
                  <a:pt x="4578" y="415"/>
                </a:lnTo>
                <a:lnTo>
                  <a:pt x="4583" y="439"/>
                </a:lnTo>
                <a:lnTo>
                  <a:pt x="4589" y="441"/>
                </a:lnTo>
                <a:lnTo>
                  <a:pt x="4592" y="459"/>
                </a:lnTo>
                <a:lnTo>
                  <a:pt x="4598" y="455"/>
                </a:lnTo>
                <a:lnTo>
                  <a:pt x="4603" y="457"/>
                </a:lnTo>
                <a:lnTo>
                  <a:pt x="4609" y="450"/>
                </a:lnTo>
                <a:lnTo>
                  <a:pt x="4614" y="450"/>
                </a:lnTo>
                <a:lnTo>
                  <a:pt x="4618" y="433"/>
                </a:lnTo>
                <a:lnTo>
                  <a:pt x="4623" y="428"/>
                </a:lnTo>
                <a:lnTo>
                  <a:pt x="4629" y="441"/>
                </a:lnTo>
                <a:lnTo>
                  <a:pt x="4634" y="459"/>
                </a:lnTo>
                <a:lnTo>
                  <a:pt x="4640" y="463"/>
                </a:lnTo>
                <a:lnTo>
                  <a:pt x="4644" y="452"/>
                </a:lnTo>
                <a:lnTo>
                  <a:pt x="4649" y="453"/>
                </a:lnTo>
                <a:lnTo>
                  <a:pt x="4655" y="450"/>
                </a:lnTo>
                <a:lnTo>
                  <a:pt x="4660" y="444"/>
                </a:lnTo>
                <a:lnTo>
                  <a:pt x="4665" y="463"/>
                </a:lnTo>
                <a:lnTo>
                  <a:pt x="4671" y="455"/>
                </a:lnTo>
                <a:lnTo>
                  <a:pt x="4675" y="453"/>
                </a:lnTo>
                <a:lnTo>
                  <a:pt x="4680" y="439"/>
                </a:lnTo>
                <a:lnTo>
                  <a:pt x="4686" y="421"/>
                </a:lnTo>
                <a:lnTo>
                  <a:pt x="4691" y="400"/>
                </a:lnTo>
                <a:lnTo>
                  <a:pt x="4697" y="406"/>
                </a:lnTo>
                <a:lnTo>
                  <a:pt x="4700" y="417"/>
                </a:lnTo>
                <a:lnTo>
                  <a:pt x="4706" y="413"/>
                </a:lnTo>
                <a:lnTo>
                  <a:pt x="4711" y="408"/>
                </a:lnTo>
                <a:lnTo>
                  <a:pt x="4717" y="391"/>
                </a:lnTo>
                <a:lnTo>
                  <a:pt x="4722" y="411"/>
                </a:lnTo>
                <a:lnTo>
                  <a:pt x="4728" y="415"/>
                </a:lnTo>
                <a:lnTo>
                  <a:pt x="4731" y="422"/>
                </a:lnTo>
                <a:lnTo>
                  <a:pt x="4737" y="404"/>
                </a:lnTo>
                <a:lnTo>
                  <a:pt x="4742" y="408"/>
                </a:lnTo>
                <a:lnTo>
                  <a:pt x="4748" y="382"/>
                </a:lnTo>
                <a:lnTo>
                  <a:pt x="4753" y="378"/>
                </a:lnTo>
                <a:lnTo>
                  <a:pt x="4757" y="360"/>
                </a:lnTo>
                <a:lnTo>
                  <a:pt x="4762" y="356"/>
                </a:lnTo>
                <a:lnTo>
                  <a:pt x="4768" y="351"/>
                </a:lnTo>
                <a:lnTo>
                  <a:pt x="4773" y="347"/>
                </a:lnTo>
                <a:lnTo>
                  <a:pt x="4779" y="345"/>
                </a:lnTo>
                <a:lnTo>
                  <a:pt x="4784" y="345"/>
                </a:lnTo>
                <a:lnTo>
                  <a:pt x="4788" y="316"/>
                </a:lnTo>
                <a:lnTo>
                  <a:pt x="4794" y="311"/>
                </a:lnTo>
                <a:lnTo>
                  <a:pt x="4799" y="302"/>
                </a:lnTo>
                <a:lnTo>
                  <a:pt x="4805" y="300"/>
                </a:lnTo>
                <a:lnTo>
                  <a:pt x="4810" y="274"/>
                </a:lnTo>
                <a:lnTo>
                  <a:pt x="4814" y="300"/>
                </a:lnTo>
                <a:lnTo>
                  <a:pt x="4819" y="281"/>
                </a:lnTo>
                <a:lnTo>
                  <a:pt x="4825" y="272"/>
                </a:lnTo>
                <a:lnTo>
                  <a:pt x="4830" y="278"/>
                </a:lnTo>
                <a:lnTo>
                  <a:pt x="4836" y="265"/>
                </a:lnTo>
                <a:lnTo>
                  <a:pt x="4841" y="232"/>
                </a:lnTo>
                <a:lnTo>
                  <a:pt x="4845" y="192"/>
                </a:lnTo>
                <a:lnTo>
                  <a:pt x="4850" y="175"/>
                </a:lnTo>
                <a:lnTo>
                  <a:pt x="4856" y="168"/>
                </a:lnTo>
                <a:lnTo>
                  <a:pt x="4861" y="208"/>
                </a:lnTo>
                <a:lnTo>
                  <a:pt x="4867" y="203"/>
                </a:lnTo>
                <a:lnTo>
                  <a:pt x="4870" y="173"/>
                </a:lnTo>
                <a:lnTo>
                  <a:pt x="4876" y="179"/>
                </a:lnTo>
                <a:lnTo>
                  <a:pt x="4881" y="159"/>
                </a:lnTo>
                <a:lnTo>
                  <a:pt x="4887" y="142"/>
                </a:lnTo>
                <a:lnTo>
                  <a:pt x="4892" y="139"/>
                </a:lnTo>
                <a:lnTo>
                  <a:pt x="4898" y="148"/>
                </a:lnTo>
                <a:lnTo>
                  <a:pt x="4902" y="131"/>
                </a:lnTo>
                <a:lnTo>
                  <a:pt x="4907" y="148"/>
                </a:lnTo>
                <a:lnTo>
                  <a:pt x="4913" y="133"/>
                </a:lnTo>
                <a:lnTo>
                  <a:pt x="4918" y="128"/>
                </a:lnTo>
                <a:lnTo>
                  <a:pt x="4924" y="131"/>
                </a:lnTo>
                <a:lnTo>
                  <a:pt x="4927" y="157"/>
                </a:lnTo>
                <a:lnTo>
                  <a:pt x="4933" y="126"/>
                </a:lnTo>
                <a:lnTo>
                  <a:pt x="4938" y="118"/>
                </a:lnTo>
                <a:lnTo>
                  <a:pt x="4944" y="111"/>
                </a:lnTo>
                <a:lnTo>
                  <a:pt x="4949" y="109"/>
                </a:lnTo>
                <a:lnTo>
                  <a:pt x="4953" y="97"/>
                </a:lnTo>
                <a:lnTo>
                  <a:pt x="4958" y="115"/>
                </a:lnTo>
                <a:lnTo>
                  <a:pt x="4964" y="118"/>
                </a:lnTo>
                <a:lnTo>
                  <a:pt x="4969" y="111"/>
                </a:lnTo>
                <a:lnTo>
                  <a:pt x="4975" y="91"/>
                </a:lnTo>
                <a:lnTo>
                  <a:pt x="4980" y="111"/>
                </a:lnTo>
                <a:lnTo>
                  <a:pt x="4984" y="131"/>
                </a:lnTo>
                <a:lnTo>
                  <a:pt x="4989" y="137"/>
                </a:lnTo>
                <a:lnTo>
                  <a:pt x="4995" y="151"/>
                </a:lnTo>
                <a:lnTo>
                  <a:pt x="5000" y="183"/>
                </a:lnTo>
                <a:lnTo>
                  <a:pt x="5006" y="172"/>
                </a:lnTo>
                <a:lnTo>
                  <a:pt x="5010" y="135"/>
                </a:lnTo>
                <a:lnTo>
                  <a:pt x="5015" y="129"/>
                </a:lnTo>
                <a:lnTo>
                  <a:pt x="5021" y="115"/>
                </a:lnTo>
                <a:lnTo>
                  <a:pt x="5026" y="131"/>
                </a:lnTo>
                <a:lnTo>
                  <a:pt x="5032" y="128"/>
                </a:lnTo>
                <a:lnTo>
                  <a:pt x="5037" y="102"/>
                </a:lnTo>
                <a:lnTo>
                  <a:pt x="5041" y="93"/>
                </a:lnTo>
                <a:lnTo>
                  <a:pt x="5046" y="56"/>
                </a:lnTo>
                <a:lnTo>
                  <a:pt x="5052" y="60"/>
                </a:lnTo>
                <a:lnTo>
                  <a:pt x="5057" y="69"/>
                </a:lnTo>
                <a:lnTo>
                  <a:pt x="5063" y="76"/>
                </a:lnTo>
                <a:lnTo>
                  <a:pt x="5066" y="64"/>
                </a:lnTo>
                <a:lnTo>
                  <a:pt x="5072" y="65"/>
                </a:lnTo>
                <a:lnTo>
                  <a:pt x="5077" y="67"/>
                </a:lnTo>
                <a:lnTo>
                  <a:pt x="5083" y="58"/>
                </a:lnTo>
                <a:lnTo>
                  <a:pt x="5088" y="34"/>
                </a:lnTo>
                <a:lnTo>
                  <a:pt x="5094" y="12"/>
                </a:lnTo>
                <a:lnTo>
                  <a:pt x="5097" y="31"/>
                </a:lnTo>
                <a:lnTo>
                  <a:pt x="5103" y="12"/>
                </a:lnTo>
                <a:lnTo>
                  <a:pt x="5108" y="16"/>
                </a:lnTo>
                <a:lnTo>
                  <a:pt x="5114" y="25"/>
                </a:lnTo>
                <a:lnTo>
                  <a:pt x="5119" y="18"/>
                </a:lnTo>
                <a:lnTo>
                  <a:pt x="5123" y="40"/>
                </a:lnTo>
                <a:lnTo>
                  <a:pt x="5129" y="31"/>
                </a:lnTo>
                <a:lnTo>
                  <a:pt x="5134" y="18"/>
                </a:lnTo>
                <a:lnTo>
                  <a:pt x="5139" y="0"/>
                </a:lnTo>
                <a:lnTo>
                  <a:pt x="5145" y="9"/>
                </a:lnTo>
                <a:lnTo>
                  <a:pt x="5150" y="12"/>
                </a:lnTo>
                <a:lnTo>
                  <a:pt x="5154" y="40"/>
                </a:lnTo>
              </a:path>
            </a:pathLst>
          </a:custGeom>
          <a:noFill/>
          <a:ln w="36513" cap="rnd">
            <a:solidFill>
              <a:srgbClr val="0F9ED5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E"/>
          </a:p>
        </p:txBody>
      </p:sp>
      <p:sp>
        <p:nvSpPr>
          <p:cNvPr id="17" name="Freeform 14">
            <a:extLst>
              <a:ext uri="{FF2B5EF4-FFF2-40B4-BE49-F238E27FC236}">
                <a16:creationId xmlns:a16="http://schemas.microsoft.com/office/drawing/2014/main" id="{9C04291A-2E26-59A4-0475-40D1009A95D0}"/>
              </a:ext>
            </a:extLst>
          </p:cNvPr>
          <p:cNvSpPr>
            <a:spLocks/>
          </p:cNvSpPr>
          <p:nvPr/>
        </p:nvSpPr>
        <p:spPr bwMode="auto">
          <a:xfrm>
            <a:off x="952501" y="2600325"/>
            <a:ext cx="8181975" cy="1322388"/>
          </a:xfrm>
          <a:custGeom>
            <a:avLst/>
            <a:gdLst>
              <a:gd name="T0" fmla="*/ 77 w 5154"/>
              <a:gd name="T1" fmla="*/ 721 h 833"/>
              <a:gd name="T2" fmla="*/ 160 w 5154"/>
              <a:gd name="T3" fmla="*/ 778 h 833"/>
              <a:gd name="T4" fmla="*/ 242 w 5154"/>
              <a:gd name="T5" fmla="*/ 762 h 833"/>
              <a:gd name="T6" fmla="*/ 324 w 5154"/>
              <a:gd name="T7" fmla="*/ 745 h 833"/>
              <a:gd name="T8" fmla="*/ 407 w 5154"/>
              <a:gd name="T9" fmla="*/ 672 h 833"/>
              <a:gd name="T10" fmla="*/ 489 w 5154"/>
              <a:gd name="T11" fmla="*/ 683 h 833"/>
              <a:gd name="T12" fmla="*/ 571 w 5154"/>
              <a:gd name="T13" fmla="*/ 668 h 833"/>
              <a:gd name="T14" fmla="*/ 654 w 5154"/>
              <a:gd name="T15" fmla="*/ 577 h 833"/>
              <a:gd name="T16" fmla="*/ 736 w 5154"/>
              <a:gd name="T17" fmla="*/ 586 h 833"/>
              <a:gd name="T18" fmla="*/ 820 w 5154"/>
              <a:gd name="T19" fmla="*/ 595 h 833"/>
              <a:gd name="T20" fmla="*/ 903 w 5154"/>
              <a:gd name="T21" fmla="*/ 575 h 833"/>
              <a:gd name="T22" fmla="*/ 985 w 5154"/>
              <a:gd name="T23" fmla="*/ 542 h 833"/>
              <a:gd name="T24" fmla="*/ 1067 w 5154"/>
              <a:gd name="T25" fmla="*/ 597 h 833"/>
              <a:gd name="T26" fmla="*/ 1150 w 5154"/>
              <a:gd name="T27" fmla="*/ 593 h 833"/>
              <a:gd name="T28" fmla="*/ 1232 w 5154"/>
              <a:gd name="T29" fmla="*/ 619 h 833"/>
              <a:gd name="T30" fmla="*/ 1314 w 5154"/>
              <a:gd name="T31" fmla="*/ 593 h 833"/>
              <a:gd name="T32" fmla="*/ 1397 w 5154"/>
              <a:gd name="T33" fmla="*/ 482 h 833"/>
              <a:gd name="T34" fmla="*/ 1479 w 5154"/>
              <a:gd name="T35" fmla="*/ 370 h 833"/>
              <a:gd name="T36" fmla="*/ 1562 w 5154"/>
              <a:gd name="T37" fmla="*/ 365 h 833"/>
              <a:gd name="T38" fmla="*/ 1644 w 5154"/>
              <a:gd name="T39" fmla="*/ 293 h 833"/>
              <a:gd name="T40" fmla="*/ 1726 w 5154"/>
              <a:gd name="T41" fmla="*/ 326 h 833"/>
              <a:gd name="T42" fmla="*/ 1809 w 5154"/>
              <a:gd name="T43" fmla="*/ 255 h 833"/>
              <a:gd name="T44" fmla="*/ 1891 w 5154"/>
              <a:gd name="T45" fmla="*/ 275 h 833"/>
              <a:gd name="T46" fmla="*/ 1973 w 5154"/>
              <a:gd name="T47" fmla="*/ 361 h 833"/>
              <a:gd name="T48" fmla="*/ 2057 w 5154"/>
              <a:gd name="T49" fmla="*/ 436 h 833"/>
              <a:gd name="T50" fmla="*/ 2140 w 5154"/>
              <a:gd name="T51" fmla="*/ 258 h 833"/>
              <a:gd name="T52" fmla="*/ 2222 w 5154"/>
              <a:gd name="T53" fmla="*/ 288 h 833"/>
              <a:gd name="T54" fmla="*/ 2305 w 5154"/>
              <a:gd name="T55" fmla="*/ 295 h 833"/>
              <a:gd name="T56" fmla="*/ 2387 w 5154"/>
              <a:gd name="T57" fmla="*/ 321 h 833"/>
              <a:gd name="T58" fmla="*/ 2469 w 5154"/>
              <a:gd name="T59" fmla="*/ 290 h 833"/>
              <a:gd name="T60" fmla="*/ 2552 w 5154"/>
              <a:gd name="T61" fmla="*/ 304 h 833"/>
              <a:gd name="T62" fmla="*/ 2634 w 5154"/>
              <a:gd name="T63" fmla="*/ 376 h 833"/>
              <a:gd name="T64" fmla="*/ 2716 w 5154"/>
              <a:gd name="T65" fmla="*/ 385 h 833"/>
              <a:gd name="T66" fmla="*/ 2799 w 5154"/>
              <a:gd name="T67" fmla="*/ 354 h 833"/>
              <a:gd name="T68" fmla="*/ 2881 w 5154"/>
              <a:gd name="T69" fmla="*/ 363 h 833"/>
              <a:gd name="T70" fmla="*/ 2963 w 5154"/>
              <a:gd name="T71" fmla="*/ 423 h 833"/>
              <a:gd name="T72" fmla="*/ 3046 w 5154"/>
              <a:gd name="T73" fmla="*/ 493 h 833"/>
              <a:gd name="T74" fmla="*/ 3128 w 5154"/>
              <a:gd name="T75" fmla="*/ 491 h 833"/>
              <a:gd name="T76" fmla="*/ 3210 w 5154"/>
              <a:gd name="T77" fmla="*/ 394 h 833"/>
              <a:gd name="T78" fmla="*/ 3295 w 5154"/>
              <a:gd name="T79" fmla="*/ 233 h 833"/>
              <a:gd name="T80" fmla="*/ 3377 w 5154"/>
              <a:gd name="T81" fmla="*/ 213 h 833"/>
              <a:gd name="T82" fmla="*/ 3459 w 5154"/>
              <a:gd name="T83" fmla="*/ 253 h 833"/>
              <a:gd name="T84" fmla="*/ 3542 w 5154"/>
              <a:gd name="T85" fmla="*/ 171 h 833"/>
              <a:gd name="T86" fmla="*/ 3624 w 5154"/>
              <a:gd name="T87" fmla="*/ 116 h 833"/>
              <a:gd name="T88" fmla="*/ 3706 w 5154"/>
              <a:gd name="T89" fmla="*/ 183 h 833"/>
              <a:gd name="T90" fmla="*/ 3789 w 5154"/>
              <a:gd name="T91" fmla="*/ 158 h 833"/>
              <a:gd name="T92" fmla="*/ 3871 w 5154"/>
              <a:gd name="T93" fmla="*/ 116 h 833"/>
              <a:gd name="T94" fmla="*/ 3954 w 5154"/>
              <a:gd name="T95" fmla="*/ 61 h 833"/>
              <a:gd name="T96" fmla="*/ 4036 w 5154"/>
              <a:gd name="T97" fmla="*/ 75 h 833"/>
              <a:gd name="T98" fmla="*/ 4118 w 5154"/>
              <a:gd name="T99" fmla="*/ 64 h 833"/>
              <a:gd name="T100" fmla="*/ 4201 w 5154"/>
              <a:gd name="T101" fmla="*/ 42 h 833"/>
              <a:gd name="T102" fmla="*/ 4283 w 5154"/>
              <a:gd name="T103" fmla="*/ 123 h 833"/>
              <a:gd name="T104" fmla="*/ 4365 w 5154"/>
              <a:gd name="T105" fmla="*/ 68 h 833"/>
              <a:gd name="T106" fmla="*/ 4448 w 5154"/>
              <a:gd name="T107" fmla="*/ 125 h 833"/>
              <a:gd name="T108" fmla="*/ 4532 w 5154"/>
              <a:gd name="T109" fmla="*/ 123 h 833"/>
              <a:gd name="T110" fmla="*/ 4614 w 5154"/>
              <a:gd name="T111" fmla="*/ 132 h 833"/>
              <a:gd name="T112" fmla="*/ 4697 w 5154"/>
              <a:gd name="T113" fmla="*/ 127 h 833"/>
              <a:gd name="T114" fmla="*/ 4779 w 5154"/>
              <a:gd name="T115" fmla="*/ 119 h 833"/>
              <a:gd name="T116" fmla="*/ 4861 w 5154"/>
              <a:gd name="T117" fmla="*/ 154 h 833"/>
              <a:gd name="T118" fmla="*/ 4944 w 5154"/>
              <a:gd name="T119" fmla="*/ 147 h 833"/>
              <a:gd name="T120" fmla="*/ 5026 w 5154"/>
              <a:gd name="T121" fmla="*/ 97 h 833"/>
              <a:gd name="T122" fmla="*/ 5108 w 5154"/>
              <a:gd name="T123" fmla="*/ 77 h 8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5154" h="833">
                <a:moveTo>
                  <a:pt x="0" y="833"/>
                </a:moveTo>
                <a:lnTo>
                  <a:pt x="4" y="804"/>
                </a:lnTo>
                <a:lnTo>
                  <a:pt x="10" y="802"/>
                </a:lnTo>
                <a:lnTo>
                  <a:pt x="15" y="773"/>
                </a:lnTo>
                <a:lnTo>
                  <a:pt x="21" y="776"/>
                </a:lnTo>
                <a:lnTo>
                  <a:pt x="26" y="782"/>
                </a:lnTo>
                <a:lnTo>
                  <a:pt x="31" y="815"/>
                </a:lnTo>
                <a:lnTo>
                  <a:pt x="35" y="793"/>
                </a:lnTo>
                <a:lnTo>
                  <a:pt x="41" y="747"/>
                </a:lnTo>
                <a:lnTo>
                  <a:pt x="46" y="729"/>
                </a:lnTo>
                <a:lnTo>
                  <a:pt x="52" y="738"/>
                </a:lnTo>
                <a:lnTo>
                  <a:pt x="57" y="732"/>
                </a:lnTo>
                <a:lnTo>
                  <a:pt x="61" y="727"/>
                </a:lnTo>
                <a:lnTo>
                  <a:pt x="66" y="743"/>
                </a:lnTo>
                <a:lnTo>
                  <a:pt x="72" y="729"/>
                </a:lnTo>
                <a:lnTo>
                  <a:pt x="77" y="721"/>
                </a:lnTo>
                <a:lnTo>
                  <a:pt x="83" y="734"/>
                </a:lnTo>
                <a:lnTo>
                  <a:pt x="88" y="729"/>
                </a:lnTo>
                <a:lnTo>
                  <a:pt x="92" y="738"/>
                </a:lnTo>
                <a:lnTo>
                  <a:pt x="97" y="734"/>
                </a:lnTo>
                <a:lnTo>
                  <a:pt x="103" y="727"/>
                </a:lnTo>
                <a:lnTo>
                  <a:pt x="108" y="700"/>
                </a:lnTo>
                <a:lnTo>
                  <a:pt x="114" y="703"/>
                </a:lnTo>
                <a:lnTo>
                  <a:pt x="118" y="721"/>
                </a:lnTo>
                <a:lnTo>
                  <a:pt x="123" y="742"/>
                </a:lnTo>
                <a:lnTo>
                  <a:pt x="128" y="740"/>
                </a:lnTo>
                <a:lnTo>
                  <a:pt x="134" y="780"/>
                </a:lnTo>
                <a:lnTo>
                  <a:pt x="139" y="782"/>
                </a:lnTo>
                <a:lnTo>
                  <a:pt x="145" y="793"/>
                </a:lnTo>
                <a:lnTo>
                  <a:pt x="149" y="769"/>
                </a:lnTo>
                <a:lnTo>
                  <a:pt x="154" y="764"/>
                </a:lnTo>
                <a:lnTo>
                  <a:pt x="160" y="778"/>
                </a:lnTo>
                <a:lnTo>
                  <a:pt x="165" y="795"/>
                </a:lnTo>
                <a:lnTo>
                  <a:pt x="171" y="802"/>
                </a:lnTo>
                <a:lnTo>
                  <a:pt x="174" y="800"/>
                </a:lnTo>
                <a:lnTo>
                  <a:pt x="180" y="786"/>
                </a:lnTo>
                <a:lnTo>
                  <a:pt x="185" y="773"/>
                </a:lnTo>
                <a:lnTo>
                  <a:pt x="191" y="769"/>
                </a:lnTo>
                <a:lnTo>
                  <a:pt x="196" y="778"/>
                </a:lnTo>
                <a:lnTo>
                  <a:pt x="202" y="778"/>
                </a:lnTo>
                <a:lnTo>
                  <a:pt x="205" y="764"/>
                </a:lnTo>
                <a:lnTo>
                  <a:pt x="211" y="745"/>
                </a:lnTo>
                <a:lnTo>
                  <a:pt x="216" y="753"/>
                </a:lnTo>
                <a:lnTo>
                  <a:pt x="222" y="725"/>
                </a:lnTo>
                <a:lnTo>
                  <a:pt x="227" y="721"/>
                </a:lnTo>
                <a:lnTo>
                  <a:pt x="231" y="729"/>
                </a:lnTo>
                <a:lnTo>
                  <a:pt x="236" y="745"/>
                </a:lnTo>
                <a:lnTo>
                  <a:pt x="242" y="762"/>
                </a:lnTo>
                <a:lnTo>
                  <a:pt x="247" y="758"/>
                </a:lnTo>
                <a:lnTo>
                  <a:pt x="253" y="747"/>
                </a:lnTo>
                <a:lnTo>
                  <a:pt x="258" y="771"/>
                </a:lnTo>
                <a:lnTo>
                  <a:pt x="262" y="778"/>
                </a:lnTo>
                <a:lnTo>
                  <a:pt x="268" y="789"/>
                </a:lnTo>
                <a:lnTo>
                  <a:pt x="273" y="791"/>
                </a:lnTo>
                <a:lnTo>
                  <a:pt x="279" y="760"/>
                </a:lnTo>
                <a:lnTo>
                  <a:pt x="284" y="762"/>
                </a:lnTo>
                <a:lnTo>
                  <a:pt x="288" y="762"/>
                </a:lnTo>
                <a:lnTo>
                  <a:pt x="293" y="767"/>
                </a:lnTo>
                <a:lnTo>
                  <a:pt x="299" y="745"/>
                </a:lnTo>
                <a:lnTo>
                  <a:pt x="304" y="764"/>
                </a:lnTo>
                <a:lnTo>
                  <a:pt x="310" y="762"/>
                </a:lnTo>
                <a:lnTo>
                  <a:pt x="313" y="758"/>
                </a:lnTo>
                <a:lnTo>
                  <a:pt x="319" y="771"/>
                </a:lnTo>
                <a:lnTo>
                  <a:pt x="324" y="745"/>
                </a:lnTo>
                <a:lnTo>
                  <a:pt x="330" y="769"/>
                </a:lnTo>
                <a:lnTo>
                  <a:pt x="335" y="753"/>
                </a:lnTo>
                <a:lnTo>
                  <a:pt x="341" y="732"/>
                </a:lnTo>
                <a:lnTo>
                  <a:pt x="344" y="736"/>
                </a:lnTo>
                <a:lnTo>
                  <a:pt x="350" y="720"/>
                </a:lnTo>
                <a:lnTo>
                  <a:pt x="355" y="678"/>
                </a:lnTo>
                <a:lnTo>
                  <a:pt x="361" y="681"/>
                </a:lnTo>
                <a:lnTo>
                  <a:pt x="366" y="670"/>
                </a:lnTo>
                <a:lnTo>
                  <a:pt x="370" y="681"/>
                </a:lnTo>
                <a:lnTo>
                  <a:pt x="376" y="667"/>
                </a:lnTo>
                <a:lnTo>
                  <a:pt x="381" y="687"/>
                </a:lnTo>
                <a:lnTo>
                  <a:pt x="387" y="700"/>
                </a:lnTo>
                <a:lnTo>
                  <a:pt x="392" y="663"/>
                </a:lnTo>
                <a:lnTo>
                  <a:pt x="398" y="656"/>
                </a:lnTo>
                <a:lnTo>
                  <a:pt x="401" y="687"/>
                </a:lnTo>
                <a:lnTo>
                  <a:pt x="407" y="672"/>
                </a:lnTo>
                <a:lnTo>
                  <a:pt x="412" y="659"/>
                </a:lnTo>
                <a:lnTo>
                  <a:pt x="418" y="665"/>
                </a:lnTo>
                <a:lnTo>
                  <a:pt x="423" y="668"/>
                </a:lnTo>
                <a:lnTo>
                  <a:pt x="427" y="670"/>
                </a:lnTo>
                <a:lnTo>
                  <a:pt x="432" y="656"/>
                </a:lnTo>
                <a:lnTo>
                  <a:pt x="438" y="661"/>
                </a:lnTo>
                <a:lnTo>
                  <a:pt x="443" y="641"/>
                </a:lnTo>
                <a:lnTo>
                  <a:pt x="449" y="670"/>
                </a:lnTo>
                <a:lnTo>
                  <a:pt x="454" y="656"/>
                </a:lnTo>
                <a:lnTo>
                  <a:pt x="458" y="670"/>
                </a:lnTo>
                <a:lnTo>
                  <a:pt x="463" y="665"/>
                </a:lnTo>
                <a:lnTo>
                  <a:pt x="469" y="645"/>
                </a:lnTo>
                <a:lnTo>
                  <a:pt x="474" y="635"/>
                </a:lnTo>
                <a:lnTo>
                  <a:pt x="480" y="646"/>
                </a:lnTo>
                <a:lnTo>
                  <a:pt x="484" y="652"/>
                </a:lnTo>
                <a:lnTo>
                  <a:pt x="489" y="683"/>
                </a:lnTo>
                <a:lnTo>
                  <a:pt x="495" y="690"/>
                </a:lnTo>
                <a:lnTo>
                  <a:pt x="500" y="689"/>
                </a:lnTo>
                <a:lnTo>
                  <a:pt x="506" y="689"/>
                </a:lnTo>
                <a:lnTo>
                  <a:pt x="511" y="668"/>
                </a:lnTo>
                <a:lnTo>
                  <a:pt x="515" y="679"/>
                </a:lnTo>
                <a:lnTo>
                  <a:pt x="520" y="674"/>
                </a:lnTo>
                <a:lnTo>
                  <a:pt x="526" y="672"/>
                </a:lnTo>
                <a:lnTo>
                  <a:pt x="531" y="663"/>
                </a:lnTo>
                <a:lnTo>
                  <a:pt x="537" y="652"/>
                </a:lnTo>
                <a:lnTo>
                  <a:pt x="540" y="628"/>
                </a:lnTo>
                <a:lnTo>
                  <a:pt x="546" y="628"/>
                </a:lnTo>
                <a:lnTo>
                  <a:pt x="551" y="634"/>
                </a:lnTo>
                <a:lnTo>
                  <a:pt x="557" y="623"/>
                </a:lnTo>
                <a:lnTo>
                  <a:pt x="562" y="637"/>
                </a:lnTo>
                <a:lnTo>
                  <a:pt x="568" y="679"/>
                </a:lnTo>
                <a:lnTo>
                  <a:pt x="571" y="668"/>
                </a:lnTo>
                <a:lnTo>
                  <a:pt x="577" y="656"/>
                </a:lnTo>
                <a:lnTo>
                  <a:pt x="582" y="665"/>
                </a:lnTo>
                <a:lnTo>
                  <a:pt x="588" y="619"/>
                </a:lnTo>
                <a:lnTo>
                  <a:pt x="593" y="615"/>
                </a:lnTo>
                <a:lnTo>
                  <a:pt x="597" y="613"/>
                </a:lnTo>
                <a:lnTo>
                  <a:pt x="603" y="639"/>
                </a:lnTo>
                <a:lnTo>
                  <a:pt x="608" y="635"/>
                </a:lnTo>
                <a:lnTo>
                  <a:pt x="613" y="612"/>
                </a:lnTo>
                <a:lnTo>
                  <a:pt x="619" y="623"/>
                </a:lnTo>
                <a:lnTo>
                  <a:pt x="623" y="608"/>
                </a:lnTo>
                <a:lnTo>
                  <a:pt x="628" y="610"/>
                </a:lnTo>
                <a:lnTo>
                  <a:pt x="634" y="630"/>
                </a:lnTo>
                <a:lnTo>
                  <a:pt x="639" y="637"/>
                </a:lnTo>
                <a:lnTo>
                  <a:pt x="645" y="654"/>
                </a:lnTo>
                <a:lnTo>
                  <a:pt x="650" y="603"/>
                </a:lnTo>
                <a:lnTo>
                  <a:pt x="654" y="577"/>
                </a:lnTo>
                <a:lnTo>
                  <a:pt x="659" y="557"/>
                </a:lnTo>
                <a:lnTo>
                  <a:pt x="665" y="555"/>
                </a:lnTo>
                <a:lnTo>
                  <a:pt x="670" y="542"/>
                </a:lnTo>
                <a:lnTo>
                  <a:pt x="676" y="538"/>
                </a:lnTo>
                <a:lnTo>
                  <a:pt x="679" y="544"/>
                </a:lnTo>
                <a:lnTo>
                  <a:pt x="685" y="548"/>
                </a:lnTo>
                <a:lnTo>
                  <a:pt x="690" y="551"/>
                </a:lnTo>
                <a:lnTo>
                  <a:pt x="696" y="555"/>
                </a:lnTo>
                <a:lnTo>
                  <a:pt x="701" y="551"/>
                </a:lnTo>
                <a:lnTo>
                  <a:pt x="707" y="566"/>
                </a:lnTo>
                <a:lnTo>
                  <a:pt x="710" y="577"/>
                </a:lnTo>
                <a:lnTo>
                  <a:pt x="716" y="588"/>
                </a:lnTo>
                <a:lnTo>
                  <a:pt x="721" y="621"/>
                </a:lnTo>
                <a:lnTo>
                  <a:pt x="727" y="612"/>
                </a:lnTo>
                <a:lnTo>
                  <a:pt x="732" y="599"/>
                </a:lnTo>
                <a:lnTo>
                  <a:pt x="736" y="586"/>
                </a:lnTo>
                <a:lnTo>
                  <a:pt x="742" y="570"/>
                </a:lnTo>
                <a:lnTo>
                  <a:pt x="747" y="568"/>
                </a:lnTo>
                <a:lnTo>
                  <a:pt x="753" y="559"/>
                </a:lnTo>
                <a:lnTo>
                  <a:pt x="758" y="570"/>
                </a:lnTo>
                <a:lnTo>
                  <a:pt x="764" y="592"/>
                </a:lnTo>
                <a:lnTo>
                  <a:pt x="767" y="595"/>
                </a:lnTo>
                <a:lnTo>
                  <a:pt x="773" y="613"/>
                </a:lnTo>
                <a:lnTo>
                  <a:pt x="778" y="595"/>
                </a:lnTo>
                <a:lnTo>
                  <a:pt x="784" y="579"/>
                </a:lnTo>
                <a:lnTo>
                  <a:pt x="789" y="546"/>
                </a:lnTo>
                <a:lnTo>
                  <a:pt x="793" y="548"/>
                </a:lnTo>
                <a:lnTo>
                  <a:pt x="798" y="571"/>
                </a:lnTo>
                <a:lnTo>
                  <a:pt x="804" y="586"/>
                </a:lnTo>
                <a:lnTo>
                  <a:pt x="809" y="586"/>
                </a:lnTo>
                <a:lnTo>
                  <a:pt x="815" y="577"/>
                </a:lnTo>
                <a:lnTo>
                  <a:pt x="820" y="595"/>
                </a:lnTo>
                <a:lnTo>
                  <a:pt x="824" y="615"/>
                </a:lnTo>
                <a:lnTo>
                  <a:pt x="829" y="590"/>
                </a:lnTo>
                <a:lnTo>
                  <a:pt x="835" y="626"/>
                </a:lnTo>
                <a:lnTo>
                  <a:pt x="840" y="617"/>
                </a:lnTo>
                <a:lnTo>
                  <a:pt x="846" y="619"/>
                </a:lnTo>
                <a:lnTo>
                  <a:pt x="850" y="593"/>
                </a:lnTo>
                <a:lnTo>
                  <a:pt x="855" y="604"/>
                </a:lnTo>
                <a:lnTo>
                  <a:pt x="861" y="617"/>
                </a:lnTo>
                <a:lnTo>
                  <a:pt x="866" y="624"/>
                </a:lnTo>
                <a:lnTo>
                  <a:pt x="872" y="612"/>
                </a:lnTo>
                <a:lnTo>
                  <a:pt x="877" y="628"/>
                </a:lnTo>
                <a:lnTo>
                  <a:pt x="881" y="619"/>
                </a:lnTo>
                <a:lnTo>
                  <a:pt x="886" y="588"/>
                </a:lnTo>
                <a:lnTo>
                  <a:pt x="892" y="599"/>
                </a:lnTo>
                <a:lnTo>
                  <a:pt x="897" y="586"/>
                </a:lnTo>
                <a:lnTo>
                  <a:pt x="903" y="575"/>
                </a:lnTo>
                <a:lnTo>
                  <a:pt x="906" y="577"/>
                </a:lnTo>
                <a:lnTo>
                  <a:pt x="912" y="571"/>
                </a:lnTo>
                <a:lnTo>
                  <a:pt x="917" y="570"/>
                </a:lnTo>
                <a:lnTo>
                  <a:pt x="923" y="555"/>
                </a:lnTo>
                <a:lnTo>
                  <a:pt x="928" y="529"/>
                </a:lnTo>
                <a:lnTo>
                  <a:pt x="932" y="518"/>
                </a:lnTo>
                <a:lnTo>
                  <a:pt x="937" y="493"/>
                </a:lnTo>
                <a:lnTo>
                  <a:pt x="943" y="474"/>
                </a:lnTo>
                <a:lnTo>
                  <a:pt x="948" y="491"/>
                </a:lnTo>
                <a:lnTo>
                  <a:pt x="954" y="489"/>
                </a:lnTo>
                <a:lnTo>
                  <a:pt x="959" y="465"/>
                </a:lnTo>
                <a:lnTo>
                  <a:pt x="963" y="469"/>
                </a:lnTo>
                <a:lnTo>
                  <a:pt x="969" y="495"/>
                </a:lnTo>
                <a:lnTo>
                  <a:pt x="974" y="515"/>
                </a:lnTo>
                <a:lnTo>
                  <a:pt x="980" y="516"/>
                </a:lnTo>
                <a:lnTo>
                  <a:pt x="985" y="542"/>
                </a:lnTo>
                <a:lnTo>
                  <a:pt x="989" y="549"/>
                </a:lnTo>
                <a:lnTo>
                  <a:pt x="994" y="524"/>
                </a:lnTo>
                <a:lnTo>
                  <a:pt x="1000" y="522"/>
                </a:lnTo>
                <a:lnTo>
                  <a:pt x="1005" y="522"/>
                </a:lnTo>
                <a:lnTo>
                  <a:pt x="1011" y="516"/>
                </a:lnTo>
                <a:lnTo>
                  <a:pt x="1016" y="511"/>
                </a:lnTo>
                <a:lnTo>
                  <a:pt x="1020" y="505"/>
                </a:lnTo>
                <a:lnTo>
                  <a:pt x="1025" y="502"/>
                </a:lnTo>
                <a:lnTo>
                  <a:pt x="1031" y="504"/>
                </a:lnTo>
                <a:lnTo>
                  <a:pt x="1036" y="518"/>
                </a:lnTo>
                <a:lnTo>
                  <a:pt x="1042" y="522"/>
                </a:lnTo>
                <a:lnTo>
                  <a:pt x="1045" y="529"/>
                </a:lnTo>
                <a:lnTo>
                  <a:pt x="1051" y="542"/>
                </a:lnTo>
                <a:lnTo>
                  <a:pt x="1056" y="560"/>
                </a:lnTo>
                <a:lnTo>
                  <a:pt x="1062" y="590"/>
                </a:lnTo>
                <a:lnTo>
                  <a:pt x="1067" y="597"/>
                </a:lnTo>
                <a:lnTo>
                  <a:pt x="1073" y="603"/>
                </a:lnTo>
                <a:lnTo>
                  <a:pt x="1077" y="597"/>
                </a:lnTo>
                <a:lnTo>
                  <a:pt x="1082" y="586"/>
                </a:lnTo>
                <a:lnTo>
                  <a:pt x="1088" y="590"/>
                </a:lnTo>
                <a:lnTo>
                  <a:pt x="1093" y="610"/>
                </a:lnTo>
                <a:lnTo>
                  <a:pt x="1098" y="601"/>
                </a:lnTo>
                <a:lnTo>
                  <a:pt x="1102" y="597"/>
                </a:lnTo>
                <a:lnTo>
                  <a:pt x="1108" y="615"/>
                </a:lnTo>
                <a:lnTo>
                  <a:pt x="1113" y="621"/>
                </a:lnTo>
                <a:lnTo>
                  <a:pt x="1119" y="597"/>
                </a:lnTo>
                <a:lnTo>
                  <a:pt x="1124" y="604"/>
                </a:lnTo>
                <a:lnTo>
                  <a:pt x="1130" y="601"/>
                </a:lnTo>
                <a:lnTo>
                  <a:pt x="1133" y="559"/>
                </a:lnTo>
                <a:lnTo>
                  <a:pt x="1139" y="555"/>
                </a:lnTo>
                <a:lnTo>
                  <a:pt x="1144" y="590"/>
                </a:lnTo>
                <a:lnTo>
                  <a:pt x="1150" y="593"/>
                </a:lnTo>
                <a:lnTo>
                  <a:pt x="1155" y="593"/>
                </a:lnTo>
                <a:lnTo>
                  <a:pt x="1159" y="564"/>
                </a:lnTo>
                <a:lnTo>
                  <a:pt x="1164" y="586"/>
                </a:lnTo>
                <a:lnTo>
                  <a:pt x="1170" y="584"/>
                </a:lnTo>
                <a:lnTo>
                  <a:pt x="1175" y="560"/>
                </a:lnTo>
                <a:lnTo>
                  <a:pt x="1181" y="570"/>
                </a:lnTo>
                <a:lnTo>
                  <a:pt x="1186" y="582"/>
                </a:lnTo>
                <a:lnTo>
                  <a:pt x="1190" y="577"/>
                </a:lnTo>
                <a:lnTo>
                  <a:pt x="1195" y="606"/>
                </a:lnTo>
                <a:lnTo>
                  <a:pt x="1201" y="597"/>
                </a:lnTo>
                <a:lnTo>
                  <a:pt x="1206" y="603"/>
                </a:lnTo>
                <a:lnTo>
                  <a:pt x="1212" y="617"/>
                </a:lnTo>
                <a:lnTo>
                  <a:pt x="1216" y="667"/>
                </a:lnTo>
                <a:lnTo>
                  <a:pt x="1221" y="646"/>
                </a:lnTo>
                <a:lnTo>
                  <a:pt x="1227" y="641"/>
                </a:lnTo>
                <a:lnTo>
                  <a:pt x="1232" y="619"/>
                </a:lnTo>
                <a:lnTo>
                  <a:pt x="1238" y="637"/>
                </a:lnTo>
                <a:lnTo>
                  <a:pt x="1241" y="608"/>
                </a:lnTo>
                <a:lnTo>
                  <a:pt x="1247" y="599"/>
                </a:lnTo>
                <a:lnTo>
                  <a:pt x="1252" y="568"/>
                </a:lnTo>
                <a:lnTo>
                  <a:pt x="1258" y="549"/>
                </a:lnTo>
                <a:lnTo>
                  <a:pt x="1263" y="524"/>
                </a:lnTo>
                <a:lnTo>
                  <a:pt x="1269" y="527"/>
                </a:lnTo>
                <a:lnTo>
                  <a:pt x="1272" y="551"/>
                </a:lnTo>
                <a:lnTo>
                  <a:pt x="1278" y="560"/>
                </a:lnTo>
                <a:lnTo>
                  <a:pt x="1283" y="546"/>
                </a:lnTo>
                <a:lnTo>
                  <a:pt x="1289" y="527"/>
                </a:lnTo>
                <a:lnTo>
                  <a:pt x="1294" y="537"/>
                </a:lnTo>
                <a:lnTo>
                  <a:pt x="1298" y="522"/>
                </a:lnTo>
                <a:lnTo>
                  <a:pt x="1303" y="555"/>
                </a:lnTo>
                <a:lnTo>
                  <a:pt x="1309" y="577"/>
                </a:lnTo>
                <a:lnTo>
                  <a:pt x="1314" y="593"/>
                </a:lnTo>
                <a:lnTo>
                  <a:pt x="1320" y="588"/>
                </a:lnTo>
                <a:lnTo>
                  <a:pt x="1325" y="612"/>
                </a:lnTo>
                <a:lnTo>
                  <a:pt x="1329" y="595"/>
                </a:lnTo>
                <a:lnTo>
                  <a:pt x="1335" y="584"/>
                </a:lnTo>
                <a:lnTo>
                  <a:pt x="1340" y="575"/>
                </a:lnTo>
                <a:lnTo>
                  <a:pt x="1346" y="577"/>
                </a:lnTo>
                <a:lnTo>
                  <a:pt x="1351" y="548"/>
                </a:lnTo>
                <a:lnTo>
                  <a:pt x="1355" y="538"/>
                </a:lnTo>
                <a:lnTo>
                  <a:pt x="1360" y="529"/>
                </a:lnTo>
                <a:lnTo>
                  <a:pt x="1366" y="526"/>
                </a:lnTo>
                <a:lnTo>
                  <a:pt x="1371" y="522"/>
                </a:lnTo>
                <a:lnTo>
                  <a:pt x="1377" y="524"/>
                </a:lnTo>
                <a:lnTo>
                  <a:pt x="1382" y="515"/>
                </a:lnTo>
                <a:lnTo>
                  <a:pt x="1386" y="498"/>
                </a:lnTo>
                <a:lnTo>
                  <a:pt x="1391" y="516"/>
                </a:lnTo>
                <a:lnTo>
                  <a:pt x="1397" y="482"/>
                </a:lnTo>
                <a:lnTo>
                  <a:pt x="1402" y="502"/>
                </a:lnTo>
                <a:lnTo>
                  <a:pt x="1408" y="496"/>
                </a:lnTo>
                <a:lnTo>
                  <a:pt x="1411" y="469"/>
                </a:lnTo>
                <a:lnTo>
                  <a:pt x="1417" y="469"/>
                </a:lnTo>
                <a:lnTo>
                  <a:pt x="1422" y="463"/>
                </a:lnTo>
                <a:lnTo>
                  <a:pt x="1428" y="460"/>
                </a:lnTo>
                <a:lnTo>
                  <a:pt x="1433" y="441"/>
                </a:lnTo>
                <a:lnTo>
                  <a:pt x="1439" y="434"/>
                </a:lnTo>
                <a:lnTo>
                  <a:pt x="1443" y="423"/>
                </a:lnTo>
                <a:lnTo>
                  <a:pt x="1448" y="408"/>
                </a:lnTo>
                <a:lnTo>
                  <a:pt x="1454" y="408"/>
                </a:lnTo>
                <a:lnTo>
                  <a:pt x="1459" y="403"/>
                </a:lnTo>
                <a:lnTo>
                  <a:pt x="1465" y="372"/>
                </a:lnTo>
                <a:lnTo>
                  <a:pt x="1468" y="383"/>
                </a:lnTo>
                <a:lnTo>
                  <a:pt x="1474" y="377"/>
                </a:lnTo>
                <a:lnTo>
                  <a:pt x="1479" y="370"/>
                </a:lnTo>
                <a:lnTo>
                  <a:pt x="1485" y="341"/>
                </a:lnTo>
                <a:lnTo>
                  <a:pt x="1490" y="346"/>
                </a:lnTo>
                <a:lnTo>
                  <a:pt x="1496" y="359"/>
                </a:lnTo>
                <a:lnTo>
                  <a:pt x="1499" y="368"/>
                </a:lnTo>
                <a:lnTo>
                  <a:pt x="1505" y="354"/>
                </a:lnTo>
                <a:lnTo>
                  <a:pt x="1510" y="350"/>
                </a:lnTo>
                <a:lnTo>
                  <a:pt x="1516" y="370"/>
                </a:lnTo>
                <a:lnTo>
                  <a:pt x="1521" y="381"/>
                </a:lnTo>
                <a:lnTo>
                  <a:pt x="1525" y="354"/>
                </a:lnTo>
                <a:lnTo>
                  <a:pt x="1530" y="341"/>
                </a:lnTo>
                <a:lnTo>
                  <a:pt x="1536" y="357"/>
                </a:lnTo>
                <a:lnTo>
                  <a:pt x="1541" y="357"/>
                </a:lnTo>
                <a:lnTo>
                  <a:pt x="1547" y="365"/>
                </a:lnTo>
                <a:lnTo>
                  <a:pt x="1551" y="372"/>
                </a:lnTo>
                <a:lnTo>
                  <a:pt x="1556" y="363"/>
                </a:lnTo>
                <a:lnTo>
                  <a:pt x="1562" y="365"/>
                </a:lnTo>
                <a:lnTo>
                  <a:pt x="1567" y="374"/>
                </a:lnTo>
                <a:lnTo>
                  <a:pt x="1572" y="390"/>
                </a:lnTo>
                <a:lnTo>
                  <a:pt x="1578" y="408"/>
                </a:lnTo>
                <a:lnTo>
                  <a:pt x="1582" y="392"/>
                </a:lnTo>
                <a:lnTo>
                  <a:pt x="1587" y="370"/>
                </a:lnTo>
                <a:lnTo>
                  <a:pt x="1593" y="354"/>
                </a:lnTo>
                <a:lnTo>
                  <a:pt x="1598" y="352"/>
                </a:lnTo>
                <a:lnTo>
                  <a:pt x="1604" y="350"/>
                </a:lnTo>
                <a:lnTo>
                  <a:pt x="1607" y="361"/>
                </a:lnTo>
                <a:lnTo>
                  <a:pt x="1613" y="346"/>
                </a:lnTo>
                <a:lnTo>
                  <a:pt x="1618" y="330"/>
                </a:lnTo>
                <a:lnTo>
                  <a:pt x="1624" y="343"/>
                </a:lnTo>
                <a:lnTo>
                  <a:pt x="1629" y="317"/>
                </a:lnTo>
                <a:lnTo>
                  <a:pt x="1635" y="286"/>
                </a:lnTo>
                <a:lnTo>
                  <a:pt x="1638" y="279"/>
                </a:lnTo>
                <a:lnTo>
                  <a:pt x="1644" y="293"/>
                </a:lnTo>
                <a:lnTo>
                  <a:pt x="1649" y="286"/>
                </a:lnTo>
                <a:lnTo>
                  <a:pt x="1655" y="280"/>
                </a:lnTo>
                <a:lnTo>
                  <a:pt x="1660" y="284"/>
                </a:lnTo>
                <a:lnTo>
                  <a:pt x="1664" y="282"/>
                </a:lnTo>
                <a:lnTo>
                  <a:pt x="1669" y="286"/>
                </a:lnTo>
                <a:lnTo>
                  <a:pt x="1675" y="302"/>
                </a:lnTo>
                <a:lnTo>
                  <a:pt x="1680" y="310"/>
                </a:lnTo>
                <a:lnTo>
                  <a:pt x="1686" y="297"/>
                </a:lnTo>
                <a:lnTo>
                  <a:pt x="1691" y="297"/>
                </a:lnTo>
                <a:lnTo>
                  <a:pt x="1695" y="282"/>
                </a:lnTo>
                <a:lnTo>
                  <a:pt x="1701" y="279"/>
                </a:lnTo>
                <a:lnTo>
                  <a:pt x="1706" y="280"/>
                </a:lnTo>
                <a:lnTo>
                  <a:pt x="1712" y="295"/>
                </a:lnTo>
                <a:lnTo>
                  <a:pt x="1717" y="322"/>
                </a:lnTo>
                <a:lnTo>
                  <a:pt x="1721" y="310"/>
                </a:lnTo>
                <a:lnTo>
                  <a:pt x="1726" y="326"/>
                </a:lnTo>
                <a:lnTo>
                  <a:pt x="1732" y="310"/>
                </a:lnTo>
                <a:lnTo>
                  <a:pt x="1737" y="308"/>
                </a:lnTo>
                <a:lnTo>
                  <a:pt x="1743" y="310"/>
                </a:lnTo>
                <a:lnTo>
                  <a:pt x="1748" y="308"/>
                </a:lnTo>
                <a:lnTo>
                  <a:pt x="1752" y="273"/>
                </a:lnTo>
                <a:lnTo>
                  <a:pt x="1757" y="291"/>
                </a:lnTo>
                <a:lnTo>
                  <a:pt x="1763" y="311"/>
                </a:lnTo>
                <a:lnTo>
                  <a:pt x="1768" y="280"/>
                </a:lnTo>
                <a:lnTo>
                  <a:pt x="1774" y="290"/>
                </a:lnTo>
                <a:lnTo>
                  <a:pt x="1777" y="273"/>
                </a:lnTo>
                <a:lnTo>
                  <a:pt x="1783" y="260"/>
                </a:lnTo>
                <a:lnTo>
                  <a:pt x="1788" y="286"/>
                </a:lnTo>
                <a:lnTo>
                  <a:pt x="1794" y="273"/>
                </a:lnTo>
                <a:lnTo>
                  <a:pt x="1799" y="253"/>
                </a:lnTo>
                <a:lnTo>
                  <a:pt x="1805" y="275"/>
                </a:lnTo>
                <a:lnTo>
                  <a:pt x="1809" y="255"/>
                </a:lnTo>
                <a:lnTo>
                  <a:pt x="1814" y="253"/>
                </a:lnTo>
                <a:lnTo>
                  <a:pt x="1820" y="240"/>
                </a:lnTo>
                <a:lnTo>
                  <a:pt x="1825" y="238"/>
                </a:lnTo>
                <a:lnTo>
                  <a:pt x="1831" y="235"/>
                </a:lnTo>
                <a:lnTo>
                  <a:pt x="1834" y="231"/>
                </a:lnTo>
                <a:lnTo>
                  <a:pt x="1840" y="242"/>
                </a:lnTo>
                <a:lnTo>
                  <a:pt x="1845" y="242"/>
                </a:lnTo>
                <a:lnTo>
                  <a:pt x="1851" y="236"/>
                </a:lnTo>
                <a:lnTo>
                  <a:pt x="1856" y="236"/>
                </a:lnTo>
                <a:lnTo>
                  <a:pt x="1860" y="247"/>
                </a:lnTo>
                <a:lnTo>
                  <a:pt x="1865" y="244"/>
                </a:lnTo>
                <a:lnTo>
                  <a:pt x="1871" y="269"/>
                </a:lnTo>
                <a:lnTo>
                  <a:pt x="1876" y="277"/>
                </a:lnTo>
                <a:lnTo>
                  <a:pt x="1882" y="255"/>
                </a:lnTo>
                <a:lnTo>
                  <a:pt x="1887" y="260"/>
                </a:lnTo>
                <a:lnTo>
                  <a:pt x="1891" y="275"/>
                </a:lnTo>
                <a:lnTo>
                  <a:pt x="1896" y="275"/>
                </a:lnTo>
                <a:lnTo>
                  <a:pt x="1902" y="279"/>
                </a:lnTo>
                <a:lnTo>
                  <a:pt x="1907" y="295"/>
                </a:lnTo>
                <a:lnTo>
                  <a:pt x="1913" y="322"/>
                </a:lnTo>
                <a:lnTo>
                  <a:pt x="1917" y="299"/>
                </a:lnTo>
                <a:lnTo>
                  <a:pt x="1922" y="293"/>
                </a:lnTo>
                <a:lnTo>
                  <a:pt x="1928" y="286"/>
                </a:lnTo>
                <a:lnTo>
                  <a:pt x="1933" y="310"/>
                </a:lnTo>
                <a:lnTo>
                  <a:pt x="1939" y="311"/>
                </a:lnTo>
                <a:lnTo>
                  <a:pt x="1944" y="322"/>
                </a:lnTo>
                <a:lnTo>
                  <a:pt x="1948" y="326"/>
                </a:lnTo>
                <a:lnTo>
                  <a:pt x="1953" y="355"/>
                </a:lnTo>
                <a:lnTo>
                  <a:pt x="1959" y="359"/>
                </a:lnTo>
                <a:lnTo>
                  <a:pt x="1964" y="366"/>
                </a:lnTo>
                <a:lnTo>
                  <a:pt x="1970" y="377"/>
                </a:lnTo>
                <a:lnTo>
                  <a:pt x="1973" y="361"/>
                </a:lnTo>
                <a:lnTo>
                  <a:pt x="1979" y="343"/>
                </a:lnTo>
                <a:lnTo>
                  <a:pt x="1984" y="330"/>
                </a:lnTo>
                <a:lnTo>
                  <a:pt x="1990" y="346"/>
                </a:lnTo>
                <a:lnTo>
                  <a:pt x="1995" y="352"/>
                </a:lnTo>
                <a:lnTo>
                  <a:pt x="2001" y="333"/>
                </a:lnTo>
                <a:lnTo>
                  <a:pt x="2004" y="335"/>
                </a:lnTo>
                <a:lnTo>
                  <a:pt x="2010" y="339"/>
                </a:lnTo>
                <a:lnTo>
                  <a:pt x="2015" y="359"/>
                </a:lnTo>
                <a:lnTo>
                  <a:pt x="2021" y="387"/>
                </a:lnTo>
                <a:lnTo>
                  <a:pt x="2026" y="399"/>
                </a:lnTo>
                <a:lnTo>
                  <a:pt x="2030" y="425"/>
                </a:lnTo>
                <a:lnTo>
                  <a:pt x="2036" y="427"/>
                </a:lnTo>
                <a:lnTo>
                  <a:pt x="2041" y="447"/>
                </a:lnTo>
                <a:lnTo>
                  <a:pt x="2047" y="456"/>
                </a:lnTo>
                <a:lnTo>
                  <a:pt x="2052" y="465"/>
                </a:lnTo>
                <a:lnTo>
                  <a:pt x="2057" y="436"/>
                </a:lnTo>
                <a:lnTo>
                  <a:pt x="2061" y="419"/>
                </a:lnTo>
                <a:lnTo>
                  <a:pt x="2067" y="416"/>
                </a:lnTo>
                <a:lnTo>
                  <a:pt x="2072" y="399"/>
                </a:lnTo>
                <a:lnTo>
                  <a:pt x="2078" y="385"/>
                </a:lnTo>
                <a:lnTo>
                  <a:pt x="2083" y="381"/>
                </a:lnTo>
                <a:lnTo>
                  <a:pt x="2087" y="365"/>
                </a:lnTo>
                <a:lnTo>
                  <a:pt x="2092" y="372"/>
                </a:lnTo>
                <a:lnTo>
                  <a:pt x="2098" y="346"/>
                </a:lnTo>
                <a:lnTo>
                  <a:pt x="2103" y="350"/>
                </a:lnTo>
                <a:lnTo>
                  <a:pt x="2109" y="310"/>
                </a:lnTo>
                <a:lnTo>
                  <a:pt x="2114" y="311"/>
                </a:lnTo>
                <a:lnTo>
                  <a:pt x="2118" y="302"/>
                </a:lnTo>
                <a:lnTo>
                  <a:pt x="2123" y="282"/>
                </a:lnTo>
                <a:lnTo>
                  <a:pt x="2129" y="249"/>
                </a:lnTo>
                <a:lnTo>
                  <a:pt x="2134" y="229"/>
                </a:lnTo>
                <a:lnTo>
                  <a:pt x="2140" y="258"/>
                </a:lnTo>
                <a:lnTo>
                  <a:pt x="2144" y="225"/>
                </a:lnTo>
                <a:lnTo>
                  <a:pt x="2149" y="229"/>
                </a:lnTo>
                <a:lnTo>
                  <a:pt x="2154" y="229"/>
                </a:lnTo>
                <a:lnTo>
                  <a:pt x="2160" y="222"/>
                </a:lnTo>
                <a:lnTo>
                  <a:pt x="2165" y="211"/>
                </a:lnTo>
                <a:lnTo>
                  <a:pt x="2169" y="187"/>
                </a:lnTo>
                <a:lnTo>
                  <a:pt x="2175" y="189"/>
                </a:lnTo>
                <a:lnTo>
                  <a:pt x="2180" y="169"/>
                </a:lnTo>
                <a:lnTo>
                  <a:pt x="2186" y="194"/>
                </a:lnTo>
                <a:lnTo>
                  <a:pt x="2191" y="216"/>
                </a:lnTo>
                <a:lnTo>
                  <a:pt x="2197" y="207"/>
                </a:lnTo>
                <a:lnTo>
                  <a:pt x="2200" y="200"/>
                </a:lnTo>
                <a:lnTo>
                  <a:pt x="2206" y="196"/>
                </a:lnTo>
                <a:lnTo>
                  <a:pt x="2211" y="220"/>
                </a:lnTo>
                <a:lnTo>
                  <a:pt x="2217" y="231"/>
                </a:lnTo>
                <a:lnTo>
                  <a:pt x="2222" y="288"/>
                </a:lnTo>
                <a:lnTo>
                  <a:pt x="2226" y="280"/>
                </a:lnTo>
                <a:lnTo>
                  <a:pt x="2231" y="271"/>
                </a:lnTo>
                <a:lnTo>
                  <a:pt x="2237" y="258"/>
                </a:lnTo>
                <a:lnTo>
                  <a:pt x="2242" y="286"/>
                </a:lnTo>
                <a:lnTo>
                  <a:pt x="2248" y="293"/>
                </a:lnTo>
                <a:lnTo>
                  <a:pt x="2253" y="337"/>
                </a:lnTo>
                <a:lnTo>
                  <a:pt x="2257" y="315"/>
                </a:lnTo>
                <a:lnTo>
                  <a:pt x="2262" y="311"/>
                </a:lnTo>
                <a:lnTo>
                  <a:pt x="2268" y="313"/>
                </a:lnTo>
                <a:lnTo>
                  <a:pt x="2273" y="308"/>
                </a:lnTo>
                <a:lnTo>
                  <a:pt x="2279" y="315"/>
                </a:lnTo>
                <a:lnTo>
                  <a:pt x="2283" y="304"/>
                </a:lnTo>
                <a:lnTo>
                  <a:pt x="2288" y="293"/>
                </a:lnTo>
                <a:lnTo>
                  <a:pt x="2294" y="302"/>
                </a:lnTo>
                <a:lnTo>
                  <a:pt x="2299" y="293"/>
                </a:lnTo>
                <a:lnTo>
                  <a:pt x="2305" y="295"/>
                </a:lnTo>
                <a:lnTo>
                  <a:pt x="2310" y="288"/>
                </a:lnTo>
                <a:lnTo>
                  <a:pt x="2314" y="297"/>
                </a:lnTo>
                <a:lnTo>
                  <a:pt x="2319" y="297"/>
                </a:lnTo>
                <a:lnTo>
                  <a:pt x="2325" y="306"/>
                </a:lnTo>
                <a:lnTo>
                  <a:pt x="2330" y="322"/>
                </a:lnTo>
                <a:lnTo>
                  <a:pt x="2336" y="317"/>
                </a:lnTo>
                <a:lnTo>
                  <a:pt x="2339" y="361"/>
                </a:lnTo>
                <a:lnTo>
                  <a:pt x="2345" y="337"/>
                </a:lnTo>
                <a:lnTo>
                  <a:pt x="2350" y="365"/>
                </a:lnTo>
                <a:lnTo>
                  <a:pt x="2356" y="341"/>
                </a:lnTo>
                <a:lnTo>
                  <a:pt x="2361" y="337"/>
                </a:lnTo>
                <a:lnTo>
                  <a:pt x="2367" y="344"/>
                </a:lnTo>
                <a:lnTo>
                  <a:pt x="2370" y="337"/>
                </a:lnTo>
                <a:lnTo>
                  <a:pt x="2376" y="332"/>
                </a:lnTo>
                <a:lnTo>
                  <a:pt x="2381" y="330"/>
                </a:lnTo>
                <a:lnTo>
                  <a:pt x="2387" y="321"/>
                </a:lnTo>
                <a:lnTo>
                  <a:pt x="2392" y="297"/>
                </a:lnTo>
                <a:lnTo>
                  <a:pt x="2396" y="275"/>
                </a:lnTo>
                <a:lnTo>
                  <a:pt x="2402" y="268"/>
                </a:lnTo>
                <a:lnTo>
                  <a:pt x="2407" y="291"/>
                </a:lnTo>
                <a:lnTo>
                  <a:pt x="2413" y="277"/>
                </a:lnTo>
                <a:lnTo>
                  <a:pt x="2418" y="279"/>
                </a:lnTo>
                <a:lnTo>
                  <a:pt x="2424" y="302"/>
                </a:lnTo>
                <a:lnTo>
                  <a:pt x="2427" y="273"/>
                </a:lnTo>
                <a:lnTo>
                  <a:pt x="2433" y="257"/>
                </a:lnTo>
                <a:lnTo>
                  <a:pt x="2438" y="268"/>
                </a:lnTo>
                <a:lnTo>
                  <a:pt x="2444" y="260"/>
                </a:lnTo>
                <a:lnTo>
                  <a:pt x="2449" y="277"/>
                </a:lnTo>
                <a:lnTo>
                  <a:pt x="2453" y="286"/>
                </a:lnTo>
                <a:lnTo>
                  <a:pt x="2458" y="297"/>
                </a:lnTo>
                <a:lnTo>
                  <a:pt x="2464" y="308"/>
                </a:lnTo>
                <a:lnTo>
                  <a:pt x="2469" y="290"/>
                </a:lnTo>
                <a:lnTo>
                  <a:pt x="2475" y="290"/>
                </a:lnTo>
                <a:lnTo>
                  <a:pt x="2478" y="297"/>
                </a:lnTo>
                <a:lnTo>
                  <a:pt x="2484" y="311"/>
                </a:lnTo>
                <a:lnTo>
                  <a:pt x="2489" y="330"/>
                </a:lnTo>
                <a:lnTo>
                  <a:pt x="2495" y="317"/>
                </a:lnTo>
                <a:lnTo>
                  <a:pt x="2500" y="304"/>
                </a:lnTo>
                <a:lnTo>
                  <a:pt x="2506" y="295"/>
                </a:lnTo>
                <a:lnTo>
                  <a:pt x="2510" y="299"/>
                </a:lnTo>
                <a:lnTo>
                  <a:pt x="2515" y="315"/>
                </a:lnTo>
                <a:lnTo>
                  <a:pt x="2521" y="310"/>
                </a:lnTo>
                <a:lnTo>
                  <a:pt x="2526" y="286"/>
                </a:lnTo>
                <a:lnTo>
                  <a:pt x="2532" y="299"/>
                </a:lnTo>
                <a:lnTo>
                  <a:pt x="2535" y="288"/>
                </a:lnTo>
                <a:lnTo>
                  <a:pt x="2541" y="317"/>
                </a:lnTo>
                <a:lnTo>
                  <a:pt x="2546" y="319"/>
                </a:lnTo>
                <a:lnTo>
                  <a:pt x="2552" y="304"/>
                </a:lnTo>
                <a:lnTo>
                  <a:pt x="2557" y="304"/>
                </a:lnTo>
                <a:lnTo>
                  <a:pt x="2563" y="311"/>
                </a:lnTo>
                <a:lnTo>
                  <a:pt x="2566" y="313"/>
                </a:lnTo>
                <a:lnTo>
                  <a:pt x="2572" y="288"/>
                </a:lnTo>
                <a:lnTo>
                  <a:pt x="2577" y="288"/>
                </a:lnTo>
                <a:lnTo>
                  <a:pt x="2583" y="288"/>
                </a:lnTo>
                <a:lnTo>
                  <a:pt x="2588" y="313"/>
                </a:lnTo>
                <a:lnTo>
                  <a:pt x="2592" y="306"/>
                </a:lnTo>
                <a:lnTo>
                  <a:pt x="2597" y="295"/>
                </a:lnTo>
                <a:lnTo>
                  <a:pt x="2603" y="330"/>
                </a:lnTo>
                <a:lnTo>
                  <a:pt x="2608" y="357"/>
                </a:lnTo>
                <a:lnTo>
                  <a:pt x="2614" y="379"/>
                </a:lnTo>
                <a:lnTo>
                  <a:pt x="2619" y="370"/>
                </a:lnTo>
                <a:lnTo>
                  <a:pt x="2623" y="407"/>
                </a:lnTo>
                <a:lnTo>
                  <a:pt x="2629" y="372"/>
                </a:lnTo>
                <a:lnTo>
                  <a:pt x="2634" y="376"/>
                </a:lnTo>
                <a:lnTo>
                  <a:pt x="2639" y="379"/>
                </a:lnTo>
                <a:lnTo>
                  <a:pt x="2645" y="361"/>
                </a:lnTo>
                <a:lnTo>
                  <a:pt x="2649" y="357"/>
                </a:lnTo>
                <a:lnTo>
                  <a:pt x="2654" y="346"/>
                </a:lnTo>
                <a:lnTo>
                  <a:pt x="2660" y="350"/>
                </a:lnTo>
                <a:lnTo>
                  <a:pt x="2665" y="337"/>
                </a:lnTo>
                <a:lnTo>
                  <a:pt x="2671" y="348"/>
                </a:lnTo>
                <a:lnTo>
                  <a:pt x="2676" y="368"/>
                </a:lnTo>
                <a:lnTo>
                  <a:pt x="2680" y="352"/>
                </a:lnTo>
                <a:lnTo>
                  <a:pt x="2685" y="344"/>
                </a:lnTo>
                <a:lnTo>
                  <a:pt x="2691" y="335"/>
                </a:lnTo>
                <a:lnTo>
                  <a:pt x="2696" y="344"/>
                </a:lnTo>
                <a:lnTo>
                  <a:pt x="2702" y="370"/>
                </a:lnTo>
                <a:lnTo>
                  <a:pt x="2705" y="379"/>
                </a:lnTo>
                <a:lnTo>
                  <a:pt x="2711" y="370"/>
                </a:lnTo>
                <a:lnTo>
                  <a:pt x="2716" y="385"/>
                </a:lnTo>
                <a:lnTo>
                  <a:pt x="2722" y="405"/>
                </a:lnTo>
                <a:lnTo>
                  <a:pt x="2727" y="434"/>
                </a:lnTo>
                <a:lnTo>
                  <a:pt x="2733" y="418"/>
                </a:lnTo>
                <a:lnTo>
                  <a:pt x="2736" y="429"/>
                </a:lnTo>
                <a:lnTo>
                  <a:pt x="2742" y="405"/>
                </a:lnTo>
                <a:lnTo>
                  <a:pt x="2747" y="421"/>
                </a:lnTo>
                <a:lnTo>
                  <a:pt x="2753" y="427"/>
                </a:lnTo>
                <a:lnTo>
                  <a:pt x="2758" y="410"/>
                </a:lnTo>
                <a:lnTo>
                  <a:pt x="2762" y="385"/>
                </a:lnTo>
                <a:lnTo>
                  <a:pt x="2768" y="403"/>
                </a:lnTo>
                <a:lnTo>
                  <a:pt x="2773" y="390"/>
                </a:lnTo>
                <a:lnTo>
                  <a:pt x="2779" y="396"/>
                </a:lnTo>
                <a:lnTo>
                  <a:pt x="2784" y="388"/>
                </a:lnTo>
                <a:lnTo>
                  <a:pt x="2788" y="372"/>
                </a:lnTo>
                <a:lnTo>
                  <a:pt x="2793" y="365"/>
                </a:lnTo>
                <a:lnTo>
                  <a:pt x="2799" y="354"/>
                </a:lnTo>
                <a:lnTo>
                  <a:pt x="2804" y="376"/>
                </a:lnTo>
                <a:lnTo>
                  <a:pt x="2810" y="372"/>
                </a:lnTo>
                <a:lnTo>
                  <a:pt x="2815" y="355"/>
                </a:lnTo>
                <a:lnTo>
                  <a:pt x="2819" y="337"/>
                </a:lnTo>
                <a:lnTo>
                  <a:pt x="2824" y="330"/>
                </a:lnTo>
                <a:lnTo>
                  <a:pt x="2830" y="313"/>
                </a:lnTo>
                <a:lnTo>
                  <a:pt x="2835" y="335"/>
                </a:lnTo>
                <a:lnTo>
                  <a:pt x="2841" y="322"/>
                </a:lnTo>
                <a:lnTo>
                  <a:pt x="2844" y="341"/>
                </a:lnTo>
                <a:lnTo>
                  <a:pt x="2850" y="335"/>
                </a:lnTo>
                <a:lnTo>
                  <a:pt x="2855" y="341"/>
                </a:lnTo>
                <a:lnTo>
                  <a:pt x="2861" y="359"/>
                </a:lnTo>
                <a:lnTo>
                  <a:pt x="2866" y="365"/>
                </a:lnTo>
                <a:lnTo>
                  <a:pt x="2872" y="365"/>
                </a:lnTo>
                <a:lnTo>
                  <a:pt x="2876" y="357"/>
                </a:lnTo>
                <a:lnTo>
                  <a:pt x="2881" y="363"/>
                </a:lnTo>
                <a:lnTo>
                  <a:pt x="2887" y="355"/>
                </a:lnTo>
                <a:lnTo>
                  <a:pt x="2892" y="376"/>
                </a:lnTo>
                <a:lnTo>
                  <a:pt x="2898" y="381"/>
                </a:lnTo>
                <a:lnTo>
                  <a:pt x="2901" y="377"/>
                </a:lnTo>
                <a:lnTo>
                  <a:pt x="2907" y="368"/>
                </a:lnTo>
                <a:lnTo>
                  <a:pt x="2912" y="343"/>
                </a:lnTo>
                <a:lnTo>
                  <a:pt x="2918" y="344"/>
                </a:lnTo>
                <a:lnTo>
                  <a:pt x="2923" y="346"/>
                </a:lnTo>
                <a:lnTo>
                  <a:pt x="2929" y="361"/>
                </a:lnTo>
                <a:lnTo>
                  <a:pt x="2932" y="385"/>
                </a:lnTo>
                <a:lnTo>
                  <a:pt x="2938" y="379"/>
                </a:lnTo>
                <a:lnTo>
                  <a:pt x="2943" y="376"/>
                </a:lnTo>
                <a:lnTo>
                  <a:pt x="2949" y="363"/>
                </a:lnTo>
                <a:lnTo>
                  <a:pt x="2954" y="385"/>
                </a:lnTo>
                <a:lnTo>
                  <a:pt x="2958" y="401"/>
                </a:lnTo>
                <a:lnTo>
                  <a:pt x="2963" y="423"/>
                </a:lnTo>
                <a:lnTo>
                  <a:pt x="2969" y="416"/>
                </a:lnTo>
                <a:lnTo>
                  <a:pt x="2974" y="390"/>
                </a:lnTo>
                <a:lnTo>
                  <a:pt x="2980" y="396"/>
                </a:lnTo>
                <a:lnTo>
                  <a:pt x="2985" y="423"/>
                </a:lnTo>
                <a:lnTo>
                  <a:pt x="2989" y="452"/>
                </a:lnTo>
                <a:lnTo>
                  <a:pt x="2995" y="460"/>
                </a:lnTo>
                <a:lnTo>
                  <a:pt x="3000" y="436"/>
                </a:lnTo>
                <a:lnTo>
                  <a:pt x="3006" y="425"/>
                </a:lnTo>
                <a:lnTo>
                  <a:pt x="3011" y="443"/>
                </a:lnTo>
                <a:lnTo>
                  <a:pt x="3015" y="436"/>
                </a:lnTo>
                <a:lnTo>
                  <a:pt x="3020" y="430"/>
                </a:lnTo>
                <a:lnTo>
                  <a:pt x="3026" y="443"/>
                </a:lnTo>
                <a:lnTo>
                  <a:pt x="3031" y="460"/>
                </a:lnTo>
                <a:lnTo>
                  <a:pt x="3037" y="487"/>
                </a:lnTo>
                <a:lnTo>
                  <a:pt x="3042" y="491"/>
                </a:lnTo>
                <a:lnTo>
                  <a:pt x="3046" y="493"/>
                </a:lnTo>
                <a:lnTo>
                  <a:pt x="3051" y="524"/>
                </a:lnTo>
                <a:lnTo>
                  <a:pt x="3057" y="537"/>
                </a:lnTo>
                <a:lnTo>
                  <a:pt x="3062" y="529"/>
                </a:lnTo>
                <a:lnTo>
                  <a:pt x="3068" y="522"/>
                </a:lnTo>
                <a:lnTo>
                  <a:pt x="3071" y="513"/>
                </a:lnTo>
                <a:lnTo>
                  <a:pt x="3077" y="511"/>
                </a:lnTo>
                <a:lnTo>
                  <a:pt x="3082" y="505"/>
                </a:lnTo>
                <a:lnTo>
                  <a:pt x="3088" y="513"/>
                </a:lnTo>
                <a:lnTo>
                  <a:pt x="3093" y="502"/>
                </a:lnTo>
                <a:lnTo>
                  <a:pt x="3097" y="505"/>
                </a:lnTo>
                <a:lnTo>
                  <a:pt x="3103" y="496"/>
                </a:lnTo>
                <a:lnTo>
                  <a:pt x="3108" y="504"/>
                </a:lnTo>
                <a:lnTo>
                  <a:pt x="3113" y="502"/>
                </a:lnTo>
                <a:lnTo>
                  <a:pt x="3119" y="495"/>
                </a:lnTo>
                <a:lnTo>
                  <a:pt x="3124" y="478"/>
                </a:lnTo>
                <a:lnTo>
                  <a:pt x="3128" y="491"/>
                </a:lnTo>
                <a:lnTo>
                  <a:pt x="3134" y="471"/>
                </a:lnTo>
                <a:lnTo>
                  <a:pt x="3139" y="460"/>
                </a:lnTo>
                <a:lnTo>
                  <a:pt x="3145" y="460"/>
                </a:lnTo>
                <a:lnTo>
                  <a:pt x="3150" y="471"/>
                </a:lnTo>
                <a:lnTo>
                  <a:pt x="3154" y="474"/>
                </a:lnTo>
                <a:lnTo>
                  <a:pt x="3159" y="474"/>
                </a:lnTo>
                <a:lnTo>
                  <a:pt x="3165" y="451"/>
                </a:lnTo>
                <a:lnTo>
                  <a:pt x="3170" y="425"/>
                </a:lnTo>
                <a:lnTo>
                  <a:pt x="3176" y="383"/>
                </a:lnTo>
                <a:lnTo>
                  <a:pt x="3181" y="387"/>
                </a:lnTo>
                <a:lnTo>
                  <a:pt x="3185" y="397"/>
                </a:lnTo>
                <a:lnTo>
                  <a:pt x="3190" y="401"/>
                </a:lnTo>
                <a:lnTo>
                  <a:pt x="3196" y="397"/>
                </a:lnTo>
                <a:lnTo>
                  <a:pt x="3201" y="419"/>
                </a:lnTo>
                <a:lnTo>
                  <a:pt x="3207" y="383"/>
                </a:lnTo>
                <a:lnTo>
                  <a:pt x="3210" y="394"/>
                </a:lnTo>
                <a:lnTo>
                  <a:pt x="3216" y="383"/>
                </a:lnTo>
                <a:lnTo>
                  <a:pt x="3221" y="354"/>
                </a:lnTo>
                <a:lnTo>
                  <a:pt x="3227" y="339"/>
                </a:lnTo>
                <a:lnTo>
                  <a:pt x="3232" y="348"/>
                </a:lnTo>
                <a:lnTo>
                  <a:pt x="3238" y="354"/>
                </a:lnTo>
                <a:lnTo>
                  <a:pt x="3242" y="350"/>
                </a:lnTo>
                <a:lnTo>
                  <a:pt x="3247" y="335"/>
                </a:lnTo>
                <a:lnTo>
                  <a:pt x="3253" y="302"/>
                </a:lnTo>
                <a:lnTo>
                  <a:pt x="3258" y="302"/>
                </a:lnTo>
                <a:lnTo>
                  <a:pt x="3264" y="282"/>
                </a:lnTo>
                <a:lnTo>
                  <a:pt x="3267" y="275"/>
                </a:lnTo>
                <a:lnTo>
                  <a:pt x="3273" y="275"/>
                </a:lnTo>
                <a:lnTo>
                  <a:pt x="3278" y="277"/>
                </a:lnTo>
                <a:lnTo>
                  <a:pt x="3284" y="260"/>
                </a:lnTo>
                <a:lnTo>
                  <a:pt x="3289" y="251"/>
                </a:lnTo>
                <a:lnTo>
                  <a:pt x="3295" y="233"/>
                </a:lnTo>
                <a:lnTo>
                  <a:pt x="3298" y="222"/>
                </a:lnTo>
                <a:lnTo>
                  <a:pt x="3304" y="231"/>
                </a:lnTo>
                <a:lnTo>
                  <a:pt x="3309" y="214"/>
                </a:lnTo>
                <a:lnTo>
                  <a:pt x="3315" y="202"/>
                </a:lnTo>
                <a:lnTo>
                  <a:pt x="3320" y="191"/>
                </a:lnTo>
                <a:lnTo>
                  <a:pt x="3324" y="222"/>
                </a:lnTo>
                <a:lnTo>
                  <a:pt x="3329" y="233"/>
                </a:lnTo>
                <a:lnTo>
                  <a:pt x="3335" y="222"/>
                </a:lnTo>
                <a:lnTo>
                  <a:pt x="3340" y="191"/>
                </a:lnTo>
                <a:lnTo>
                  <a:pt x="3346" y="202"/>
                </a:lnTo>
                <a:lnTo>
                  <a:pt x="3351" y="203"/>
                </a:lnTo>
                <a:lnTo>
                  <a:pt x="3355" y="207"/>
                </a:lnTo>
                <a:lnTo>
                  <a:pt x="3361" y="207"/>
                </a:lnTo>
                <a:lnTo>
                  <a:pt x="3366" y="198"/>
                </a:lnTo>
                <a:lnTo>
                  <a:pt x="3372" y="229"/>
                </a:lnTo>
                <a:lnTo>
                  <a:pt x="3377" y="213"/>
                </a:lnTo>
                <a:lnTo>
                  <a:pt x="3381" y="213"/>
                </a:lnTo>
                <a:lnTo>
                  <a:pt x="3386" y="207"/>
                </a:lnTo>
                <a:lnTo>
                  <a:pt x="3392" y="200"/>
                </a:lnTo>
                <a:lnTo>
                  <a:pt x="3397" y="229"/>
                </a:lnTo>
                <a:lnTo>
                  <a:pt x="3403" y="242"/>
                </a:lnTo>
                <a:lnTo>
                  <a:pt x="3406" y="249"/>
                </a:lnTo>
                <a:lnTo>
                  <a:pt x="3412" y="249"/>
                </a:lnTo>
                <a:lnTo>
                  <a:pt x="3417" y="214"/>
                </a:lnTo>
                <a:lnTo>
                  <a:pt x="3423" y="202"/>
                </a:lnTo>
                <a:lnTo>
                  <a:pt x="3428" y="200"/>
                </a:lnTo>
                <a:lnTo>
                  <a:pt x="3434" y="207"/>
                </a:lnTo>
                <a:lnTo>
                  <a:pt x="3437" y="218"/>
                </a:lnTo>
                <a:lnTo>
                  <a:pt x="3443" y="205"/>
                </a:lnTo>
                <a:lnTo>
                  <a:pt x="3448" y="235"/>
                </a:lnTo>
                <a:lnTo>
                  <a:pt x="3454" y="246"/>
                </a:lnTo>
                <a:lnTo>
                  <a:pt x="3459" y="253"/>
                </a:lnTo>
                <a:lnTo>
                  <a:pt x="3463" y="262"/>
                </a:lnTo>
                <a:lnTo>
                  <a:pt x="3469" y="284"/>
                </a:lnTo>
                <a:lnTo>
                  <a:pt x="3474" y="279"/>
                </a:lnTo>
                <a:lnTo>
                  <a:pt x="3480" y="266"/>
                </a:lnTo>
                <a:lnTo>
                  <a:pt x="3485" y="246"/>
                </a:lnTo>
                <a:lnTo>
                  <a:pt x="3491" y="227"/>
                </a:lnTo>
                <a:lnTo>
                  <a:pt x="3494" y="211"/>
                </a:lnTo>
                <a:lnTo>
                  <a:pt x="3500" y="183"/>
                </a:lnTo>
                <a:lnTo>
                  <a:pt x="3505" y="171"/>
                </a:lnTo>
                <a:lnTo>
                  <a:pt x="3511" y="183"/>
                </a:lnTo>
                <a:lnTo>
                  <a:pt x="3516" y="167"/>
                </a:lnTo>
                <a:lnTo>
                  <a:pt x="3520" y="182"/>
                </a:lnTo>
                <a:lnTo>
                  <a:pt x="3525" y="171"/>
                </a:lnTo>
                <a:lnTo>
                  <a:pt x="3531" y="194"/>
                </a:lnTo>
                <a:lnTo>
                  <a:pt x="3536" y="172"/>
                </a:lnTo>
                <a:lnTo>
                  <a:pt x="3542" y="171"/>
                </a:lnTo>
                <a:lnTo>
                  <a:pt x="3547" y="183"/>
                </a:lnTo>
                <a:lnTo>
                  <a:pt x="3551" y="205"/>
                </a:lnTo>
                <a:lnTo>
                  <a:pt x="3556" y="194"/>
                </a:lnTo>
                <a:lnTo>
                  <a:pt x="3562" y="167"/>
                </a:lnTo>
                <a:lnTo>
                  <a:pt x="3567" y="141"/>
                </a:lnTo>
                <a:lnTo>
                  <a:pt x="3573" y="145"/>
                </a:lnTo>
                <a:lnTo>
                  <a:pt x="3577" y="160"/>
                </a:lnTo>
                <a:lnTo>
                  <a:pt x="3582" y="143"/>
                </a:lnTo>
                <a:lnTo>
                  <a:pt x="3588" y="128"/>
                </a:lnTo>
                <a:lnTo>
                  <a:pt x="3593" y="128"/>
                </a:lnTo>
                <a:lnTo>
                  <a:pt x="3598" y="105"/>
                </a:lnTo>
                <a:lnTo>
                  <a:pt x="3604" y="130"/>
                </a:lnTo>
                <a:lnTo>
                  <a:pt x="3608" y="136"/>
                </a:lnTo>
                <a:lnTo>
                  <a:pt x="3613" y="130"/>
                </a:lnTo>
                <a:lnTo>
                  <a:pt x="3619" y="134"/>
                </a:lnTo>
                <a:lnTo>
                  <a:pt x="3624" y="116"/>
                </a:lnTo>
                <a:lnTo>
                  <a:pt x="3630" y="123"/>
                </a:lnTo>
                <a:lnTo>
                  <a:pt x="3633" y="127"/>
                </a:lnTo>
                <a:lnTo>
                  <a:pt x="3639" y="138"/>
                </a:lnTo>
                <a:lnTo>
                  <a:pt x="3644" y="130"/>
                </a:lnTo>
                <a:lnTo>
                  <a:pt x="3650" y="147"/>
                </a:lnTo>
                <a:lnTo>
                  <a:pt x="3655" y="141"/>
                </a:lnTo>
                <a:lnTo>
                  <a:pt x="3661" y="143"/>
                </a:lnTo>
                <a:lnTo>
                  <a:pt x="3664" y="143"/>
                </a:lnTo>
                <a:lnTo>
                  <a:pt x="3670" y="139"/>
                </a:lnTo>
                <a:lnTo>
                  <a:pt x="3675" y="130"/>
                </a:lnTo>
                <a:lnTo>
                  <a:pt x="3681" y="143"/>
                </a:lnTo>
                <a:lnTo>
                  <a:pt x="3686" y="130"/>
                </a:lnTo>
                <a:lnTo>
                  <a:pt x="3690" y="139"/>
                </a:lnTo>
                <a:lnTo>
                  <a:pt x="3695" y="154"/>
                </a:lnTo>
                <a:lnTo>
                  <a:pt x="3701" y="183"/>
                </a:lnTo>
                <a:lnTo>
                  <a:pt x="3706" y="183"/>
                </a:lnTo>
                <a:lnTo>
                  <a:pt x="3712" y="161"/>
                </a:lnTo>
                <a:lnTo>
                  <a:pt x="3716" y="158"/>
                </a:lnTo>
                <a:lnTo>
                  <a:pt x="3721" y="167"/>
                </a:lnTo>
                <a:lnTo>
                  <a:pt x="3727" y="154"/>
                </a:lnTo>
                <a:lnTo>
                  <a:pt x="3732" y="178"/>
                </a:lnTo>
                <a:lnTo>
                  <a:pt x="3738" y="149"/>
                </a:lnTo>
                <a:lnTo>
                  <a:pt x="3743" y="171"/>
                </a:lnTo>
                <a:lnTo>
                  <a:pt x="3747" y="139"/>
                </a:lnTo>
                <a:lnTo>
                  <a:pt x="3752" y="132"/>
                </a:lnTo>
                <a:lnTo>
                  <a:pt x="3758" y="114"/>
                </a:lnTo>
                <a:lnTo>
                  <a:pt x="3763" y="119"/>
                </a:lnTo>
                <a:lnTo>
                  <a:pt x="3769" y="138"/>
                </a:lnTo>
                <a:lnTo>
                  <a:pt x="3772" y="147"/>
                </a:lnTo>
                <a:lnTo>
                  <a:pt x="3778" y="141"/>
                </a:lnTo>
                <a:lnTo>
                  <a:pt x="3783" y="141"/>
                </a:lnTo>
                <a:lnTo>
                  <a:pt x="3789" y="158"/>
                </a:lnTo>
                <a:lnTo>
                  <a:pt x="3794" y="178"/>
                </a:lnTo>
                <a:lnTo>
                  <a:pt x="3800" y="205"/>
                </a:lnTo>
                <a:lnTo>
                  <a:pt x="3803" y="235"/>
                </a:lnTo>
                <a:lnTo>
                  <a:pt x="3809" y="220"/>
                </a:lnTo>
                <a:lnTo>
                  <a:pt x="3814" y="231"/>
                </a:lnTo>
                <a:lnTo>
                  <a:pt x="3820" y="198"/>
                </a:lnTo>
                <a:lnTo>
                  <a:pt x="3825" y="194"/>
                </a:lnTo>
                <a:lnTo>
                  <a:pt x="3829" y="185"/>
                </a:lnTo>
                <a:lnTo>
                  <a:pt x="3835" y="187"/>
                </a:lnTo>
                <a:lnTo>
                  <a:pt x="3840" y="192"/>
                </a:lnTo>
                <a:lnTo>
                  <a:pt x="3846" y="156"/>
                </a:lnTo>
                <a:lnTo>
                  <a:pt x="3851" y="149"/>
                </a:lnTo>
                <a:lnTo>
                  <a:pt x="3857" y="143"/>
                </a:lnTo>
                <a:lnTo>
                  <a:pt x="3860" y="134"/>
                </a:lnTo>
                <a:lnTo>
                  <a:pt x="3866" y="125"/>
                </a:lnTo>
                <a:lnTo>
                  <a:pt x="3871" y="116"/>
                </a:lnTo>
                <a:lnTo>
                  <a:pt x="3877" y="127"/>
                </a:lnTo>
                <a:lnTo>
                  <a:pt x="3882" y="119"/>
                </a:lnTo>
                <a:lnTo>
                  <a:pt x="3886" y="134"/>
                </a:lnTo>
                <a:lnTo>
                  <a:pt x="3891" y="114"/>
                </a:lnTo>
                <a:lnTo>
                  <a:pt x="3897" y="108"/>
                </a:lnTo>
                <a:lnTo>
                  <a:pt x="3902" y="101"/>
                </a:lnTo>
                <a:lnTo>
                  <a:pt x="3908" y="125"/>
                </a:lnTo>
                <a:lnTo>
                  <a:pt x="3913" y="95"/>
                </a:lnTo>
                <a:lnTo>
                  <a:pt x="3917" y="106"/>
                </a:lnTo>
                <a:lnTo>
                  <a:pt x="3922" y="105"/>
                </a:lnTo>
                <a:lnTo>
                  <a:pt x="3928" y="94"/>
                </a:lnTo>
                <a:lnTo>
                  <a:pt x="3933" y="77"/>
                </a:lnTo>
                <a:lnTo>
                  <a:pt x="3939" y="101"/>
                </a:lnTo>
                <a:lnTo>
                  <a:pt x="3943" y="84"/>
                </a:lnTo>
                <a:lnTo>
                  <a:pt x="3948" y="75"/>
                </a:lnTo>
                <a:lnTo>
                  <a:pt x="3954" y="61"/>
                </a:lnTo>
                <a:lnTo>
                  <a:pt x="3959" y="39"/>
                </a:lnTo>
                <a:lnTo>
                  <a:pt x="3965" y="59"/>
                </a:lnTo>
                <a:lnTo>
                  <a:pt x="3970" y="52"/>
                </a:lnTo>
                <a:lnTo>
                  <a:pt x="3974" y="68"/>
                </a:lnTo>
                <a:lnTo>
                  <a:pt x="3979" y="53"/>
                </a:lnTo>
                <a:lnTo>
                  <a:pt x="3985" y="74"/>
                </a:lnTo>
                <a:lnTo>
                  <a:pt x="3990" y="84"/>
                </a:lnTo>
                <a:lnTo>
                  <a:pt x="3996" y="66"/>
                </a:lnTo>
                <a:lnTo>
                  <a:pt x="3999" y="77"/>
                </a:lnTo>
                <a:lnTo>
                  <a:pt x="4005" y="59"/>
                </a:lnTo>
                <a:lnTo>
                  <a:pt x="4010" y="26"/>
                </a:lnTo>
                <a:lnTo>
                  <a:pt x="4016" y="37"/>
                </a:lnTo>
                <a:lnTo>
                  <a:pt x="4021" y="42"/>
                </a:lnTo>
                <a:lnTo>
                  <a:pt x="4025" y="61"/>
                </a:lnTo>
                <a:lnTo>
                  <a:pt x="4030" y="74"/>
                </a:lnTo>
                <a:lnTo>
                  <a:pt x="4036" y="75"/>
                </a:lnTo>
                <a:lnTo>
                  <a:pt x="4041" y="88"/>
                </a:lnTo>
                <a:lnTo>
                  <a:pt x="4047" y="84"/>
                </a:lnTo>
                <a:lnTo>
                  <a:pt x="4052" y="92"/>
                </a:lnTo>
                <a:lnTo>
                  <a:pt x="4056" y="114"/>
                </a:lnTo>
                <a:lnTo>
                  <a:pt x="4062" y="90"/>
                </a:lnTo>
                <a:lnTo>
                  <a:pt x="4067" y="95"/>
                </a:lnTo>
                <a:lnTo>
                  <a:pt x="4073" y="101"/>
                </a:lnTo>
                <a:lnTo>
                  <a:pt x="4078" y="86"/>
                </a:lnTo>
                <a:lnTo>
                  <a:pt x="4082" y="81"/>
                </a:lnTo>
                <a:lnTo>
                  <a:pt x="4087" y="75"/>
                </a:lnTo>
                <a:lnTo>
                  <a:pt x="4093" y="106"/>
                </a:lnTo>
                <a:lnTo>
                  <a:pt x="4098" y="81"/>
                </a:lnTo>
                <a:lnTo>
                  <a:pt x="4104" y="75"/>
                </a:lnTo>
                <a:lnTo>
                  <a:pt x="4109" y="88"/>
                </a:lnTo>
                <a:lnTo>
                  <a:pt x="4113" y="59"/>
                </a:lnTo>
                <a:lnTo>
                  <a:pt x="4118" y="64"/>
                </a:lnTo>
                <a:lnTo>
                  <a:pt x="4124" y="44"/>
                </a:lnTo>
                <a:lnTo>
                  <a:pt x="4129" y="59"/>
                </a:lnTo>
                <a:lnTo>
                  <a:pt x="4135" y="52"/>
                </a:lnTo>
                <a:lnTo>
                  <a:pt x="4138" y="8"/>
                </a:lnTo>
                <a:lnTo>
                  <a:pt x="4144" y="17"/>
                </a:lnTo>
                <a:lnTo>
                  <a:pt x="4149" y="24"/>
                </a:lnTo>
                <a:lnTo>
                  <a:pt x="4155" y="24"/>
                </a:lnTo>
                <a:lnTo>
                  <a:pt x="4160" y="6"/>
                </a:lnTo>
                <a:lnTo>
                  <a:pt x="4166" y="0"/>
                </a:lnTo>
                <a:lnTo>
                  <a:pt x="4170" y="33"/>
                </a:lnTo>
                <a:lnTo>
                  <a:pt x="4175" y="20"/>
                </a:lnTo>
                <a:lnTo>
                  <a:pt x="4180" y="9"/>
                </a:lnTo>
                <a:lnTo>
                  <a:pt x="4186" y="0"/>
                </a:lnTo>
                <a:lnTo>
                  <a:pt x="4191" y="13"/>
                </a:lnTo>
                <a:lnTo>
                  <a:pt x="4195" y="37"/>
                </a:lnTo>
                <a:lnTo>
                  <a:pt x="4201" y="42"/>
                </a:lnTo>
                <a:lnTo>
                  <a:pt x="4206" y="31"/>
                </a:lnTo>
                <a:lnTo>
                  <a:pt x="4212" y="42"/>
                </a:lnTo>
                <a:lnTo>
                  <a:pt x="4217" y="57"/>
                </a:lnTo>
                <a:lnTo>
                  <a:pt x="4223" y="57"/>
                </a:lnTo>
                <a:lnTo>
                  <a:pt x="4226" y="66"/>
                </a:lnTo>
                <a:lnTo>
                  <a:pt x="4232" y="83"/>
                </a:lnTo>
                <a:lnTo>
                  <a:pt x="4237" y="108"/>
                </a:lnTo>
                <a:lnTo>
                  <a:pt x="4243" y="108"/>
                </a:lnTo>
                <a:lnTo>
                  <a:pt x="4248" y="75"/>
                </a:lnTo>
                <a:lnTo>
                  <a:pt x="4252" y="94"/>
                </a:lnTo>
                <a:lnTo>
                  <a:pt x="4257" y="116"/>
                </a:lnTo>
                <a:lnTo>
                  <a:pt x="4263" y="103"/>
                </a:lnTo>
                <a:lnTo>
                  <a:pt x="4268" y="101"/>
                </a:lnTo>
                <a:lnTo>
                  <a:pt x="4274" y="125"/>
                </a:lnTo>
                <a:lnTo>
                  <a:pt x="4279" y="116"/>
                </a:lnTo>
                <a:lnTo>
                  <a:pt x="4283" y="123"/>
                </a:lnTo>
                <a:lnTo>
                  <a:pt x="4288" y="147"/>
                </a:lnTo>
                <a:lnTo>
                  <a:pt x="4294" y="130"/>
                </a:lnTo>
                <a:lnTo>
                  <a:pt x="4299" y="101"/>
                </a:lnTo>
                <a:lnTo>
                  <a:pt x="4305" y="66"/>
                </a:lnTo>
                <a:lnTo>
                  <a:pt x="4309" y="88"/>
                </a:lnTo>
                <a:lnTo>
                  <a:pt x="4314" y="99"/>
                </a:lnTo>
                <a:lnTo>
                  <a:pt x="4320" y="110"/>
                </a:lnTo>
                <a:lnTo>
                  <a:pt x="4325" y="105"/>
                </a:lnTo>
                <a:lnTo>
                  <a:pt x="4331" y="81"/>
                </a:lnTo>
                <a:lnTo>
                  <a:pt x="4334" y="81"/>
                </a:lnTo>
                <a:lnTo>
                  <a:pt x="4340" y="44"/>
                </a:lnTo>
                <a:lnTo>
                  <a:pt x="4345" y="44"/>
                </a:lnTo>
                <a:lnTo>
                  <a:pt x="4351" y="50"/>
                </a:lnTo>
                <a:lnTo>
                  <a:pt x="4356" y="42"/>
                </a:lnTo>
                <a:lnTo>
                  <a:pt x="4362" y="63"/>
                </a:lnTo>
                <a:lnTo>
                  <a:pt x="4365" y="68"/>
                </a:lnTo>
                <a:lnTo>
                  <a:pt x="4371" y="59"/>
                </a:lnTo>
                <a:lnTo>
                  <a:pt x="4376" y="63"/>
                </a:lnTo>
                <a:lnTo>
                  <a:pt x="4382" y="92"/>
                </a:lnTo>
                <a:lnTo>
                  <a:pt x="4387" y="110"/>
                </a:lnTo>
                <a:lnTo>
                  <a:pt x="4391" y="95"/>
                </a:lnTo>
                <a:lnTo>
                  <a:pt x="4396" y="99"/>
                </a:lnTo>
                <a:lnTo>
                  <a:pt x="4402" y="121"/>
                </a:lnTo>
                <a:lnTo>
                  <a:pt x="4407" y="106"/>
                </a:lnTo>
                <a:lnTo>
                  <a:pt x="4413" y="116"/>
                </a:lnTo>
                <a:lnTo>
                  <a:pt x="4418" y="123"/>
                </a:lnTo>
                <a:lnTo>
                  <a:pt x="4422" y="119"/>
                </a:lnTo>
                <a:lnTo>
                  <a:pt x="4428" y="134"/>
                </a:lnTo>
                <a:lnTo>
                  <a:pt x="4433" y="132"/>
                </a:lnTo>
                <a:lnTo>
                  <a:pt x="4439" y="127"/>
                </a:lnTo>
                <a:lnTo>
                  <a:pt x="4444" y="117"/>
                </a:lnTo>
                <a:lnTo>
                  <a:pt x="4448" y="125"/>
                </a:lnTo>
                <a:lnTo>
                  <a:pt x="4453" y="125"/>
                </a:lnTo>
                <a:lnTo>
                  <a:pt x="4459" y="125"/>
                </a:lnTo>
                <a:lnTo>
                  <a:pt x="4464" y="114"/>
                </a:lnTo>
                <a:lnTo>
                  <a:pt x="4470" y="97"/>
                </a:lnTo>
                <a:lnTo>
                  <a:pt x="4475" y="92"/>
                </a:lnTo>
                <a:lnTo>
                  <a:pt x="4479" y="79"/>
                </a:lnTo>
                <a:lnTo>
                  <a:pt x="4484" y="68"/>
                </a:lnTo>
                <a:lnTo>
                  <a:pt x="4490" y="79"/>
                </a:lnTo>
                <a:lnTo>
                  <a:pt x="4495" y="77"/>
                </a:lnTo>
                <a:lnTo>
                  <a:pt x="4501" y="84"/>
                </a:lnTo>
                <a:lnTo>
                  <a:pt x="4504" y="83"/>
                </a:lnTo>
                <a:lnTo>
                  <a:pt x="4510" y="77"/>
                </a:lnTo>
                <a:lnTo>
                  <a:pt x="4515" y="92"/>
                </a:lnTo>
                <a:lnTo>
                  <a:pt x="4521" y="106"/>
                </a:lnTo>
                <a:lnTo>
                  <a:pt x="4526" y="114"/>
                </a:lnTo>
                <a:lnTo>
                  <a:pt x="4532" y="123"/>
                </a:lnTo>
                <a:lnTo>
                  <a:pt x="4536" y="123"/>
                </a:lnTo>
                <a:lnTo>
                  <a:pt x="4541" y="127"/>
                </a:lnTo>
                <a:lnTo>
                  <a:pt x="4547" y="119"/>
                </a:lnTo>
                <a:lnTo>
                  <a:pt x="4552" y="112"/>
                </a:lnTo>
                <a:lnTo>
                  <a:pt x="4558" y="103"/>
                </a:lnTo>
                <a:lnTo>
                  <a:pt x="4561" y="114"/>
                </a:lnTo>
                <a:lnTo>
                  <a:pt x="4567" y="116"/>
                </a:lnTo>
                <a:lnTo>
                  <a:pt x="4572" y="84"/>
                </a:lnTo>
                <a:lnTo>
                  <a:pt x="4578" y="83"/>
                </a:lnTo>
                <a:lnTo>
                  <a:pt x="4583" y="90"/>
                </a:lnTo>
                <a:lnTo>
                  <a:pt x="4589" y="79"/>
                </a:lnTo>
                <a:lnTo>
                  <a:pt x="4592" y="92"/>
                </a:lnTo>
                <a:lnTo>
                  <a:pt x="4598" y="117"/>
                </a:lnTo>
                <a:lnTo>
                  <a:pt x="4603" y="132"/>
                </a:lnTo>
                <a:lnTo>
                  <a:pt x="4609" y="149"/>
                </a:lnTo>
                <a:lnTo>
                  <a:pt x="4614" y="132"/>
                </a:lnTo>
                <a:lnTo>
                  <a:pt x="4618" y="121"/>
                </a:lnTo>
                <a:lnTo>
                  <a:pt x="4623" y="161"/>
                </a:lnTo>
                <a:lnTo>
                  <a:pt x="4629" y="138"/>
                </a:lnTo>
                <a:lnTo>
                  <a:pt x="4634" y="145"/>
                </a:lnTo>
                <a:lnTo>
                  <a:pt x="4640" y="147"/>
                </a:lnTo>
                <a:lnTo>
                  <a:pt x="4644" y="132"/>
                </a:lnTo>
                <a:lnTo>
                  <a:pt x="4649" y="117"/>
                </a:lnTo>
                <a:lnTo>
                  <a:pt x="4655" y="116"/>
                </a:lnTo>
                <a:lnTo>
                  <a:pt x="4660" y="112"/>
                </a:lnTo>
                <a:lnTo>
                  <a:pt x="4665" y="108"/>
                </a:lnTo>
                <a:lnTo>
                  <a:pt x="4671" y="90"/>
                </a:lnTo>
                <a:lnTo>
                  <a:pt x="4675" y="105"/>
                </a:lnTo>
                <a:lnTo>
                  <a:pt x="4680" y="103"/>
                </a:lnTo>
                <a:lnTo>
                  <a:pt x="4686" y="99"/>
                </a:lnTo>
                <a:lnTo>
                  <a:pt x="4691" y="112"/>
                </a:lnTo>
                <a:lnTo>
                  <a:pt x="4697" y="127"/>
                </a:lnTo>
                <a:lnTo>
                  <a:pt x="4700" y="119"/>
                </a:lnTo>
                <a:lnTo>
                  <a:pt x="4706" y="127"/>
                </a:lnTo>
                <a:lnTo>
                  <a:pt x="4711" y="145"/>
                </a:lnTo>
                <a:lnTo>
                  <a:pt x="4717" y="156"/>
                </a:lnTo>
                <a:lnTo>
                  <a:pt x="4722" y="132"/>
                </a:lnTo>
                <a:lnTo>
                  <a:pt x="4728" y="136"/>
                </a:lnTo>
                <a:lnTo>
                  <a:pt x="4731" y="125"/>
                </a:lnTo>
                <a:lnTo>
                  <a:pt x="4737" y="95"/>
                </a:lnTo>
                <a:lnTo>
                  <a:pt x="4742" y="95"/>
                </a:lnTo>
                <a:lnTo>
                  <a:pt x="4748" y="79"/>
                </a:lnTo>
                <a:lnTo>
                  <a:pt x="4753" y="81"/>
                </a:lnTo>
                <a:lnTo>
                  <a:pt x="4757" y="90"/>
                </a:lnTo>
                <a:lnTo>
                  <a:pt x="4762" y="92"/>
                </a:lnTo>
                <a:lnTo>
                  <a:pt x="4768" y="101"/>
                </a:lnTo>
                <a:lnTo>
                  <a:pt x="4773" y="117"/>
                </a:lnTo>
                <a:lnTo>
                  <a:pt x="4779" y="119"/>
                </a:lnTo>
                <a:lnTo>
                  <a:pt x="4784" y="130"/>
                </a:lnTo>
                <a:lnTo>
                  <a:pt x="4788" y="130"/>
                </a:lnTo>
                <a:lnTo>
                  <a:pt x="4794" y="141"/>
                </a:lnTo>
                <a:lnTo>
                  <a:pt x="4799" y="152"/>
                </a:lnTo>
                <a:lnTo>
                  <a:pt x="4805" y="138"/>
                </a:lnTo>
                <a:lnTo>
                  <a:pt x="4810" y="116"/>
                </a:lnTo>
                <a:lnTo>
                  <a:pt x="4814" y="136"/>
                </a:lnTo>
                <a:lnTo>
                  <a:pt x="4819" y="150"/>
                </a:lnTo>
                <a:lnTo>
                  <a:pt x="4825" y="167"/>
                </a:lnTo>
                <a:lnTo>
                  <a:pt x="4830" y="160"/>
                </a:lnTo>
                <a:lnTo>
                  <a:pt x="4836" y="169"/>
                </a:lnTo>
                <a:lnTo>
                  <a:pt x="4841" y="171"/>
                </a:lnTo>
                <a:lnTo>
                  <a:pt x="4845" y="169"/>
                </a:lnTo>
                <a:lnTo>
                  <a:pt x="4850" y="178"/>
                </a:lnTo>
                <a:lnTo>
                  <a:pt x="4856" y="171"/>
                </a:lnTo>
                <a:lnTo>
                  <a:pt x="4861" y="154"/>
                </a:lnTo>
                <a:lnTo>
                  <a:pt x="4867" y="119"/>
                </a:lnTo>
                <a:lnTo>
                  <a:pt x="4870" y="110"/>
                </a:lnTo>
                <a:lnTo>
                  <a:pt x="4876" y="95"/>
                </a:lnTo>
                <a:lnTo>
                  <a:pt x="4881" y="88"/>
                </a:lnTo>
                <a:lnTo>
                  <a:pt x="4887" y="99"/>
                </a:lnTo>
                <a:lnTo>
                  <a:pt x="4892" y="105"/>
                </a:lnTo>
                <a:lnTo>
                  <a:pt x="4898" y="103"/>
                </a:lnTo>
                <a:lnTo>
                  <a:pt x="4902" y="125"/>
                </a:lnTo>
                <a:lnTo>
                  <a:pt x="4907" y="136"/>
                </a:lnTo>
                <a:lnTo>
                  <a:pt x="4913" y="145"/>
                </a:lnTo>
                <a:lnTo>
                  <a:pt x="4918" y="132"/>
                </a:lnTo>
                <a:lnTo>
                  <a:pt x="4924" y="134"/>
                </a:lnTo>
                <a:lnTo>
                  <a:pt x="4927" y="160"/>
                </a:lnTo>
                <a:lnTo>
                  <a:pt x="4933" y="154"/>
                </a:lnTo>
                <a:lnTo>
                  <a:pt x="4938" y="149"/>
                </a:lnTo>
                <a:lnTo>
                  <a:pt x="4944" y="147"/>
                </a:lnTo>
                <a:lnTo>
                  <a:pt x="4949" y="150"/>
                </a:lnTo>
                <a:lnTo>
                  <a:pt x="4953" y="145"/>
                </a:lnTo>
                <a:lnTo>
                  <a:pt x="4958" y="136"/>
                </a:lnTo>
                <a:lnTo>
                  <a:pt x="4964" y="117"/>
                </a:lnTo>
                <a:lnTo>
                  <a:pt x="4969" y="132"/>
                </a:lnTo>
                <a:lnTo>
                  <a:pt x="4975" y="128"/>
                </a:lnTo>
                <a:lnTo>
                  <a:pt x="4980" y="99"/>
                </a:lnTo>
                <a:lnTo>
                  <a:pt x="4984" y="92"/>
                </a:lnTo>
                <a:lnTo>
                  <a:pt x="4989" y="92"/>
                </a:lnTo>
                <a:lnTo>
                  <a:pt x="4995" y="79"/>
                </a:lnTo>
                <a:lnTo>
                  <a:pt x="5000" y="74"/>
                </a:lnTo>
                <a:lnTo>
                  <a:pt x="5006" y="103"/>
                </a:lnTo>
                <a:lnTo>
                  <a:pt x="5010" y="103"/>
                </a:lnTo>
                <a:lnTo>
                  <a:pt x="5015" y="99"/>
                </a:lnTo>
                <a:lnTo>
                  <a:pt x="5021" y="94"/>
                </a:lnTo>
                <a:lnTo>
                  <a:pt x="5026" y="97"/>
                </a:lnTo>
                <a:lnTo>
                  <a:pt x="5032" y="72"/>
                </a:lnTo>
                <a:lnTo>
                  <a:pt x="5037" y="53"/>
                </a:lnTo>
                <a:lnTo>
                  <a:pt x="5041" y="61"/>
                </a:lnTo>
                <a:lnTo>
                  <a:pt x="5046" y="63"/>
                </a:lnTo>
                <a:lnTo>
                  <a:pt x="5052" y="66"/>
                </a:lnTo>
                <a:lnTo>
                  <a:pt x="5057" y="75"/>
                </a:lnTo>
                <a:lnTo>
                  <a:pt x="5063" y="79"/>
                </a:lnTo>
                <a:lnTo>
                  <a:pt x="5066" y="75"/>
                </a:lnTo>
                <a:lnTo>
                  <a:pt x="5072" y="63"/>
                </a:lnTo>
                <a:lnTo>
                  <a:pt x="5077" y="55"/>
                </a:lnTo>
                <a:lnTo>
                  <a:pt x="5083" y="64"/>
                </a:lnTo>
                <a:lnTo>
                  <a:pt x="5088" y="77"/>
                </a:lnTo>
                <a:lnTo>
                  <a:pt x="5094" y="84"/>
                </a:lnTo>
                <a:lnTo>
                  <a:pt x="5097" y="53"/>
                </a:lnTo>
                <a:lnTo>
                  <a:pt x="5103" y="72"/>
                </a:lnTo>
                <a:lnTo>
                  <a:pt x="5108" y="77"/>
                </a:lnTo>
                <a:lnTo>
                  <a:pt x="5114" y="63"/>
                </a:lnTo>
                <a:lnTo>
                  <a:pt x="5119" y="48"/>
                </a:lnTo>
                <a:lnTo>
                  <a:pt x="5123" y="41"/>
                </a:lnTo>
                <a:lnTo>
                  <a:pt x="5129" y="53"/>
                </a:lnTo>
                <a:lnTo>
                  <a:pt x="5134" y="74"/>
                </a:lnTo>
                <a:lnTo>
                  <a:pt x="5139" y="55"/>
                </a:lnTo>
                <a:lnTo>
                  <a:pt x="5145" y="52"/>
                </a:lnTo>
                <a:lnTo>
                  <a:pt x="5150" y="46"/>
                </a:lnTo>
                <a:lnTo>
                  <a:pt x="5154" y="13"/>
                </a:lnTo>
              </a:path>
            </a:pathLst>
          </a:custGeom>
          <a:noFill/>
          <a:ln w="36513" cap="rnd">
            <a:solidFill>
              <a:srgbClr val="A02B93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E"/>
          </a:p>
        </p:txBody>
      </p:sp>
      <p:sp>
        <p:nvSpPr>
          <p:cNvPr id="18" name="Freeform 15">
            <a:extLst>
              <a:ext uri="{FF2B5EF4-FFF2-40B4-BE49-F238E27FC236}">
                <a16:creationId xmlns:a16="http://schemas.microsoft.com/office/drawing/2014/main" id="{9BB43222-1635-8BC3-529B-026A15106967}"/>
              </a:ext>
            </a:extLst>
          </p:cNvPr>
          <p:cNvSpPr>
            <a:spLocks/>
          </p:cNvSpPr>
          <p:nvPr/>
        </p:nvSpPr>
        <p:spPr bwMode="auto">
          <a:xfrm>
            <a:off x="952501" y="1889125"/>
            <a:ext cx="8181975" cy="2362200"/>
          </a:xfrm>
          <a:custGeom>
            <a:avLst/>
            <a:gdLst>
              <a:gd name="T0" fmla="*/ 77 w 5154"/>
              <a:gd name="T1" fmla="*/ 1329 h 1488"/>
              <a:gd name="T2" fmla="*/ 160 w 5154"/>
              <a:gd name="T3" fmla="*/ 1353 h 1488"/>
              <a:gd name="T4" fmla="*/ 242 w 5154"/>
              <a:gd name="T5" fmla="*/ 1354 h 1488"/>
              <a:gd name="T6" fmla="*/ 324 w 5154"/>
              <a:gd name="T7" fmla="*/ 1226 h 1488"/>
              <a:gd name="T8" fmla="*/ 407 w 5154"/>
              <a:gd name="T9" fmla="*/ 1173 h 1488"/>
              <a:gd name="T10" fmla="*/ 489 w 5154"/>
              <a:gd name="T11" fmla="*/ 1190 h 1488"/>
              <a:gd name="T12" fmla="*/ 571 w 5154"/>
              <a:gd name="T13" fmla="*/ 1180 h 1488"/>
              <a:gd name="T14" fmla="*/ 654 w 5154"/>
              <a:gd name="T15" fmla="*/ 1195 h 1488"/>
              <a:gd name="T16" fmla="*/ 736 w 5154"/>
              <a:gd name="T17" fmla="*/ 1146 h 1488"/>
              <a:gd name="T18" fmla="*/ 820 w 5154"/>
              <a:gd name="T19" fmla="*/ 1210 h 1488"/>
              <a:gd name="T20" fmla="*/ 903 w 5154"/>
              <a:gd name="T21" fmla="*/ 1146 h 1488"/>
              <a:gd name="T22" fmla="*/ 985 w 5154"/>
              <a:gd name="T23" fmla="*/ 1157 h 1488"/>
              <a:gd name="T24" fmla="*/ 1067 w 5154"/>
              <a:gd name="T25" fmla="*/ 1089 h 1488"/>
              <a:gd name="T26" fmla="*/ 1150 w 5154"/>
              <a:gd name="T27" fmla="*/ 1078 h 1488"/>
              <a:gd name="T28" fmla="*/ 1232 w 5154"/>
              <a:gd name="T29" fmla="*/ 1102 h 1488"/>
              <a:gd name="T30" fmla="*/ 1314 w 5154"/>
              <a:gd name="T31" fmla="*/ 1080 h 1488"/>
              <a:gd name="T32" fmla="*/ 1397 w 5154"/>
              <a:gd name="T33" fmla="*/ 1127 h 1488"/>
              <a:gd name="T34" fmla="*/ 1479 w 5154"/>
              <a:gd name="T35" fmla="*/ 1137 h 1488"/>
              <a:gd name="T36" fmla="*/ 1562 w 5154"/>
              <a:gd name="T37" fmla="*/ 1175 h 1488"/>
              <a:gd name="T38" fmla="*/ 1644 w 5154"/>
              <a:gd name="T39" fmla="*/ 1235 h 1488"/>
              <a:gd name="T40" fmla="*/ 1726 w 5154"/>
              <a:gd name="T41" fmla="*/ 1241 h 1488"/>
              <a:gd name="T42" fmla="*/ 1809 w 5154"/>
              <a:gd name="T43" fmla="*/ 1323 h 1488"/>
              <a:gd name="T44" fmla="*/ 1891 w 5154"/>
              <a:gd name="T45" fmla="*/ 1307 h 1488"/>
              <a:gd name="T46" fmla="*/ 1973 w 5154"/>
              <a:gd name="T47" fmla="*/ 1364 h 1488"/>
              <a:gd name="T48" fmla="*/ 2057 w 5154"/>
              <a:gd name="T49" fmla="*/ 1420 h 1488"/>
              <a:gd name="T50" fmla="*/ 2140 w 5154"/>
              <a:gd name="T51" fmla="*/ 1455 h 1488"/>
              <a:gd name="T52" fmla="*/ 2222 w 5154"/>
              <a:gd name="T53" fmla="*/ 1453 h 1488"/>
              <a:gd name="T54" fmla="*/ 2305 w 5154"/>
              <a:gd name="T55" fmla="*/ 1396 h 1488"/>
              <a:gd name="T56" fmla="*/ 2387 w 5154"/>
              <a:gd name="T57" fmla="*/ 1290 h 1488"/>
              <a:gd name="T58" fmla="*/ 2469 w 5154"/>
              <a:gd name="T59" fmla="*/ 1378 h 1488"/>
              <a:gd name="T60" fmla="*/ 2552 w 5154"/>
              <a:gd name="T61" fmla="*/ 1396 h 1488"/>
              <a:gd name="T62" fmla="*/ 2634 w 5154"/>
              <a:gd name="T63" fmla="*/ 1364 h 1488"/>
              <a:gd name="T64" fmla="*/ 2716 w 5154"/>
              <a:gd name="T65" fmla="*/ 1329 h 1488"/>
              <a:gd name="T66" fmla="*/ 2799 w 5154"/>
              <a:gd name="T67" fmla="*/ 1400 h 1488"/>
              <a:gd name="T68" fmla="*/ 2881 w 5154"/>
              <a:gd name="T69" fmla="*/ 1373 h 1488"/>
              <a:gd name="T70" fmla="*/ 2963 w 5154"/>
              <a:gd name="T71" fmla="*/ 1342 h 1488"/>
              <a:gd name="T72" fmla="*/ 3046 w 5154"/>
              <a:gd name="T73" fmla="*/ 1287 h 1488"/>
              <a:gd name="T74" fmla="*/ 3128 w 5154"/>
              <a:gd name="T75" fmla="*/ 1166 h 1488"/>
              <a:gd name="T76" fmla="*/ 3210 w 5154"/>
              <a:gd name="T77" fmla="*/ 1038 h 1488"/>
              <a:gd name="T78" fmla="*/ 3295 w 5154"/>
              <a:gd name="T79" fmla="*/ 963 h 1488"/>
              <a:gd name="T80" fmla="*/ 3377 w 5154"/>
              <a:gd name="T81" fmla="*/ 922 h 1488"/>
              <a:gd name="T82" fmla="*/ 3459 w 5154"/>
              <a:gd name="T83" fmla="*/ 926 h 1488"/>
              <a:gd name="T84" fmla="*/ 3542 w 5154"/>
              <a:gd name="T85" fmla="*/ 932 h 1488"/>
              <a:gd name="T86" fmla="*/ 3624 w 5154"/>
              <a:gd name="T87" fmla="*/ 904 h 1488"/>
              <a:gd name="T88" fmla="*/ 3706 w 5154"/>
              <a:gd name="T89" fmla="*/ 928 h 1488"/>
              <a:gd name="T90" fmla="*/ 3789 w 5154"/>
              <a:gd name="T91" fmla="*/ 924 h 1488"/>
              <a:gd name="T92" fmla="*/ 3871 w 5154"/>
              <a:gd name="T93" fmla="*/ 783 h 1488"/>
              <a:gd name="T94" fmla="*/ 3954 w 5154"/>
              <a:gd name="T95" fmla="*/ 690 h 1488"/>
              <a:gd name="T96" fmla="*/ 4036 w 5154"/>
              <a:gd name="T97" fmla="*/ 646 h 1488"/>
              <a:gd name="T98" fmla="*/ 4118 w 5154"/>
              <a:gd name="T99" fmla="*/ 536 h 1488"/>
              <a:gd name="T100" fmla="*/ 4201 w 5154"/>
              <a:gd name="T101" fmla="*/ 582 h 1488"/>
              <a:gd name="T102" fmla="*/ 4283 w 5154"/>
              <a:gd name="T103" fmla="*/ 434 h 1488"/>
              <a:gd name="T104" fmla="*/ 4365 w 5154"/>
              <a:gd name="T105" fmla="*/ 399 h 1488"/>
              <a:gd name="T106" fmla="*/ 4448 w 5154"/>
              <a:gd name="T107" fmla="*/ 326 h 1488"/>
              <a:gd name="T108" fmla="*/ 4532 w 5154"/>
              <a:gd name="T109" fmla="*/ 311 h 1488"/>
              <a:gd name="T110" fmla="*/ 4614 w 5154"/>
              <a:gd name="T111" fmla="*/ 181 h 1488"/>
              <a:gd name="T112" fmla="*/ 4697 w 5154"/>
              <a:gd name="T113" fmla="*/ 203 h 1488"/>
              <a:gd name="T114" fmla="*/ 4779 w 5154"/>
              <a:gd name="T115" fmla="*/ 91 h 1488"/>
              <a:gd name="T116" fmla="*/ 4861 w 5154"/>
              <a:gd name="T117" fmla="*/ 22 h 1488"/>
              <a:gd name="T118" fmla="*/ 4944 w 5154"/>
              <a:gd name="T119" fmla="*/ 99 h 1488"/>
              <a:gd name="T120" fmla="*/ 5026 w 5154"/>
              <a:gd name="T121" fmla="*/ 82 h 1488"/>
              <a:gd name="T122" fmla="*/ 5108 w 5154"/>
              <a:gd name="T123" fmla="*/ 159 h 14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5154" h="1488">
                <a:moveTo>
                  <a:pt x="0" y="1281"/>
                </a:moveTo>
                <a:lnTo>
                  <a:pt x="4" y="1294"/>
                </a:lnTo>
                <a:lnTo>
                  <a:pt x="10" y="1298"/>
                </a:lnTo>
                <a:lnTo>
                  <a:pt x="15" y="1301"/>
                </a:lnTo>
                <a:lnTo>
                  <a:pt x="21" y="1320"/>
                </a:lnTo>
                <a:lnTo>
                  <a:pt x="26" y="1325"/>
                </a:lnTo>
                <a:lnTo>
                  <a:pt x="31" y="1299"/>
                </a:lnTo>
                <a:lnTo>
                  <a:pt x="35" y="1277"/>
                </a:lnTo>
                <a:lnTo>
                  <a:pt x="41" y="1292"/>
                </a:lnTo>
                <a:lnTo>
                  <a:pt x="46" y="1301"/>
                </a:lnTo>
                <a:lnTo>
                  <a:pt x="52" y="1303"/>
                </a:lnTo>
                <a:lnTo>
                  <a:pt x="57" y="1296"/>
                </a:lnTo>
                <a:lnTo>
                  <a:pt x="61" y="1314"/>
                </a:lnTo>
                <a:lnTo>
                  <a:pt x="66" y="1290"/>
                </a:lnTo>
                <a:lnTo>
                  <a:pt x="72" y="1312"/>
                </a:lnTo>
                <a:lnTo>
                  <a:pt x="77" y="1329"/>
                </a:lnTo>
                <a:lnTo>
                  <a:pt x="83" y="1347"/>
                </a:lnTo>
                <a:lnTo>
                  <a:pt x="88" y="1358"/>
                </a:lnTo>
                <a:lnTo>
                  <a:pt x="92" y="1351"/>
                </a:lnTo>
                <a:lnTo>
                  <a:pt x="97" y="1316"/>
                </a:lnTo>
                <a:lnTo>
                  <a:pt x="103" y="1338"/>
                </a:lnTo>
                <a:lnTo>
                  <a:pt x="108" y="1321"/>
                </a:lnTo>
                <a:lnTo>
                  <a:pt x="114" y="1336"/>
                </a:lnTo>
                <a:lnTo>
                  <a:pt x="118" y="1342"/>
                </a:lnTo>
                <a:lnTo>
                  <a:pt x="123" y="1312"/>
                </a:lnTo>
                <a:lnTo>
                  <a:pt x="128" y="1321"/>
                </a:lnTo>
                <a:lnTo>
                  <a:pt x="134" y="1307"/>
                </a:lnTo>
                <a:lnTo>
                  <a:pt x="139" y="1318"/>
                </a:lnTo>
                <a:lnTo>
                  <a:pt x="145" y="1347"/>
                </a:lnTo>
                <a:lnTo>
                  <a:pt x="149" y="1354"/>
                </a:lnTo>
                <a:lnTo>
                  <a:pt x="154" y="1353"/>
                </a:lnTo>
                <a:lnTo>
                  <a:pt x="160" y="1353"/>
                </a:lnTo>
                <a:lnTo>
                  <a:pt x="165" y="1351"/>
                </a:lnTo>
                <a:lnTo>
                  <a:pt x="171" y="1334"/>
                </a:lnTo>
                <a:lnTo>
                  <a:pt x="174" y="1347"/>
                </a:lnTo>
                <a:lnTo>
                  <a:pt x="180" y="1307"/>
                </a:lnTo>
                <a:lnTo>
                  <a:pt x="185" y="1292"/>
                </a:lnTo>
                <a:lnTo>
                  <a:pt x="191" y="1305"/>
                </a:lnTo>
                <a:lnTo>
                  <a:pt x="196" y="1329"/>
                </a:lnTo>
                <a:lnTo>
                  <a:pt x="202" y="1365"/>
                </a:lnTo>
                <a:lnTo>
                  <a:pt x="205" y="1356"/>
                </a:lnTo>
                <a:lnTo>
                  <a:pt x="211" y="1356"/>
                </a:lnTo>
                <a:lnTo>
                  <a:pt x="216" y="1320"/>
                </a:lnTo>
                <a:lnTo>
                  <a:pt x="222" y="1323"/>
                </a:lnTo>
                <a:lnTo>
                  <a:pt x="227" y="1347"/>
                </a:lnTo>
                <a:lnTo>
                  <a:pt x="231" y="1373"/>
                </a:lnTo>
                <a:lnTo>
                  <a:pt x="236" y="1369"/>
                </a:lnTo>
                <a:lnTo>
                  <a:pt x="242" y="1354"/>
                </a:lnTo>
                <a:lnTo>
                  <a:pt x="247" y="1371"/>
                </a:lnTo>
                <a:lnTo>
                  <a:pt x="253" y="1364"/>
                </a:lnTo>
                <a:lnTo>
                  <a:pt x="258" y="1351"/>
                </a:lnTo>
                <a:lnTo>
                  <a:pt x="262" y="1364"/>
                </a:lnTo>
                <a:lnTo>
                  <a:pt x="268" y="1374"/>
                </a:lnTo>
                <a:lnTo>
                  <a:pt x="273" y="1349"/>
                </a:lnTo>
                <a:lnTo>
                  <a:pt x="279" y="1353"/>
                </a:lnTo>
                <a:lnTo>
                  <a:pt x="284" y="1332"/>
                </a:lnTo>
                <a:lnTo>
                  <a:pt x="288" y="1320"/>
                </a:lnTo>
                <a:lnTo>
                  <a:pt x="293" y="1331"/>
                </a:lnTo>
                <a:lnTo>
                  <a:pt x="299" y="1299"/>
                </a:lnTo>
                <a:lnTo>
                  <a:pt x="304" y="1307"/>
                </a:lnTo>
                <a:lnTo>
                  <a:pt x="310" y="1268"/>
                </a:lnTo>
                <a:lnTo>
                  <a:pt x="313" y="1234"/>
                </a:lnTo>
                <a:lnTo>
                  <a:pt x="319" y="1219"/>
                </a:lnTo>
                <a:lnTo>
                  <a:pt x="324" y="1226"/>
                </a:lnTo>
                <a:lnTo>
                  <a:pt x="330" y="1243"/>
                </a:lnTo>
                <a:lnTo>
                  <a:pt x="335" y="1250"/>
                </a:lnTo>
                <a:lnTo>
                  <a:pt x="341" y="1241"/>
                </a:lnTo>
                <a:lnTo>
                  <a:pt x="344" y="1235"/>
                </a:lnTo>
                <a:lnTo>
                  <a:pt x="350" y="1201"/>
                </a:lnTo>
                <a:lnTo>
                  <a:pt x="355" y="1215"/>
                </a:lnTo>
                <a:lnTo>
                  <a:pt x="361" y="1202"/>
                </a:lnTo>
                <a:lnTo>
                  <a:pt x="366" y="1193"/>
                </a:lnTo>
                <a:lnTo>
                  <a:pt x="370" y="1184"/>
                </a:lnTo>
                <a:lnTo>
                  <a:pt x="376" y="1146"/>
                </a:lnTo>
                <a:lnTo>
                  <a:pt x="381" y="1173"/>
                </a:lnTo>
                <a:lnTo>
                  <a:pt x="387" y="1151"/>
                </a:lnTo>
                <a:lnTo>
                  <a:pt x="392" y="1144"/>
                </a:lnTo>
                <a:lnTo>
                  <a:pt x="398" y="1137"/>
                </a:lnTo>
                <a:lnTo>
                  <a:pt x="401" y="1168"/>
                </a:lnTo>
                <a:lnTo>
                  <a:pt x="407" y="1173"/>
                </a:lnTo>
                <a:lnTo>
                  <a:pt x="412" y="1175"/>
                </a:lnTo>
                <a:lnTo>
                  <a:pt x="418" y="1160"/>
                </a:lnTo>
                <a:lnTo>
                  <a:pt x="423" y="1175"/>
                </a:lnTo>
                <a:lnTo>
                  <a:pt x="427" y="1190"/>
                </a:lnTo>
                <a:lnTo>
                  <a:pt x="432" y="1199"/>
                </a:lnTo>
                <a:lnTo>
                  <a:pt x="438" y="1193"/>
                </a:lnTo>
                <a:lnTo>
                  <a:pt x="443" y="1175"/>
                </a:lnTo>
                <a:lnTo>
                  <a:pt x="449" y="1184"/>
                </a:lnTo>
                <a:lnTo>
                  <a:pt x="454" y="1166"/>
                </a:lnTo>
                <a:lnTo>
                  <a:pt x="458" y="1164"/>
                </a:lnTo>
                <a:lnTo>
                  <a:pt x="463" y="1190"/>
                </a:lnTo>
                <a:lnTo>
                  <a:pt x="469" y="1206"/>
                </a:lnTo>
                <a:lnTo>
                  <a:pt x="474" y="1193"/>
                </a:lnTo>
                <a:lnTo>
                  <a:pt x="480" y="1186"/>
                </a:lnTo>
                <a:lnTo>
                  <a:pt x="484" y="1182"/>
                </a:lnTo>
                <a:lnTo>
                  <a:pt x="489" y="1190"/>
                </a:lnTo>
                <a:lnTo>
                  <a:pt x="495" y="1197"/>
                </a:lnTo>
                <a:lnTo>
                  <a:pt x="500" y="1201"/>
                </a:lnTo>
                <a:lnTo>
                  <a:pt x="506" y="1202"/>
                </a:lnTo>
                <a:lnTo>
                  <a:pt x="511" y="1197"/>
                </a:lnTo>
                <a:lnTo>
                  <a:pt x="515" y="1221"/>
                </a:lnTo>
                <a:lnTo>
                  <a:pt x="520" y="1197"/>
                </a:lnTo>
                <a:lnTo>
                  <a:pt x="526" y="1212"/>
                </a:lnTo>
                <a:lnTo>
                  <a:pt x="531" y="1208"/>
                </a:lnTo>
                <a:lnTo>
                  <a:pt x="537" y="1215"/>
                </a:lnTo>
                <a:lnTo>
                  <a:pt x="540" y="1208"/>
                </a:lnTo>
                <a:lnTo>
                  <a:pt x="546" y="1215"/>
                </a:lnTo>
                <a:lnTo>
                  <a:pt x="551" y="1204"/>
                </a:lnTo>
                <a:lnTo>
                  <a:pt x="557" y="1199"/>
                </a:lnTo>
                <a:lnTo>
                  <a:pt x="562" y="1186"/>
                </a:lnTo>
                <a:lnTo>
                  <a:pt x="568" y="1188"/>
                </a:lnTo>
                <a:lnTo>
                  <a:pt x="571" y="1180"/>
                </a:lnTo>
                <a:lnTo>
                  <a:pt x="577" y="1215"/>
                </a:lnTo>
                <a:lnTo>
                  <a:pt x="582" y="1202"/>
                </a:lnTo>
                <a:lnTo>
                  <a:pt x="588" y="1234"/>
                </a:lnTo>
                <a:lnTo>
                  <a:pt x="593" y="1208"/>
                </a:lnTo>
                <a:lnTo>
                  <a:pt x="597" y="1182"/>
                </a:lnTo>
                <a:lnTo>
                  <a:pt x="603" y="1224"/>
                </a:lnTo>
                <a:lnTo>
                  <a:pt x="608" y="1232"/>
                </a:lnTo>
                <a:lnTo>
                  <a:pt x="613" y="1223"/>
                </a:lnTo>
                <a:lnTo>
                  <a:pt x="619" y="1234"/>
                </a:lnTo>
                <a:lnTo>
                  <a:pt x="623" y="1239"/>
                </a:lnTo>
                <a:lnTo>
                  <a:pt x="628" y="1208"/>
                </a:lnTo>
                <a:lnTo>
                  <a:pt x="634" y="1221"/>
                </a:lnTo>
                <a:lnTo>
                  <a:pt x="639" y="1195"/>
                </a:lnTo>
                <a:lnTo>
                  <a:pt x="645" y="1195"/>
                </a:lnTo>
                <a:lnTo>
                  <a:pt x="650" y="1182"/>
                </a:lnTo>
                <a:lnTo>
                  <a:pt x="654" y="1195"/>
                </a:lnTo>
                <a:lnTo>
                  <a:pt x="659" y="1193"/>
                </a:lnTo>
                <a:lnTo>
                  <a:pt x="665" y="1193"/>
                </a:lnTo>
                <a:lnTo>
                  <a:pt x="670" y="1190"/>
                </a:lnTo>
                <a:lnTo>
                  <a:pt x="676" y="1199"/>
                </a:lnTo>
                <a:lnTo>
                  <a:pt x="679" y="1168"/>
                </a:lnTo>
                <a:lnTo>
                  <a:pt x="685" y="1160"/>
                </a:lnTo>
                <a:lnTo>
                  <a:pt x="690" y="1175"/>
                </a:lnTo>
                <a:lnTo>
                  <a:pt x="696" y="1129"/>
                </a:lnTo>
                <a:lnTo>
                  <a:pt x="701" y="1118"/>
                </a:lnTo>
                <a:lnTo>
                  <a:pt x="707" y="1094"/>
                </a:lnTo>
                <a:lnTo>
                  <a:pt x="710" y="1102"/>
                </a:lnTo>
                <a:lnTo>
                  <a:pt x="716" y="1093"/>
                </a:lnTo>
                <a:lnTo>
                  <a:pt x="721" y="1089"/>
                </a:lnTo>
                <a:lnTo>
                  <a:pt x="727" y="1102"/>
                </a:lnTo>
                <a:lnTo>
                  <a:pt x="732" y="1120"/>
                </a:lnTo>
                <a:lnTo>
                  <a:pt x="736" y="1146"/>
                </a:lnTo>
                <a:lnTo>
                  <a:pt x="742" y="1131"/>
                </a:lnTo>
                <a:lnTo>
                  <a:pt x="747" y="1135"/>
                </a:lnTo>
                <a:lnTo>
                  <a:pt x="753" y="1137"/>
                </a:lnTo>
                <a:lnTo>
                  <a:pt x="758" y="1171"/>
                </a:lnTo>
                <a:lnTo>
                  <a:pt x="764" y="1179"/>
                </a:lnTo>
                <a:lnTo>
                  <a:pt x="767" y="1217"/>
                </a:lnTo>
                <a:lnTo>
                  <a:pt x="773" y="1212"/>
                </a:lnTo>
                <a:lnTo>
                  <a:pt x="778" y="1257"/>
                </a:lnTo>
                <a:lnTo>
                  <a:pt x="784" y="1246"/>
                </a:lnTo>
                <a:lnTo>
                  <a:pt x="789" y="1221"/>
                </a:lnTo>
                <a:lnTo>
                  <a:pt x="793" y="1234"/>
                </a:lnTo>
                <a:lnTo>
                  <a:pt x="798" y="1223"/>
                </a:lnTo>
                <a:lnTo>
                  <a:pt x="804" y="1221"/>
                </a:lnTo>
                <a:lnTo>
                  <a:pt x="809" y="1204"/>
                </a:lnTo>
                <a:lnTo>
                  <a:pt x="815" y="1202"/>
                </a:lnTo>
                <a:lnTo>
                  <a:pt x="820" y="1210"/>
                </a:lnTo>
                <a:lnTo>
                  <a:pt x="824" y="1224"/>
                </a:lnTo>
                <a:lnTo>
                  <a:pt x="829" y="1193"/>
                </a:lnTo>
                <a:lnTo>
                  <a:pt x="835" y="1191"/>
                </a:lnTo>
                <a:lnTo>
                  <a:pt x="840" y="1171"/>
                </a:lnTo>
                <a:lnTo>
                  <a:pt x="846" y="1173"/>
                </a:lnTo>
                <a:lnTo>
                  <a:pt x="850" y="1157"/>
                </a:lnTo>
                <a:lnTo>
                  <a:pt x="855" y="1202"/>
                </a:lnTo>
                <a:lnTo>
                  <a:pt x="861" y="1223"/>
                </a:lnTo>
                <a:lnTo>
                  <a:pt x="866" y="1164"/>
                </a:lnTo>
                <a:lnTo>
                  <a:pt x="872" y="1175"/>
                </a:lnTo>
                <a:lnTo>
                  <a:pt x="877" y="1159"/>
                </a:lnTo>
                <a:lnTo>
                  <a:pt x="881" y="1159"/>
                </a:lnTo>
                <a:lnTo>
                  <a:pt x="886" y="1133"/>
                </a:lnTo>
                <a:lnTo>
                  <a:pt x="892" y="1146"/>
                </a:lnTo>
                <a:lnTo>
                  <a:pt x="897" y="1124"/>
                </a:lnTo>
                <a:lnTo>
                  <a:pt x="903" y="1146"/>
                </a:lnTo>
                <a:lnTo>
                  <a:pt x="906" y="1149"/>
                </a:lnTo>
                <a:lnTo>
                  <a:pt x="912" y="1140"/>
                </a:lnTo>
                <a:lnTo>
                  <a:pt x="917" y="1137"/>
                </a:lnTo>
                <a:lnTo>
                  <a:pt x="923" y="1118"/>
                </a:lnTo>
                <a:lnTo>
                  <a:pt x="928" y="1069"/>
                </a:lnTo>
                <a:lnTo>
                  <a:pt x="932" y="1102"/>
                </a:lnTo>
                <a:lnTo>
                  <a:pt x="937" y="1082"/>
                </a:lnTo>
                <a:lnTo>
                  <a:pt x="943" y="1109"/>
                </a:lnTo>
                <a:lnTo>
                  <a:pt x="948" y="1118"/>
                </a:lnTo>
                <a:lnTo>
                  <a:pt x="954" y="1107"/>
                </a:lnTo>
                <a:lnTo>
                  <a:pt x="959" y="1131"/>
                </a:lnTo>
                <a:lnTo>
                  <a:pt x="963" y="1133"/>
                </a:lnTo>
                <a:lnTo>
                  <a:pt x="969" y="1127"/>
                </a:lnTo>
                <a:lnTo>
                  <a:pt x="974" y="1149"/>
                </a:lnTo>
                <a:lnTo>
                  <a:pt x="980" y="1155"/>
                </a:lnTo>
                <a:lnTo>
                  <a:pt x="985" y="1157"/>
                </a:lnTo>
                <a:lnTo>
                  <a:pt x="989" y="1162"/>
                </a:lnTo>
                <a:lnTo>
                  <a:pt x="994" y="1155"/>
                </a:lnTo>
                <a:lnTo>
                  <a:pt x="1000" y="1169"/>
                </a:lnTo>
                <a:lnTo>
                  <a:pt x="1005" y="1157"/>
                </a:lnTo>
                <a:lnTo>
                  <a:pt x="1011" y="1151"/>
                </a:lnTo>
                <a:lnTo>
                  <a:pt x="1016" y="1162"/>
                </a:lnTo>
                <a:lnTo>
                  <a:pt x="1020" y="1159"/>
                </a:lnTo>
                <a:lnTo>
                  <a:pt x="1025" y="1164"/>
                </a:lnTo>
                <a:lnTo>
                  <a:pt x="1031" y="1137"/>
                </a:lnTo>
                <a:lnTo>
                  <a:pt x="1036" y="1127"/>
                </a:lnTo>
                <a:lnTo>
                  <a:pt x="1042" y="1102"/>
                </a:lnTo>
                <a:lnTo>
                  <a:pt x="1045" y="1093"/>
                </a:lnTo>
                <a:lnTo>
                  <a:pt x="1051" y="1111"/>
                </a:lnTo>
                <a:lnTo>
                  <a:pt x="1056" y="1118"/>
                </a:lnTo>
                <a:lnTo>
                  <a:pt x="1062" y="1093"/>
                </a:lnTo>
                <a:lnTo>
                  <a:pt x="1067" y="1089"/>
                </a:lnTo>
                <a:lnTo>
                  <a:pt x="1073" y="1087"/>
                </a:lnTo>
                <a:lnTo>
                  <a:pt x="1077" y="1060"/>
                </a:lnTo>
                <a:lnTo>
                  <a:pt x="1082" y="1058"/>
                </a:lnTo>
                <a:lnTo>
                  <a:pt x="1088" y="1043"/>
                </a:lnTo>
                <a:lnTo>
                  <a:pt x="1093" y="1018"/>
                </a:lnTo>
                <a:lnTo>
                  <a:pt x="1098" y="1027"/>
                </a:lnTo>
                <a:lnTo>
                  <a:pt x="1102" y="1025"/>
                </a:lnTo>
                <a:lnTo>
                  <a:pt x="1108" y="1025"/>
                </a:lnTo>
                <a:lnTo>
                  <a:pt x="1113" y="1036"/>
                </a:lnTo>
                <a:lnTo>
                  <a:pt x="1119" y="1034"/>
                </a:lnTo>
                <a:lnTo>
                  <a:pt x="1124" y="1016"/>
                </a:lnTo>
                <a:lnTo>
                  <a:pt x="1130" y="1034"/>
                </a:lnTo>
                <a:lnTo>
                  <a:pt x="1133" y="1040"/>
                </a:lnTo>
                <a:lnTo>
                  <a:pt x="1139" y="1029"/>
                </a:lnTo>
                <a:lnTo>
                  <a:pt x="1144" y="1069"/>
                </a:lnTo>
                <a:lnTo>
                  <a:pt x="1150" y="1078"/>
                </a:lnTo>
                <a:lnTo>
                  <a:pt x="1155" y="1087"/>
                </a:lnTo>
                <a:lnTo>
                  <a:pt x="1159" y="1096"/>
                </a:lnTo>
                <a:lnTo>
                  <a:pt x="1164" y="1122"/>
                </a:lnTo>
                <a:lnTo>
                  <a:pt x="1170" y="1153"/>
                </a:lnTo>
                <a:lnTo>
                  <a:pt x="1175" y="1138"/>
                </a:lnTo>
                <a:lnTo>
                  <a:pt x="1181" y="1129"/>
                </a:lnTo>
                <a:lnTo>
                  <a:pt x="1186" y="1118"/>
                </a:lnTo>
                <a:lnTo>
                  <a:pt x="1190" y="1127"/>
                </a:lnTo>
                <a:lnTo>
                  <a:pt x="1195" y="1126"/>
                </a:lnTo>
                <a:lnTo>
                  <a:pt x="1201" y="1118"/>
                </a:lnTo>
                <a:lnTo>
                  <a:pt x="1206" y="1129"/>
                </a:lnTo>
                <a:lnTo>
                  <a:pt x="1212" y="1131"/>
                </a:lnTo>
                <a:lnTo>
                  <a:pt x="1216" y="1129"/>
                </a:lnTo>
                <a:lnTo>
                  <a:pt x="1221" y="1109"/>
                </a:lnTo>
                <a:lnTo>
                  <a:pt x="1227" y="1105"/>
                </a:lnTo>
                <a:lnTo>
                  <a:pt x="1232" y="1102"/>
                </a:lnTo>
                <a:lnTo>
                  <a:pt x="1238" y="1111"/>
                </a:lnTo>
                <a:lnTo>
                  <a:pt x="1241" y="1111"/>
                </a:lnTo>
                <a:lnTo>
                  <a:pt x="1247" y="1107"/>
                </a:lnTo>
                <a:lnTo>
                  <a:pt x="1252" y="1116"/>
                </a:lnTo>
                <a:lnTo>
                  <a:pt x="1258" y="1094"/>
                </a:lnTo>
                <a:lnTo>
                  <a:pt x="1263" y="1116"/>
                </a:lnTo>
                <a:lnTo>
                  <a:pt x="1269" y="1102"/>
                </a:lnTo>
                <a:lnTo>
                  <a:pt x="1272" y="1093"/>
                </a:lnTo>
                <a:lnTo>
                  <a:pt x="1278" y="1087"/>
                </a:lnTo>
                <a:lnTo>
                  <a:pt x="1283" y="1074"/>
                </a:lnTo>
                <a:lnTo>
                  <a:pt x="1289" y="1072"/>
                </a:lnTo>
                <a:lnTo>
                  <a:pt x="1294" y="1089"/>
                </a:lnTo>
                <a:lnTo>
                  <a:pt x="1298" y="1074"/>
                </a:lnTo>
                <a:lnTo>
                  <a:pt x="1303" y="1094"/>
                </a:lnTo>
                <a:lnTo>
                  <a:pt x="1309" y="1083"/>
                </a:lnTo>
                <a:lnTo>
                  <a:pt x="1314" y="1080"/>
                </a:lnTo>
                <a:lnTo>
                  <a:pt x="1320" y="1078"/>
                </a:lnTo>
                <a:lnTo>
                  <a:pt x="1325" y="1083"/>
                </a:lnTo>
                <a:lnTo>
                  <a:pt x="1329" y="1085"/>
                </a:lnTo>
                <a:lnTo>
                  <a:pt x="1335" y="1085"/>
                </a:lnTo>
                <a:lnTo>
                  <a:pt x="1340" y="1107"/>
                </a:lnTo>
                <a:lnTo>
                  <a:pt x="1346" y="1091"/>
                </a:lnTo>
                <a:lnTo>
                  <a:pt x="1351" y="1124"/>
                </a:lnTo>
                <a:lnTo>
                  <a:pt x="1355" y="1120"/>
                </a:lnTo>
                <a:lnTo>
                  <a:pt x="1360" y="1118"/>
                </a:lnTo>
                <a:lnTo>
                  <a:pt x="1366" y="1131"/>
                </a:lnTo>
                <a:lnTo>
                  <a:pt x="1371" y="1118"/>
                </a:lnTo>
                <a:lnTo>
                  <a:pt x="1377" y="1122"/>
                </a:lnTo>
                <a:lnTo>
                  <a:pt x="1382" y="1144"/>
                </a:lnTo>
                <a:lnTo>
                  <a:pt x="1386" y="1140"/>
                </a:lnTo>
                <a:lnTo>
                  <a:pt x="1391" y="1126"/>
                </a:lnTo>
                <a:lnTo>
                  <a:pt x="1397" y="1127"/>
                </a:lnTo>
                <a:lnTo>
                  <a:pt x="1402" y="1102"/>
                </a:lnTo>
                <a:lnTo>
                  <a:pt x="1408" y="1109"/>
                </a:lnTo>
                <a:lnTo>
                  <a:pt x="1411" y="1131"/>
                </a:lnTo>
                <a:lnTo>
                  <a:pt x="1417" y="1127"/>
                </a:lnTo>
                <a:lnTo>
                  <a:pt x="1422" y="1155"/>
                </a:lnTo>
                <a:lnTo>
                  <a:pt x="1428" y="1146"/>
                </a:lnTo>
                <a:lnTo>
                  <a:pt x="1433" y="1142"/>
                </a:lnTo>
                <a:lnTo>
                  <a:pt x="1439" y="1122"/>
                </a:lnTo>
                <a:lnTo>
                  <a:pt x="1443" y="1124"/>
                </a:lnTo>
                <a:lnTo>
                  <a:pt x="1448" y="1133"/>
                </a:lnTo>
                <a:lnTo>
                  <a:pt x="1454" y="1120"/>
                </a:lnTo>
                <a:lnTo>
                  <a:pt x="1459" y="1146"/>
                </a:lnTo>
                <a:lnTo>
                  <a:pt x="1465" y="1157"/>
                </a:lnTo>
                <a:lnTo>
                  <a:pt x="1468" y="1160"/>
                </a:lnTo>
                <a:lnTo>
                  <a:pt x="1474" y="1133"/>
                </a:lnTo>
                <a:lnTo>
                  <a:pt x="1479" y="1137"/>
                </a:lnTo>
                <a:lnTo>
                  <a:pt x="1485" y="1151"/>
                </a:lnTo>
                <a:lnTo>
                  <a:pt x="1490" y="1169"/>
                </a:lnTo>
                <a:lnTo>
                  <a:pt x="1496" y="1166"/>
                </a:lnTo>
                <a:lnTo>
                  <a:pt x="1499" y="1168"/>
                </a:lnTo>
                <a:lnTo>
                  <a:pt x="1505" y="1175"/>
                </a:lnTo>
                <a:lnTo>
                  <a:pt x="1510" y="1182"/>
                </a:lnTo>
                <a:lnTo>
                  <a:pt x="1516" y="1193"/>
                </a:lnTo>
                <a:lnTo>
                  <a:pt x="1521" y="1182"/>
                </a:lnTo>
                <a:lnTo>
                  <a:pt x="1525" y="1188"/>
                </a:lnTo>
                <a:lnTo>
                  <a:pt x="1530" y="1169"/>
                </a:lnTo>
                <a:lnTo>
                  <a:pt x="1536" y="1155"/>
                </a:lnTo>
                <a:lnTo>
                  <a:pt x="1541" y="1142"/>
                </a:lnTo>
                <a:lnTo>
                  <a:pt x="1547" y="1142"/>
                </a:lnTo>
                <a:lnTo>
                  <a:pt x="1551" y="1166"/>
                </a:lnTo>
                <a:lnTo>
                  <a:pt x="1556" y="1166"/>
                </a:lnTo>
                <a:lnTo>
                  <a:pt x="1562" y="1175"/>
                </a:lnTo>
                <a:lnTo>
                  <a:pt x="1567" y="1182"/>
                </a:lnTo>
                <a:lnTo>
                  <a:pt x="1572" y="1186"/>
                </a:lnTo>
                <a:lnTo>
                  <a:pt x="1578" y="1190"/>
                </a:lnTo>
                <a:lnTo>
                  <a:pt x="1582" y="1184"/>
                </a:lnTo>
                <a:lnTo>
                  <a:pt x="1587" y="1204"/>
                </a:lnTo>
                <a:lnTo>
                  <a:pt x="1593" y="1201"/>
                </a:lnTo>
                <a:lnTo>
                  <a:pt x="1598" y="1215"/>
                </a:lnTo>
                <a:lnTo>
                  <a:pt x="1604" y="1204"/>
                </a:lnTo>
                <a:lnTo>
                  <a:pt x="1607" y="1201"/>
                </a:lnTo>
                <a:lnTo>
                  <a:pt x="1613" y="1199"/>
                </a:lnTo>
                <a:lnTo>
                  <a:pt x="1618" y="1199"/>
                </a:lnTo>
                <a:lnTo>
                  <a:pt x="1624" y="1201"/>
                </a:lnTo>
                <a:lnTo>
                  <a:pt x="1629" y="1217"/>
                </a:lnTo>
                <a:lnTo>
                  <a:pt x="1635" y="1217"/>
                </a:lnTo>
                <a:lnTo>
                  <a:pt x="1638" y="1217"/>
                </a:lnTo>
                <a:lnTo>
                  <a:pt x="1644" y="1235"/>
                </a:lnTo>
                <a:lnTo>
                  <a:pt x="1649" y="1254"/>
                </a:lnTo>
                <a:lnTo>
                  <a:pt x="1655" y="1257"/>
                </a:lnTo>
                <a:lnTo>
                  <a:pt x="1660" y="1234"/>
                </a:lnTo>
                <a:lnTo>
                  <a:pt x="1664" y="1232"/>
                </a:lnTo>
                <a:lnTo>
                  <a:pt x="1669" y="1228"/>
                </a:lnTo>
                <a:lnTo>
                  <a:pt x="1675" y="1188"/>
                </a:lnTo>
                <a:lnTo>
                  <a:pt x="1680" y="1197"/>
                </a:lnTo>
                <a:lnTo>
                  <a:pt x="1686" y="1197"/>
                </a:lnTo>
                <a:lnTo>
                  <a:pt x="1691" y="1228"/>
                </a:lnTo>
                <a:lnTo>
                  <a:pt x="1695" y="1232"/>
                </a:lnTo>
                <a:lnTo>
                  <a:pt x="1701" y="1213"/>
                </a:lnTo>
                <a:lnTo>
                  <a:pt x="1706" y="1241"/>
                </a:lnTo>
                <a:lnTo>
                  <a:pt x="1712" y="1237"/>
                </a:lnTo>
                <a:lnTo>
                  <a:pt x="1717" y="1232"/>
                </a:lnTo>
                <a:lnTo>
                  <a:pt x="1721" y="1228"/>
                </a:lnTo>
                <a:lnTo>
                  <a:pt x="1726" y="1241"/>
                </a:lnTo>
                <a:lnTo>
                  <a:pt x="1732" y="1206"/>
                </a:lnTo>
                <a:lnTo>
                  <a:pt x="1737" y="1239"/>
                </a:lnTo>
                <a:lnTo>
                  <a:pt x="1743" y="1241"/>
                </a:lnTo>
                <a:lnTo>
                  <a:pt x="1748" y="1246"/>
                </a:lnTo>
                <a:lnTo>
                  <a:pt x="1752" y="1250"/>
                </a:lnTo>
                <a:lnTo>
                  <a:pt x="1757" y="1234"/>
                </a:lnTo>
                <a:lnTo>
                  <a:pt x="1763" y="1226"/>
                </a:lnTo>
                <a:lnTo>
                  <a:pt x="1768" y="1232"/>
                </a:lnTo>
                <a:lnTo>
                  <a:pt x="1774" y="1250"/>
                </a:lnTo>
                <a:lnTo>
                  <a:pt x="1777" y="1256"/>
                </a:lnTo>
                <a:lnTo>
                  <a:pt x="1783" y="1252"/>
                </a:lnTo>
                <a:lnTo>
                  <a:pt x="1788" y="1265"/>
                </a:lnTo>
                <a:lnTo>
                  <a:pt x="1794" y="1288"/>
                </a:lnTo>
                <a:lnTo>
                  <a:pt x="1799" y="1298"/>
                </a:lnTo>
                <a:lnTo>
                  <a:pt x="1805" y="1303"/>
                </a:lnTo>
                <a:lnTo>
                  <a:pt x="1809" y="1323"/>
                </a:lnTo>
                <a:lnTo>
                  <a:pt x="1814" y="1303"/>
                </a:lnTo>
                <a:lnTo>
                  <a:pt x="1820" y="1314"/>
                </a:lnTo>
                <a:lnTo>
                  <a:pt x="1825" y="1312"/>
                </a:lnTo>
                <a:lnTo>
                  <a:pt x="1831" y="1307"/>
                </a:lnTo>
                <a:lnTo>
                  <a:pt x="1834" y="1312"/>
                </a:lnTo>
                <a:lnTo>
                  <a:pt x="1840" y="1312"/>
                </a:lnTo>
                <a:lnTo>
                  <a:pt x="1845" y="1329"/>
                </a:lnTo>
                <a:lnTo>
                  <a:pt x="1851" y="1342"/>
                </a:lnTo>
                <a:lnTo>
                  <a:pt x="1856" y="1353"/>
                </a:lnTo>
                <a:lnTo>
                  <a:pt x="1860" y="1342"/>
                </a:lnTo>
                <a:lnTo>
                  <a:pt x="1865" y="1336"/>
                </a:lnTo>
                <a:lnTo>
                  <a:pt x="1871" y="1314"/>
                </a:lnTo>
                <a:lnTo>
                  <a:pt x="1876" y="1323"/>
                </a:lnTo>
                <a:lnTo>
                  <a:pt x="1882" y="1331"/>
                </a:lnTo>
                <a:lnTo>
                  <a:pt x="1887" y="1309"/>
                </a:lnTo>
                <a:lnTo>
                  <a:pt x="1891" y="1307"/>
                </a:lnTo>
                <a:lnTo>
                  <a:pt x="1896" y="1327"/>
                </a:lnTo>
                <a:lnTo>
                  <a:pt x="1902" y="1347"/>
                </a:lnTo>
                <a:lnTo>
                  <a:pt x="1907" y="1353"/>
                </a:lnTo>
                <a:lnTo>
                  <a:pt x="1913" y="1345"/>
                </a:lnTo>
                <a:lnTo>
                  <a:pt x="1917" y="1364"/>
                </a:lnTo>
                <a:lnTo>
                  <a:pt x="1922" y="1338"/>
                </a:lnTo>
                <a:lnTo>
                  <a:pt x="1928" y="1356"/>
                </a:lnTo>
                <a:lnTo>
                  <a:pt x="1933" y="1362"/>
                </a:lnTo>
                <a:lnTo>
                  <a:pt x="1939" y="1364"/>
                </a:lnTo>
                <a:lnTo>
                  <a:pt x="1944" y="1374"/>
                </a:lnTo>
                <a:lnTo>
                  <a:pt x="1948" y="1367"/>
                </a:lnTo>
                <a:lnTo>
                  <a:pt x="1953" y="1360"/>
                </a:lnTo>
                <a:lnTo>
                  <a:pt x="1959" y="1365"/>
                </a:lnTo>
                <a:lnTo>
                  <a:pt x="1964" y="1364"/>
                </a:lnTo>
                <a:lnTo>
                  <a:pt x="1970" y="1369"/>
                </a:lnTo>
                <a:lnTo>
                  <a:pt x="1973" y="1364"/>
                </a:lnTo>
                <a:lnTo>
                  <a:pt x="1979" y="1354"/>
                </a:lnTo>
                <a:lnTo>
                  <a:pt x="1984" y="1312"/>
                </a:lnTo>
                <a:lnTo>
                  <a:pt x="1990" y="1331"/>
                </a:lnTo>
                <a:lnTo>
                  <a:pt x="1995" y="1360"/>
                </a:lnTo>
                <a:lnTo>
                  <a:pt x="2001" y="1371"/>
                </a:lnTo>
                <a:lnTo>
                  <a:pt x="2004" y="1393"/>
                </a:lnTo>
                <a:lnTo>
                  <a:pt x="2010" y="1395"/>
                </a:lnTo>
                <a:lnTo>
                  <a:pt x="2015" y="1398"/>
                </a:lnTo>
                <a:lnTo>
                  <a:pt x="2021" y="1404"/>
                </a:lnTo>
                <a:lnTo>
                  <a:pt x="2026" y="1406"/>
                </a:lnTo>
                <a:lnTo>
                  <a:pt x="2030" y="1439"/>
                </a:lnTo>
                <a:lnTo>
                  <a:pt x="2036" y="1439"/>
                </a:lnTo>
                <a:lnTo>
                  <a:pt x="2041" y="1424"/>
                </a:lnTo>
                <a:lnTo>
                  <a:pt x="2047" y="1422"/>
                </a:lnTo>
                <a:lnTo>
                  <a:pt x="2052" y="1424"/>
                </a:lnTo>
                <a:lnTo>
                  <a:pt x="2057" y="1420"/>
                </a:lnTo>
                <a:lnTo>
                  <a:pt x="2061" y="1417"/>
                </a:lnTo>
                <a:lnTo>
                  <a:pt x="2067" y="1428"/>
                </a:lnTo>
                <a:lnTo>
                  <a:pt x="2072" y="1415"/>
                </a:lnTo>
                <a:lnTo>
                  <a:pt x="2078" y="1422"/>
                </a:lnTo>
                <a:lnTo>
                  <a:pt x="2083" y="1431"/>
                </a:lnTo>
                <a:lnTo>
                  <a:pt x="2087" y="1440"/>
                </a:lnTo>
                <a:lnTo>
                  <a:pt x="2092" y="1444"/>
                </a:lnTo>
                <a:lnTo>
                  <a:pt x="2098" y="1442"/>
                </a:lnTo>
                <a:lnTo>
                  <a:pt x="2103" y="1450"/>
                </a:lnTo>
                <a:lnTo>
                  <a:pt x="2109" y="1461"/>
                </a:lnTo>
                <a:lnTo>
                  <a:pt x="2114" y="1459"/>
                </a:lnTo>
                <a:lnTo>
                  <a:pt x="2118" y="1464"/>
                </a:lnTo>
                <a:lnTo>
                  <a:pt x="2123" y="1464"/>
                </a:lnTo>
                <a:lnTo>
                  <a:pt x="2129" y="1461"/>
                </a:lnTo>
                <a:lnTo>
                  <a:pt x="2134" y="1450"/>
                </a:lnTo>
                <a:lnTo>
                  <a:pt x="2140" y="1455"/>
                </a:lnTo>
                <a:lnTo>
                  <a:pt x="2144" y="1448"/>
                </a:lnTo>
                <a:lnTo>
                  <a:pt x="2149" y="1440"/>
                </a:lnTo>
                <a:lnTo>
                  <a:pt x="2154" y="1431"/>
                </a:lnTo>
                <a:lnTo>
                  <a:pt x="2160" y="1426"/>
                </a:lnTo>
                <a:lnTo>
                  <a:pt x="2165" y="1451"/>
                </a:lnTo>
                <a:lnTo>
                  <a:pt x="2169" y="1461"/>
                </a:lnTo>
                <a:lnTo>
                  <a:pt x="2175" y="1429"/>
                </a:lnTo>
                <a:lnTo>
                  <a:pt x="2180" y="1439"/>
                </a:lnTo>
                <a:lnTo>
                  <a:pt x="2186" y="1426"/>
                </a:lnTo>
                <a:lnTo>
                  <a:pt x="2191" y="1404"/>
                </a:lnTo>
                <a:lnTo>
                  <a:pt x="2197" y="1437"/>
                </a:lnTo>
                <a:lnTo>
                  <a:pt x="2200" y="1459"/>
                </a:lnTo>
                <a:lnTo>
                  <a:pt x="2206" y="1472"/>
                </a:lnTo>
                <a:lnTo>
                  <a:pt x="2211" y="1488"/>
                </a:lnTo>
                <a:lnTo>
                  <a:pt x="2217" y="1484"/>
                </a:lnTo>
                <a:lnTo>
                  <a:pt x="2222" y="1453"/>
                </a:lnTo>
                <a:lnTo>
                  <a:pt x="2226" y="1470"/>
                </a:lnTo>
                <a:lnTo>
                  <a:pt x="2231" y="1479"/>
                </a:lnTo>
                <a:lnTo>
                  <a:pt x="2237" y="1473"/>
                </a:lnTo>
                <a:lnTo>
                  <a:pt x="2242" y="1472"/>
                </a:lnTo>
                <a:lnTo>
                  <a:pt x="2248" y="1464"/>
                </a:lnTo>
                <a:lnTo>
                  <a:pt x="2253" y="1475"/>
                </a:lnTo>
                <a:lnTo>
                  <a:pt x="2257" y="1444"/>
                </a:lnTo>
                <a:lnTo>
                  <a:pt x="2262" y="1431"/>
                </a:lnTo>
                <a:lnTo>
                  <a:pt x="2268" y="1418"/>
                </a:lnTo>
                <a:lnTo>
                  <a:pt x="2273" y="1395"/>
                </a:lnTo>
                <a:lnTo>
                  <a:pt x="2279" y="1384"/>
                </a:lnTo>
                <a:lnTo>
                  <a:pt x="2283" y="1382"/>
                </a:lnTo>
                <a:lnTo>
                  <a:pt x="2288" y="1382"/>
                </a:lnTo>
                <a:lnTo>
                  <a:pt x="2294" y="1378"/>
                </a:lnTo>
                <a:lnTo>
                  <a:pt x="2299" y="1385"/>
                </a:lnTo>
                <a:lnTo>
                  <a:pt x="2305" y="1396"/>
                </a:lnTo>
                <a:lnTo>
                  <a:pt x="2310" y="1384"/>
                </a:lnTo>
                <a:lnTo>
                  <a:pt x="2314" y="1362"/>
                </a:lnTo>
                <a:lnTo>
                  <a:pt x="2319" y="1367"/>
                </a:lnTo>
                <a:lnTo>
                  <a:pt x="2325" y="1373"/>
                </a:lnTo>
                <a:lnTo>
                  <a:pt x="2330" y="1391"/>
                </a:lnTo>
                <a:lnTo>
                  <a:pt x="2336" y="1382"/>
                </a:lnTo>
                <a:lnTo>
                  <a:pt x="2339" y="1391"/>
                </a:lnTo>
                <a:lnTo>
                  <a:pt x="2345" y="1373"/>
                </a:lnTo>
                <a:lnTo>
                  <a:pt x="2350" y="1378"/>
                </a:lnTo>
                <a:lnTo>
                  <a:pt x="2356" y="1360"/>
                </a:lnTo>
                <a:lnTo>
                  <a:pt x="2361" y="1358"/>
                </a:lnTo>
                <a:lnTo>
                  <a:pt x="2367" y="1332"/>
                </a:lnTo>
                <a:lnTo>
                  <a:pt x="2370" y="1338"/>
                </a:lnTo>
                <a:lnTo>
                  <a:pt x="2376" y="1334"/>
                </a:lnTo>
                <a:lnTo>
                  <a:pt x="2381" y="1321"/>
                </a:lnTo>
                <a:lnTo>
                  <a:pt x="2387" y="1290"/>
                </a:lnTo>
                <a:lnTo>
                  <a:pt x="2392" y="1265"/>
                </a:lnTo>
                <a:lnTo>
                  <a:pt x="2396" y="1272"/>
                </a:lnTo>
                <a:lnTo>
                  <a:pt x="2402" y="1296"/>
                </a:lnTo>
                <a:lnTo>
                  <a:pt x="2407" y="1321"/>
                </a:lnTo>
                <a:lnTo>
                  <a:pt x="2413" y="1298"/>
                </a:lnTo>
                <a:lnTo>
                  <a:pt x="2418" y="1281"/>
                </a:lnTo>
                <a:lnTo>
                  <a:pt x="2424" y="1270"/>
                </a:lnTo>
                <a:lnTo>
                  <a:pt x="2427" y="1290"/>
                </a:lnTo>
                <a:lnTo>
                  <a:pt x="2433" y="1314"/>
                </a:lnTo>
                <a:lnTo>
                  <a:pt x="2438" y="1336"/>
                </a:lnTo>
                <a:lnTo>
                  <a:pt x="2444" y="1321"/>
                </a:lnTo>
                <a:lnTo>
                  <a:pt x="2449" y="1336"/>
                </a:lnTo>
                <a:lnTo>
                  <a:pt x="2453" y="1340"/>
                </a:lnTo>
                <a:lnTo>
                  <a:pt x="2458" y="1356"/>
                </a:lnTo>
                <a:lnTo>
                  <a:pt x="2464" y="1369"/>
                </a:lnTo>
                <a:lnTo>
                  <a:pt x="2469" y="1378"/>
                </a:lnTo>
                <a:lnTo>
                  <a:pt x="2475" y="1371"/>
                </a:lnTo>
                <a:lnTo>
                  <a:pt x="2478" y="1347"/>
                </a:lnTo>
                <a:lnTo>
                  <a:pt x="2484" y="1354"/>
                </a:lnTo>
                <a:lnTo>
                  <a:pt x="2489" y="1376"/>
                </a:lnTo>
                <a:lnTo>
                  <a:pt x="2495" y="1367"/>
                </a:lnTo>
                <a:lnTo>
                  <a:pt x="2500" y="1360"/>
                </a:lnTo>
                <a:lnTo>
                  <a:pt x="2506" y="1342"/>
                </a:lnTo>
                <a:lnTo>
                  <a:pt x="2510" y="1320"/>
                </a:lnTo>
                <a:lnTo>
                  <a:pt x="2515" y="1338"/>
                </a:lnTo>
                <a:lnTo>
                  <a:pt x="2521" y="1354"/>
                </a:lnTo>
                <a:lnTo>
                  <a:pt x="2526" y="1360"/>
                </a:lnTo>
                <a:lnTo>
                  <a:pt x="2532" y="1362"/>
                </a:lnTo>
                <a:lnTo>
                  <a:pt x="2535" y="1393"/>
                </a:lnTo>
                <a:lnTo>
                  <a:pt x="2541" y="1387"/>
                </a:lnTo>
                <a:lnTo>
                  <a:pt x="2546" y="1389"/>
                </a:lnTo>
                <a:lnTo>
                  <a:pt x="2552" y="1396"/>
                </a:lnTo>
                <a:lnTo>
                  <a:pt x="2557" y="1406"/>
                </a:lnTo>
                <a:lnTo>
                  <a:pt x="2563" y="1389"/>
                </a:lnTo>
                <a:lnTo>
                  <a:pt x="2566" y="1400"/>
                </a:lnTo>
                <a:lnTo>
                  <a:pt x="2572" y="1391"/>
                </a:lnTo>
                <a:lnTo>
                  <a:pt x="2577" y="1365"/>
                </a:lnTo>
                <a:lnTo>
                  <a:pt x="2583" y="1347"/>
                </a:lnTo>
                <a:lnTo>
                  <a:pt x="2588" y="1354"/>
                </a:lnTo>
                <a:lnTo>
                  <a:pt x="2592" y="1347"/>
                </a:lnTo>
                <a:lnTo>
                  <a:pt x="2597" y="1373"/>
                </a:lnTo>
                <a:lnTo>
                  <a:pt x="2603" y="1396"/>
                </a:lnTo>
                <a:lnTo>
                  <a:pt x="2608" y="1402"/>
                </a:lnTo>
                <a:lnTo>
                  <a:pt x="2614" y="1418"/>
                </a:lnTo>
                <a:lnTo>
                  <a:pt x="2619" y="1373"/>
                </a:lnTo>
                <a:lnTo>
                  <a:pt x="2623" y="1371"/>
                </a:lnTo>
                <a:lnTo>
                  <a:pt x="2629" y="1374"/>
                </a:lnTo>
                <a:lnTo>
                  <a:pt x="2634" y="1364"/>
                </a:lnTo>
                <a:lnTo>
                  <a:pt x="2639" y="1376"/>
                </a:lnTo>
                <a:lnTo>
                  <a:pt x="2645" y="1387"/>
                </a:lnTo>
                <a:lnTo>
                  <a:pt x="2649" y="1378"/>
                </a:lnTo>
                <a:lnTo>
                  <a:pt x="2654" y="1380"/>
                </a:lnTo>
                <a:lnTo>
                  <a:pt x="2660" y="1385"/>
                </a:lnTo>
                <a:lnTo>
                  <a:pt x="2665" y="1378"/>
                </a:lnTo>
                <a:lnTo>
                  <a:pt x="2671" y="1384"/>
                </a:lnTo>
                <a:lnTo>
                  <a:pt x="2676" y="1406"/>
                </a:lnTo>
                <a:lnTo>
                  <a:pt x="2680" y="1400"/>
                </a:lnTo>
                <a:lnTo>
                  <a:pt x="2685" y="1396"/>
                </a:lnTo>
                <a:lnTo>
                  <a:pt x="2691" y="1389"/>
                </a:lnTo>
                <a:lnTo>
                  <a:pt x="2696" y="1351"/>
                </a:lnTo>
                <a:lnTo>
                  <a:pt x="2702" y="1323"/>
                </a:lnTo>
                <a:lnTo>
                  <a:pt x="2705" y="1307"/>
                </a:lnTo>
                <a:lnTo>
                  <a:pt x="2711" y="1327"/>
                </a:lnTo>
                <a:lnTo>
                  <a:pt x="2716" y="1329"/>
                </a:lnTo>
                <a:lnTo>
                  <a:pt x="2722" y="1332"/>
                </a:lnTo>
                <a:lnTo>
                  <a:pt x="2727" y="1356"/>
                </a:lnTo>
                <a:lnTo>
                  <a:pt x="2733" y="1347"/>
                </a:lnTo>
                <a:lnTo>
                  <a:pt x="2736" y="1356"/>
                </a:lnTo>
                <a:lnTo>
                  <a:pt x="2742" y="1354"/>
                </a:lnTo>
                <a:lnTo>
                  <a:pt x="2747" y="1343"/>
                </a:lnTo>
                <a:lnTo>
                  <a:pt x="2753" y="1338"/>
                </a:lnTo>
                <a:lnTo>
                  <a:pt x="2758" y="1347"/>
                </a:lnTo>
                <a:lnTo>
                  <a:pt x="2762" y="1314"/>
                </a:lnTo>
                <a:lnTo>
                  <a:pt x="2768" y="1342"/>
                </a:lnTo>
                <a:lnTo>
                  <a:pt x="2773" y="1356"/>
                </a:lnTo>
                <a:lnTo>
                  <a:pt x="2779" y="1356"/>
                </a:lnTo>
                <a:lnTo>
                  <a:pt x="2784" y="1349"/>
                </a:lnTo>
                <a:lnTo>
                  <a:pt x="2788" y="1382"/>
                </a:lnTo>
                <a:lnTo>
                  <a:pt x="2793" y="1385"/>
                </a:lnTo>
                <a:lnTo>
                  <a:pt x="2799" y="1400"/>
                </a:lnTo>
                <a:lnTo>
                  <a:pt x="2804" y="1426"/>
                </a:lnTo>
                <a:lnTo>
                  <a:pt x="2810" y="1413"/>
                </a:lnTo>
                <a:lnTo>
                  <a:pt x="2815" y="1396"/>
                </a:lnTo>
                <a:lnTo>
                  <a:pt x="2819" y="1415"/>
                </a:lnTo>
                <a:lnTo>
                  <a:pt x="2824" y="1398"/>
                </a:lnTo>
                <a:lnTo>
                  <a:pt x="2830" y="1395"/>
                </a:lnTo>
                <a:lnTo>
                  <a:pt x="2835" y="1393"/>
                </a:lnTo>
                <a:lnTo>
                  <a:pt x="2841" y="1360"/>
                </a:lnTo>
                <a:lnTo>
                  <a:pt x="2844" y="1365"/>
                </a:lnTo>
                <a:lnTo>
                  <a:pt x="2850" y="1374"/>
                </a:lnTo>
                <a:lnTo>
                  <a:pt x="2855" y="1362"/>
                </a:lnTo>
                <a:lnTo>
                  <a:pt x="2861" y="1374"/>
                </a:lnTo>
                <a:lnTo>
                  <a:pt x="2866" y="1376"/>
                </a:lnTo>
                <a:lnTo>
                  <a:pt x="2872" y="1374"/>
                </a:lnTo>
                <a:lnTo>
                  <a:pt x="2876" y="1384"/>
                </a:lnTo>
                <a:lnTo>
                  <a:pt x="2881" y="1373"/>
                </a:lnTo>
                <a:lnTo>
                  <a:pt x="2887" y="1389"/>
                </a:lnTo>
                <a:lnTo>
                  <a:pt x="2892" y="1389"/>
                </a:lnTo>
                <a:lnTo>
                  <a:pt x="2898" y="1373"/>
                </a:lnTo>
                <a:lnTo>
                  <a:pt x="2901" y="1376"/>
                </a:lnTo>
                <a:lnTo>
                  <a:pt x="2907" y="1387"/>
                </a:lnTo>
                <a:lnTo>
                  <a:pt x="2912" y="1395"/>
                </a:lnTo>
                <a:lnTo>
                  <a:pt x="2918" y="1417"/>
                </a:lnTo>
                <a:lnTo>
                  <a:pt x="2923" y="1402"/>
                </a:lnTo>
                <a:lnTo>
                  <a:pt x="2929" y="1384"/>
                </a:lnTo>
                <a:lnTo>
                  <a:pt x="2932" y="1393"/>
                </a:lnTo>
                <a:lnTo>
                  <a:pt x="2938" y="1389"/>
                </a:lnTo>
                <a:lnTo>
                  <a:pt x="2943" y="1371"/>
                </a:lnTo>
                <a:lnTo>
                  <a:pt x="2949" y="1336"/>
                </a:lnTo>
                <a:lnTo>
                  <a:pt x="2954" y="1345"/>
                </a:lnTo>
                <a:lnTo>
                  <a:pt x="2958" y="1332"/>
                </a:lnTo>
                <a:lnTo>
                  <a:pt x="2963" y="1342"/>
                </a:lnTo>
                <a:lnTo>
                  <a:pt x="2969" y="1362"/>
                </a:lnTo>
                <a:lnTo>
                  <a:pt x="2974" y="1353"/>
                </a:lnTo>
                <a:lnTo>
                  <a:pt x="2980" y="1310"/>
                </a:lnTo>
                <a:lnTo>
                  <a:pt x="2985" y="1320"/>
                </a:lnTo>
                <a:lnTo>
                  <a:pt x="2989" y="1283"/>
                </a:lnTo>
                <a:lnTo>
                  <a:pt x="2995" y="1292"/>
                </a:lnTo>
                <a:lnTo>
                  <a:pt x="3000" y="1276"/>
                </a:lnTo>
                <a:lnTo>
                  <a:pt x="3006" y="1288"/>
                </a:lnTo>
                <a:lnTo>
                  <a:pt x="3011" y="1299"/>
                </a:lnTo>
                <a:lnTo>
                  <a:pt x="3015" y="1283"/>
                </a:lnTo>
                <a:lnTo>
                  <a:pt x="3020" y="1292"/>
                </a:lnTo>
                <a:lnTo>
                  <a:pt x="3026" y="1318"/>
                </a:lnTo>
                <a:lnTo>
                  <a:pt x="3031" y="1307"/>
                </a:lnTo>
                <a:lnTo>
                  <a:pt x="3037" y="1287"/>
                </a:lnTo>
                <a:lnTo>
                  <a:pt x="3042" y="1290"/>
                </a:lnTo>
                <a:lnTo>
                  <a:pt x="3046" y="1287"/>
                </a:lnTo>
                <a:lnTo>
                  <a:pt x="3051" y="1267"/>
                </a:lnTo>
                <a:lnTo>
                  <a:pt x="3057" y="1274"/>
                </a:lnTo>
                <a:lnTo>
                  <a:pt x="3062" y="1290"/>
                </a:lnTo>
                <a:lnTo>
                  <a:pt x="3068" y="1268"/>
                </a:lnTo>
                <a:lnTo>
                  <a:pt x="3071" y="1254"/>
                </a:lnTo>
                <a:lnTo>
                  <a:pt x="3077" y="1228"/>
                </a:lnTo>
                <a:lnTo>
                  <a:pt x="3082" y="1224"/>
                </a:lnTo>
                <a:lnTo>
                  <a:pt x="3088" y="1210"/>
                </a:lnTo>
                <a:lnTo>
                  <a:pt x="3093" y="1219"/>
                </a:lnTo>
                <a:lnTo>
                  <a:pt x="3097" y="1221"/>
                </a:lnTo>
                <a:lnTo>
                  <a:pt x="3103" y="1224"/>
                </a:lnTo>
                <a:lnTo>
                  <a:pt x="3108" y="1208"/>
                </a:lnTo>
                <a:lnTo>
                  <a:pt x="3113" y="1195"/>
                </a:lnTo>
                <a:lnTo>
                  <a:pt x="3119" y="1162"/>
                </a:lnTo>
                <a:lnTo>
                  <a:pt x="3124" y="1149"/>
                </a:lnTo>
                <a:lnTo>
                  <a:pt x="3128" y="1166"/>
                </a:lnTo>
                <a:lnTo>
                  <a:pt x="3134" y="1153"/>
                </a:lnTo>
                <a:lnTo>
                  <a:pt x="3139" y="1142"/>
                </a:lnTo>
                <a:lnTo>
                  <a:pt x="3145" y="1127"/>
                </a:lnTo>
                <a:lnTo>
                  <a:pt x="3150" y="1120"/>
                </a:lnTo>
                <a:lnTo>
                  <a:pt x="3154" y="1105"/>
                </a:lnTo>
                <a:lnTo>
                  <a:pt x="3159" y="1096"/>
                </a:lnTo>
                <a:lnTo>
                  <a:pt x="3165" y="1096"/>
                </a:lnTo>
                <a:lnTo>
                  <a:pt x="3170" y="1089"/>
                </a:lnTo>
                <a:lnTo>
                  <a:pt x="3176" y="1067"/>
                </a:lnTo>
                <a:lnTo>
                  <a:pt x="3181" y="1071"/>
                </a:lnTo>
                <a:lnTo>
                  <a:pt x="3185" y="1063"/>
                </a:lnTo>
                <a:lnTo>
                  <a:pt x="3190" y="1067"/>
                </a:lnTo>
                <a:lnTo>
                  <a:pt x="3196" y="1040"/>
                </a:lnTo>
                <a:lnTo>
                  <a:pt x="3201" y="1058"/>
                </a:lnTo>
                <a:lnTo>
                  <a:pt x="3207" y="1054"/>
                </a:lnTo>
                <a:lnTo>
                  <a:pt x="3210" y="1038"/>
                </a:lnTo>
                <a:lnTo>
                  <a:pt x="3216" y="1061"/>
                </a:lnTo>
                <a:lnTo>
                  <a:pt x="3221" y="1040"/>
                </a:lnTo>
                <a:lnTo>
                  <a:pt x="3227" y="1019"/>
                </a:lnTo>
                <a:lnTo>
                  <a:pt x="3232" y="1025"/>
                </a:lnTo>
                <a:lnTo>
                  <a:pt x="3238" y="1008"/>
                </a:lnTo>
                <a:lnTo>
                  <a:pt x="3242" y="975"/>
                </a:lnTo>
                <a:lnTo>
                  <a:pt x="3247" y="986"/>
                </a:lnTo>
                <a:lnTo>
                  <a:pt x="3253" y="986"/>
                </a:lnTo>
                <a:lnTo>
                  <a:pt x="3258" y="964"/>
                </a:lnTo>
                <a:lnTo>
                  <a:pt x="3264" y="975"/>
                </a:lnTo>
                <a:lnTo>
                  <a:pt x="3267" y="968"/>
                </a:lnTo>
                <a:lnTo>
                  <a:pt x="3273" y="979"/>
                </a:lnTo>
                <a:lnTo>
                  <a:pt x="3278" y="985"/>
                </a:lnTo>
                <a:lnTo>
                  <a:pt x="3284" y="977"/>
                </a:lnTo>
                <a:lnTo>
                  <a:pt x="3289" y="985"/>
                </a:lnTo>
                <a:lnTo>
                  <a:pt x="3295" y="963"/>
                </a:lnTo>
                <a:lnTo>
                  <a:pt x="3298" y="964"/>
                </a:lnTo>
                <a:lnTo>
                  <a:pt x="3304" y="990"/>
                </a:lnTo>
                <a:lnTo>
                  <a:pt x="3309" y="986"/>
                </a:lnTo>
                <a:lnTo>
                  <a:pt x="3315" y="970"/>
                </a:lnTo>
                <a:lnTo>
                  <a:pt x="3320" y="970"/>
                </a:lnTo>
                <a:lnTo>
                  <a:pt x="3324" y="996"/>
                </a:lnTo>
                <a:lnTo>
                  <a:pt x="3329" y="996"/>
                </a:lnTo>
                <a:lnTo>
                  <a:pt x="3335" y="974"/>
                </a:lnTo>
                <a:lnTo>
                  <a:pt x="3340" y="964"/>
                </a:lnTo>
                <a:lnTo>
                  <a:pt x="3346" y="970"/>
                </a:lnTo>
                <a:lnTo>
                  <a:pt x="3351" y="937"/>
                </a:lnTo>
                <a:lnTo>
                  <a:pt x="3355" y="922"/>
                </a:lnTo>
                <a:lnTo>
                  <a:pt x="3361" y="930"/>
                </a:lnTo>
                <a:lnTo>
                  <a:pt x="3366" y="952"/>
                </a:lnTo>
                <a:lnTo>
                  <a:pt x="3372" y="935"/>
                </a:lnTo>
                <a:lnTo>
                  <a:pt x="3377" y="922"/>
                </a:lnTo>
                <a:lnTo>
                  <a:pt x="3381" y="935"/>
                </a:lnTo>
                <a:lnTo>
                  <a:pt x="3386" y="930"/>
                </a:lnTo>
                <a:lnTo>
                  <a:pt x="3392" y="941"/>
                </a:lnTo>
                <a:lnTo>
                  <a:pt x="3397" y="924"/>
                </a:lnTo>
                <a:lnTo>
                  <a:pt x="3403" y="913"/>
                </a:lnTo>
                <a:lnTo>
                  <a:pt x="3406" y="919"/>
                </a:lnTo>
                <a:lnTo>
                  <a:pt x="3412" y="906"/>
                </a:lnTo>
                <a:lnTo>
                  <a:pt x="3417" y="895"/>
                </a:lnTo>
                <a:lnTo>
                  <a:pt x="3423" y="910"/>
                </a:lnTo>
                <a:lnTo>
                  <a:pt x="3428" y="902"/>
                </a:lnTo>
                <a:lnTo>
                  <a:pt x="3434" y="926"/>
                </a:lnTo>
                <a:lnTo>
                  <a:pt x="3437" y="911"/>
                </a:lnTo>
                <a:lnTo>
                  <a:pt x="3443" y="917"/>
                </a:lnTo>
                <a:lnTo>
                  <a:pt x="3448" y="917"/>
                </a:lnTo>
                <a:lnTo>
                  <a:pt x="3454" y="910"/>
                </a:lnTo>
                <a:lnTo>
                  <a:pt x="3459" y="926"/>
                </a:lnTo>
                <a:lnTo>
                  <a:pt x="3463" y="913"/>
                </a:lnTo>
                <a:lnTo>
                  <a:pt x="3469" y="910"/>
                </a:lnTo>
                <a:lnTo>
                  <a:pt x="3474" y="904"/>
                </a:lnTo>
                <a:lnTo>
                  <a:pt x="3480" y="889"/>
                </a:lnTo>
                <a:lnTo>
                  <a:pt x="3485" y="906"/>
                </a:lnTo>
                <a:lnTo>
                  <a:pt x="3491" y="900"/>
                </a:lnTo>
                <a:lnTo>
                  <a:pt x="3494" y="919"/>
                </a:lnTo>
                <a:lnTo>
                  <a:pt x="3500" y="930"/>
                </a:lnTo>
                <a:lnTo>
                  <a:pt x="3505" y="922"/>
                </a:lnTo>
                <a:lnTo>
                  <a:pt x="3511" y="904"/>
                </a:lnTo>
                <a:lnTo>
                  <a:pt x="3516" y="904"/>
                </a:lnTo>
                <a:lnTo>
                  <a:pt x="3520" y="915"/>
                </a:lnTo>
                <a:lnTo>
                  <a:pt x="3525" y="930"/>
                </a:lnTo>
                <a:lnTo>
                  <a:pt x="3531" y="917"/>
                </a:lnTo>
                <a:lnTo>
                  <a:pt x="3536" y="924"/>
                </a:lnTo>
                <a:lnTo>
                  <a:pt x="3542" y="932"/>
                </a:lnTo>
                <a:lnTo>
                  <a:pt x="3547" y="946"/>
                </a:lnTo>
                <a:lnTo>
                  <a:pt x="3551" y="948"/>
                </a:lnTo>
                <a:lnTo>
                  <a:pt x="3556" y="975"/>
                </a:lnTo>
                <a:lnTo>
                  <a:pt x="3562" y="959"/>
                </a:lnTo>
                <a:lnTo>
                  <a:pt x="3567" y="950"/>
                </a:lnTo>
                <a:lnTo>
                  <a:pt x="3573" y="928"/>
                </a:lnTo>
                <a:lnTo>
                  <a:pt x="3577" y="932"/>
                </a:lnTo>
                <a:lnTo>
                  <a:pt x="3582" y="921"/>
                </a:lnTo>
                <a:lnTo>
                  <a:pt x="3588" y="948"/>
                </a:lnTo>
                <a:lnTo>
                  <a:pt x="3593" y="950"/>
                </a:lnTo>
                <a:lnTo>
                  <a:pt x="3598" y="939"/>
                </a:lnTo>
                <a:lnTo>
                  <a:pt x="3604" y="955"/>
                </a:lnTo>
                <a:lnTo>
                  <a:pt x="3608" y="933"/>
                </a:lnTo>
                <a:lnTo>
                  <a:pt x="3613" y="928"/>
                </a:lnTo>
                <a:lnTo>
                  <a:pt x="3619" y="930"/>
                </a:lnTo>
                <a:lnTo>
                  <a:pt x="3624" y="904"/>
                </a:lnTo>
                <a:lnTo>
                  <a:pt x="3630" y="911"/>
                </a:lnTo>
                <a:lnTo>
                  <a:pt x="3633" y="926"/>
                </a:lnTo>
                <a:lnTo>
                  <a:pt x="3639" y="943"/>
                </a:lnTo>
                <a:lnTo>
                  <a:pt x="3644" y="955"/>
                </a:lnTo>
                <a:lnTo>
                  <a:pt x="3650" y="943"/>
                </a:lnTo>
                <a:lnTo>
                  <a:pt x="3655" y="948"/>
                </a:lnTo>
                <a:lnTo>
                  <a:pt x="3661" y="948"/>
                </a:lnTo>
                <a:lnTo>
                  <a:pt x="3664" y="944"/>
                </a:lnTo>
                <a:lnTo>
                  <a:pt x="3670" y="963"/>
                </a:lnTo>
                <a:lnTo>
                  <a:pt x="3675" y="952"/>
                </a:lnTo>
                <a:lnTo>
                  <a:pt x="3681" y="950"/>
                </a:lnTo>
                <a:lnTo>
                  <a:pt x="3686" y="948"/>
                </a:lnTo>
                <a:lnTo>
                  <a:pt x="3690" y="922"/>
                </a:lnTo>
                <a:lnTo>
                  <a:pt x="3695" y="919"/>
                </a:lnTo>
                <a:lnTo>
                  <a:pt x="3701" y="915"/>
                </a:lnTo>
                <a:lnTo>
                  <a:pt x="3706" y="928"/>
                </a:lnTo>
                <a:lnTo>
                  <a:pt x="3712" y="933"/>
                </a:lnTo>
                <a:lnTo>
                  <a:pt x="3716" y="933"/>
                </a:lnTo>
                <a:lnTo>
                  <a:pt x="3721" y="948"/>
                </a:lnTo>
                <a:lnTo>
                  <a:pt x="3727" y="935"/>
                </a:lnTo>
                <a:lnTo>
                  <a:pt x="3732" y="917"/>
                </a:lnTo>
                <a:lnTo>
                  <a:pt x="3738" y="908"/>
                </a:lnTo>
                <a:lnTo>
                  <a:pt x="3743" y="911"/>
                </a:lnTo>
                <a:lnTo>
                  <a:pt x="3747" y="921"/>
                </a:lnTo>
                <a:lnTo>
                  <a:pt x="3752" y="908"/>
                </a:lnTo>
                <a:lnTo>
                  <a:pt x="3758" y="917"/>
                </a:lnTo>
                <a:lnTo>
                  <a:pt x="3763" y="897"/>
                </a:lnTo>
                <a:lnTo>
                  <a:pt x="3769" y="910"/>
                </a:lnTo>
                <a:lnTo>
                  <a:pt x="3772" y="921"/>
                </a:lnTo>
                <a:lnTo>
                  <a:pt x="3778" y="944"/>
                </a:lnTo>
                <a:lnTo>
                  <a:pt x="3783" y="933"/>
                </a:lnTo>
                <a:lnTo>
                  <a:pt x="3789" y="924"/>
                </a:lnTo>
                <a:lnTo>
                  <a:pt x="3794" y="897"/>
                </a:lnTo>
                <a:lnTo>
                  <a:pt x="3800" y="891"/>
                </a:lnTo>
                <a:lnTo>
                  <a:pt x="3803" y="871"/>
                </a:lnTo>
                <a:lnTo>
                  <a:pt x="3809" y="871"/>
                </a:lnTo>
                <a:lnTo>
                  <a:pt x="3814" y="853"/>
                </a:lnTo>
                <a:lnTo>
                  <a:pt x="3820" y="847"/>
                </a:lnTo>
                <a:lnTo>
                  <a:pt x="3825" y="829"/>
                </a:lnTo>
                <a:lnTo>
                  <a:pt x="3829" y="831"/>
                </a:lnTo>
                <a:lnTo>
                  <a:pt x="3835" y="816"/>
                </a:lnTo>
                <a:lnTo>
                  <a:pt x="3840" y="794"/>
                </a:lnTo>
                <a:lnTo>
                  <a:pt x="3846" y="783"/>
                </a:lnTo>
                <a:lnTo>
                  <a:pt x="3851" y="783"/>
                </a:lnTo>
                <a:lnTo>
                  <a:pt x="3857" y="789"/>
                </a:lnTo>
                <a:lnTo>
                  <a:pt x="3860" y="787"/>
                </a:lnTo>
                <a:lnTo>
                  <a:pt x="3866" y="785"/>
                </a:lnTo>
                <a:lnTo>
                  <a:pt x="3871" y="783"/>
                </a:lnTo>
                <a:lnTo>
                  <a:pt x="3877" y="778"/>
                </a:lnTo>
                <a:lnTo>
                  <a:pt x="3882" y="780"/>
                </a:lnTo>
                <a:lnTo>
                  <a:pt x="3886" y="759"/>
                </a:lnTo>
                <a:lnTo>
                  <a:pt x="3891" y="761"/>
                </a:lnTo>
                <a:lnTo>
                  <a:pt x="3897" y="750"/>
                </a:lnTo>
                <a:lnTo>
                  <a:pt x="3902" y="752"/>
                </a:lnTo>
                <a:lnTo>
                  <a:pt x="3908" y="758"/>
                </a:lnTo>
                <a:lnTo>
                  <a:pt x="3913" y="752"/>
                </a:lnTo>
                <a:lnTo>
                  <a:pt x="3917" y="727"/>
                </a:lnTo>
                <a:lnTo>
                  <a:pt x="3922" y="714"/>
                </a:lnTo>
                <a:lnTo>
                  <a:pt x="3928" y="708"/>
                </a:lnTo>
                <a:lnTo>
                  <a:pt x="3933" y="703"/>
                </a:lnTo>
                <a:lnTo>
                  <a:pt x="3939" y="706"/>
                </a:lnTo>
                <a:lnTo>
                  <a:pt x="3943" y="705"/>
                </a:lnTo>
                <a:lnTo>
                  <a:pt x="3948" y="686"/>
                </a:lnTo>
                <a:lnTo>
                  <a:pt x="3954" y="690"/>
                </a:lnTo>
                <a:lnTo>
                  <a:pt x="3959" y="677"/>
                </a:lnTo>
                <a:lnTo>
                  <a:pt x="3965" y="673"/>
                </a:lnTo>
                <a:lnTo>
                  <a:pt x="3970" y="642"/>
                </a:lnTo>
                <a:lnTo>
                  <a:pt x="3974" y="619"/>
                </a:lnTo>
                <a:lnTo>
                  <a:pt x="3979" y="639"/>
                </a:lnTo>
                <a:lnTo>
                  <a:pt x="3985" y="640"/>
                </a:lnTo>
                <a:lnTo>
                  <a:pt x="3990" y="624"/>
                </a:lnTo>
                <a:lnTo>
                  <a:pt x="3996" y="637"/>
                </a:lnTo>
                <a:lnTo>
                  <a:pt x="3999" y="631"/>
                </a:lnTo>
                <a:lnTo>
                  <a:pt x="4005" y="646"/>
                </a:lnTo>
                <a:lnTo>
                  <a:pt x="4010" y="666"/>
                </a:lnTo>
                <a:lnTo>
                  <a:pt x="4016" y="675"/>
                </a:lnTo>
                <a:lnTo>
                  <a:pt x="4021" y="672"/>
                </a:lnTo>
                <a:lnTo>
                  <a:pt x="4025" y="664"/>
                </a:lnTo>
                <a:lnTo>
                  <a:pt x="4030" y="650"/>
                </a:lnTo>
                <a:lnTo>
                  <a:pt x="4036" y="646"/>
                </a:lnTo>
                <a:lnTo>
                  <a:pt x="4041" y="639"/>
                </a:lnTo>
                <a:lnTo>
                  <a:pt x="4047" y="633"/>
                </a:lnTo>
                <a:lnTo>
                  <a:pt x="4052" y="637"/>
                </a:lnTo>
                <a:lnTo>
                  <a:pt x="4056" y="651"/>
                </a:lnTo>
                <a:lnTo>
                  <a:pt x="4062" y="646"/>
                </a:lnTo>
                <a:lnTo>
                  <a:pt x="4067" y="620"/>
                </a:lnTo>
                <a:lnTo>
                  <a:pt x="4073" y="624"/>
                </a:lnTo>
                <a:lnTo>
                  <a:pt x="4078" y="609"/>
                </a:lnTo>
                <a:lnTo>
                  <a:pt x="4082" y="586"/>
                </a:lnTo>
                <a:lnTo>
                  <a:pt x="4087" y="582"/>
                </a:lnTo>
                <a:lnTo>
                  <a:pt x="4093" y="575"/>
                </a:lnTo>
                <a:lnTo>
                  <a:pt x="4098" y="569"/>
                </a:lnTo>
                <a:lnTo>
                  <a:pt x="4104" y="569"/>
                </a:lnTo>
                <a:lnTo>
                  <a:pt x="4109" y="540"/>
                </a:lnTo>
                <a:lnTo>
                  <a:pt x="4113" y="523"/>
                </a:lnTo>
                <a:lnTo>
                  <a:pt x="4118" y="536"/>
                </a:lnTo>
                <a:lnTo>
                  <a:pt x="4124" y="553"/>
                </a:lnTo>
                <a:lnTo>
                  <a:pt x="4129" y="540"/>
                </a:lnTo>
                <a:lnTo>
                  <a:pt x="4135" y="542"/>
                </a:lnTo>
                <a:lnTo>
                  <a:pt x="4138" y="542"/>
                </a:lnTo>
                <a:lnTo>
                  <a:pt x="4144" y="573"/>
                </a:lnTo>
                <a:lnTo>
                  <a:pt x="4149" y="584"/>
                </a:lnTo>
                <a:lnTo>
                  <a:pt x="4155" y="587"/>
                </a:lnTo>
                <a:lnTo>
                  <a:pt x="4160" y="598"/>
                </a:lnTo>
                <a:lnTo>
                  <a:pt x="4166" y="597"/>
                </a:lnTo>
                <a:lnTo>
                  <a:pt x="4170" y="619"/>
                </a:lnTo>
                <a:lnTo>
                  <a:pt x="4175" y="593"/>
                </a:lnTo>
                <a:lnTo>
                  <a:pt x="4180" y="613"/>
                </a:lnTo>
                <a:lnTo>
                  <a:pt x="4186" y="631"/>
                </a:lnTo>
                <a:lnTo>
                  <a:pt x="4191" y="602"/>
                </a:lnTo>
                <a:lnTo>
                  <a:pt x="4195" y="600"/>
                </a:lnTo>
                <a:lnTo>
                  <a:pt x="4201" y="582"/>
                </a:lnTo>
                <a:lnTo>
                  <a:pt x="4206" y="542"/>
                </a:lnTo>
                <a:lnTo>
                  <a:pt x="4212" y="549"/>
                </a:lnTo>
                <a:lnTo>
                  <a:pt x="4217" y="531"/>
                </a:lnTo>
                <a:lnTo>
                  <a:pt x="4223" y="525"/>
                </a:lnTo>
                <a:lnTo>
                  <a:pt x="4226" y="507"/>
                </a:lnTo>
                <a:lnTo>
                  <a:pt x="4232" y="487"/>
                </a:lnTo>
                <a:lnTo>
                  <a:pt x="4237" y="463"/>
                </a:lnTo>
                <a:lnTo>
                  <a:pt x="4243" y="439"/>
                </a:lnTo>
                <a:lnTo>
                  <a:pt x="4248" y="450"/>
                </a:lnTo>
                <a:lnTo>
                  <a:pt x="4252" y="441"/>
                </a:lnTo>
                <a:lnTo>
                  <a:pt x="4257" y="437"/>
                </a:lnTo>
                <a:lnTo>
                  <a:pt x="4263" y="435"/>
                </a:lnTo>
                <a:lnTo>
                  <a:pt x="4268" y="454"/>
                </a:lnTo>
                <a:lnTo>
                  <a:pt x="4274" y="445"/>
                </a:lnTo>
                <a:lnTo>
                  <a:pt x="4279" y="421"/>
                </a:lnTo>
                <a:lnTo>
                  <a:pt x="4283" y="434"/>
                </a:lnTo>
                <a:lnTo>
                  <a:pt x="4288" y="432"/>
                </a:lnTo>
                <a:lnTo>
                  <a:pt x="4294" y="419"/>
                </a:lnTo>
                <a:lnTo>
                  <a:pt x="4299" y="417"/>
                </a:lnTo>
                <a:lnTo>
                  <a:pt x="4305" y="403"/>
                </a:lnTo>
                <a:lnTo>
                  <a:pt x="4309" y="408"/>
                </a:lnTo>
                <a:lnTo>
                  <a:pt x="4314" y="392"/>
                </a:lnTo>
                <a:lnTo>
                  <a:pt x="4320" y="362"/>
                </a:lnTo>
                <a:lnTo>
                  <a:pt x="4325" y="366"/>
                </a:lnTo>
                <a:lnTo>
                  <a:pt x="4331" y="371"/>
                </a:lnTo>
                <a:lnTo>
                  <a:pt x="4334" y="368"/>
                </a:lnTo>
                <a:lnTo>
                  <a:pt x="4340" y="379"/>
                </a:lnTo>
                <a:lnTo>
                  <a:pt x="4345" y="377"/>
                </a:lnTo>
                <a:lnTo>
                  <a:pt x="4351" y="388"/>
                </a:lnTo>
                <a:lnTo>
                  <a:pt x="4356" y="393"/>
                </a:lnTo>
                <a:lnTo>
                  <a:pt x="4362" y="395"/>
                </a:lnTo>
                <a:lnTo>
                  <a:pt x="4365" y="399"/>
                </a:lnTo>
                <a:lnTo>
                  <a:pt x="4371" y="357"/>
                </a:lnTo>
                <a:lnTo>
                  <a:pt x="4376" y="362"/>
                </a:lnTo>
                <a:lnTo>
                  <a:pt x="4382" y="377"/>
                </a:lnTo>
                <a:lnTo>
                  <a:pt x="4387" y="371"/>
                </a:lnTo>
                <a:lnTo>
                  <a:pt x="4391" y="392"/>
                </a:lnTo>
                <a:lnTo>
                  <a:pt x="4396" y="370"/>
                </a:lnTo>
                <a:lnTo>
                  <a:pt x="4402" y="373"/>
                </a:lnTo>
                <a:lnTo>
                  <a:pt x="4407" y="401"/>
                </a:lnTo>
                <a:lnTo>
                  <a:pt x="4413" y="397"/>
                </a:lnTo>
                <a:lnTo>
                  <a:pt x="4418" y="399"/>
                </a:lnTo>
                <a:lnTo>
                  <a:pt x="4422" y="406"/>
                </a:lnTo>
                <a:lnTo>
                  <a:pt x="4428" y="382"/>
                </a:lnTo>
                <a:lnTo>
                  <a:pt x="4433" y="359"/>
                </a:lnTo>
                <a:lnTo>
                  <a:pt x="4439" y="338"/>
                </a:lnTo>
                <a:lnTo>
                  <a:pt x="4444" y="329"/>
                </a:lnTo>
                <a:lnTo>
                  <a:pt x="4448" y="326"/>
                </a:lnTo>
                <a:lnTo>
                  <a:pt x="4453" y="307"/>
                </a:lnTo>
                <a:lnTo>
                  <a:pt x="4459" y="340"/>
                </a:lnTo>
                <a:lnTo>
                  <a:pt x="4464" y="366"/>
                </a:lnTo>
                <a:lnTo>
                  <a:pt x="4470" y="362"/>
                </a:lnTo>
                <a:lnTo>
                  <a:pt x="4475" y="349"/>
                </a:lnTo>
                <a:lnTo>
                  <a:pt x="4479" y="381"/>
                </a:lnTo>
                <a:lnTo>
                  <a:pt x="4484" y="392"/>
                </a:lnTo>
                <a:lnTo>
                  <a:pt x="4490" y="406"/>
                </a:lnTo>
                <a:lnTo>
                  <a:pt x="4495" y="401"/>
                </a:lnTo>
                <a:lnTo>
                  <a:pt x="4501" y="393"/>
                </a:lnTo>
                <a:lnTo>
                  <a:pt x="4504" y="406"/>
                </a:lnTo>
                <a:lnTo>
                  <a:pt x="4510" y="417"/>
                </a:lnTo>
                <a:lnTo>
                  <a:pt x="4515" y="388"/>
                </a:lnTo>
                <a:lnTo>
                  <a:pt x="4521" y="368"/>
                </a:lnTo>
                <a:lnTo>
                  <a:pt x="4526" y="344"/>
                </a:lnTo>
                <a:lnTo>
                  <a:pt x="4532" y="311"/>
                </a:lnTo>
                <a:lnTo>
                  <a:pt x="4536" y="317"/>
                </a:lnTo>
                <a:lnTo>
                  <a:pt x="4541" y="327"/>
                </a:lnTo>
                <a:lnTo>
                  <a:pt x="4547" y="317"/>
                </a:lnTo>
                <a:lnTo>
                  <a:pt x="4552" y="307"/>
                </a:lnTo>
                <a:lnTo>
                  <a:pt x="4558" y="289"/>
                </a:lnTo>
                <a:lnTo>
                  <a:pt x="4561" y="238"/>
                </a:lnTo>
                <a:lnTo>
                  <a:pt x="4567" y="205"/>
                </a:lnTo>
                <a:lnTo>
                  <a:pt x="4572" y="210"/>
                </a:lnTo>
                <a:lnTo>
                  <a:pt x="4578" y="225"/>
                </a:lnTo>
                <a:lnTo>
                  <a:pt x="4583" y="201"/>
                </a:lnTo>
                <a:lnTo>
                  <a:pt x="4589" y="227"/>
                </a:lnTo>
                <a:lnTo>
                  <a:pt x="4592" y="210"/>
                </a:lnTo>
                <a:lnTo>
                  <a:pt x="4598" y="198"/>
                </a:lnTo>
                <a:lnTo>
                  <a:pt x="4603" y="161"/>
                </a:lnTo>
                <a:lnTo>
                  <a:pt x="4609" y="183"/>
                </a:lnTo>
                <a:lnTo>
                  <a:pt x="4614" y="181"/>
                </a:lnTo>
                <a:lnTo>
                  <a:pt x="4618" y="192"/>
                </a:lnTo>
                <a:lnTo>
                  <a:pt x="4623" y="170"/>
                </a:lnTo>
                <a:lnTo>
                  <a:pt x="4629" y="148"/>
                </a:lnTo>
                <a:lnTo>
                  <a:pt x="4634" y="128"/>
                </a:lnTo>
                <a:lnTo>
                  <a:pt x="4640" y="139"/>
                </a:lnTo>
                <a:lnTo>
                  <a:pt x="4644" y="128"/>
                </a:lnTo>
                <a:lnTo>
                  <a:pt x="4649" y="119"/>
                </a:lnTo>
                <a:lnTo>
                  <a:pt x="4655" y="135"/>
                </a:lnTo>
                <a:lnTo>
                  <a:pt x="4660" y="154"/>
                </a:lnTo>
                <a:lnTo>
                  <a:pt x="4665" y="168"/>
                </a:lnTo>
                <a:lnTo>
                  <a:pt x="4671" y="157"/>
                </a:lnTo>
                <a:lnTo>
                  <a:pt x="4675" y="165"/>
                </a:lnTo>
                <a:lnTo>
                  <a:pt x="4680" y="165"/>
                </a:lnTo>
                <a:lnTo>
                  <a:pt x="4686" y="157"/>
                </a:lnTo>
                <a:lnTo>
                  <a:pt x="4691" y="181"/>
                </a:lnTo>
                <a:lnTo>
                  <a:pt x="4697" y="203"/>
                </a:lnTo>
                <a:lnTo>
                  <a:pt x="4700" y="203"/>
                </a:lnTo>
                <a:lnTo>
                  <a:pt x="4706" y="177"/>
                </a:lnTo>
                <a:lnTo>
                  <a:pt x="4711" y="172"/>
                </a:lnTo>
                <a:lnTo>
                  <a:pt x="4717" y="196"/>
                </a:lnTo>
                <a:lnTo>
                  <a:pt x="4722" y="176"/>
                </a:lnTo>
                <a:lnTo>
                  <a:pt x="4728" y="177"/>
                </a:lnTo>
                <a:lnTo>
                  <a:pt x="4731" y="177"/>
                </a:lnTo>
                <a:lnTo>
                  <a:pt x="4737" y="159"/>
                </a:lnTo>
                <a:lnTo>
                  <a:pt x="4742" y="146"/>
                </a:lnTo>
                <a:lnTo>
                  <a:pt x="4748" y="152"/>
                </a:lnTo>
                <a:lnTo>
                  <a:pt x="4753" y="161"/>
                </a:lnTo>
                <a:lnTo>
                  <a:pt x="4757" y="163"/>
                </a:lnTo>
                <a:lnTo>
                  <a:pt x="4762" y="161"/>
                </a:lnTo>
                <a:lnTo>
                  <a:pt x="4768" y="128"/>
                </a:lnTo>
                <a:lnTo>
                  <a:pt x="4773" y="117"/>
                </a:lnTo>
                <a:lnTo>
                  <a:pt x="4779" y="91"/>
                </a:lnTo>
                <a:lnTo>
                  <a:pt x="4784" y="101"/>
                </a:lnTo>
                <a:lnTo>
                  <a:pt x="4788" y="80"/>
                </a:lnTo>
                <a:lnTo>
                  <a:pt x="4794" y="55"/>
                </a:lnTo>
                <a:lnTo>
                  <a:pt x="4799" y="68"/>
                </a:lnTo>
                <a:lnTo>
                  <a:pt x="4805" y="91"/>
                </a:lnTo>
                <a:lnTo>
                  <a:pt x="4810" y="79"/>
                </a:lnTo>
                <a:lnTo>
                  <a:pt x="4814" y="68"/>
                </a:lnTo>
                <a:lnTo>
                  <a:pt x="4819" y="40"/>
                </a:lnTo>
                <a:lnTo>
                  <a:pt x="4825" y="51"/>
                </a:lnTo>
                <a:lnTo>
                  <a:pt x="4830" y="24"/>
                </a:lnTo>
                <a:lnTo>
                  <a:pt x="4836" y="42"/>
                </a:lnTo>
                <a:lnTo>
                  <a:pt x="4841" y="33"/>
                </a:lnTo>
                <a:lnTo>
                  <a:pt x="4845" y="29"/>
                </a:lnTo>
                <a:lnTo>
                  <a:pt x="4850" y="18"/>
                </a:lnTo>
                <a:lnTo>
                  <a:pt x="4856" y="25"/>
                </a:lnTo>
                <a:lnTo>
                  <a:pt x="4861" y="22"/>
                </a:lnTo>
                <a:lnTo>
                  <a:pt x="4867" y="42"/>
                </a:lnTo>
                <a:lnTo>
                  <a:pt x="4870" y="33"/>
                </a:lnTo>
                <a:lnTo>
                  <a:pt x="4876" y="42"/>
                </a:lnTo>
                <a:lnTo>
                  <a:pt x="4881" y="66"/>
                </a:lnTo>
                <a:lnTo>
                  <a:pt x="4887" y="102"/>
                </a:lnTo>
                <a:lnTo>
                  <a:pt x="4892" y="130"/>
                </a:lnTo>
                <a:lnTo>
                  <a:pt x="4898" y="141"/>
                </a:lnTo>
                <a:lnTo>
                  <a:pt x="4902" y="144"/>
                </a:lnTo>
                <a:lnTo>
                  <a:pt x="4907" y="141"/>
                </a:lnTo>
                <a:lnTo>
                  <a:pt x="4913" y="150"/>
                </a:lnTo>
                <a:lnTo>
                  <a:pt x="4918" y="174"/>
                </a:lnTo>
                <a:lnTo>
                  <a:pt x="4924" y="172"/>
                </a:lnTo>
                <a:lnTo>
                  <a:pt x="4927" y="122"/>
                </a:lnTo>
                <a:lnTo>
                  <a:pt x="4933" y="132"/>
                </a:lnTo>
                <a:lnTo>
                  <a:pt x="4938" y="82"/>
                </a:lnTo>
                <a:lnTo>
                  <a:pt x="4944" y="99"/>
                </a:lnTo>
                <a:lnTo>
                  <a:pt x="4949" y="77"/>
                </a:lnTo>
                <a:lnTo>
                  <a:pt x="4953" y="80"/>
                </a:lnTo>
                <a:lnTo>
                  <a:pt x="4958" y="44"/>
                </a:lnTo>
                <a:lnTo>
                  <a:pt x="4964" y="64"/>
                </a:lnTo>
                <a:lnTo>
                  <a:pt x="4969" y="40"/>
                </a:lnTo>
                <a:lnTo>
                  <a:pt x="4975" y="31"/>
                </a:lnTo>
                <a:lnTo>
                  <a:pt x="4980" y="25"/>
                </a:lnTo>
                <a:lnTo>
                  <a:pt x="4984" y="2"/>
                </a:lnTo>
                <a:lnTo>
                  <a:pt x="4989" y="3"/>
                </a:lnTo>
                <a:lnTo>
                  <a:pt x="4995" y="0"/>
                </a:lnTo>
                <a:lnTo>
                  <a:pt x="5000" y="16"/>
                </a:lnTo>
                <a:lnTo>
                  <a:pt x="5006" y="7"/>
                </a:lnTo>
                <a:lnTo>
                  <a:pt x="5010" y="31"/>
                </a:lnTo>
                <a:lnTo>
                  <a:pt x="5015" y="47"/>
                </a:lnTo>
                <a:lnTo>
                  <a:pt x="5021" y="55"/>
                </a:lnTo>
                <a:lnTo>
                  <a:pt x="5026" y="82"/>
                </a:lnTo>
                <a:lnTo>
                  <a:pt x="5032" y="93"/>
                </a:lnTo>
                <a:lnTo>
                  <a:pt x="5037" y="110"/>
                </a:lnTo>
                <a:lnTo>
                  <a:pt x="5041" y="110"/>
                </a:lnTo>
                <a:lnTo>
                  <a:pt x="5046" y="146"/>
                </a:lnTo>
                <a:lnTo>
                  <a:pt x="5052" y="132"/>
                </a:lnTo>
                <a:lnTo>
                  <a:pt x="5057" y="111"/>
                </a:lnTo>
                <a:lnTo>
                  <a:pt x="5063" y="111"/>
                </a:lnTo>
                <a:lnTo>
                  <a:pt x="5066" y="91"/>
                </a:lnTo>
                <a:lnTo>
                  <a:pt x="5072" y="108"/>
                </a:lnTo>
                <a:lnTo>
                  <a:pt x="5077" y="93"/>
                </a:lnTo>
                <a:lnTo>
                  <a:pt x="5083" y="97"/>
                </a:lnTo>
                <a:lnTo>
                  <a:pt x="5088" y="101"/>
                </a:lnTo>
                <a:lnTo>
                  <a:pt x="5094" y="126"/>
                </a:lnTo>
                <a:lnTo>
                  <a:pt x="5097" y="155"/>
                </a:lnTo>
                <a:lnTo>
                  <a:pt x="5103" y="176"/>
                </a:lnTo>
                <a:lnTo>
                  <a:pt x="5108" y="159"/>
                </a:lnTo>
                <a:lnTo>
                  <a:pt x="5114" y="174"/>
                </a:lnTo>
                <a:lnTo>
                  <a:pt x="5119" y="187"/>
                </a:lnTo>
                <a:lnTo>
                  <a:pt x="5123" y="196"/>
                </a:lnTo>
                <a:lnTo>
                  <a:pt x="5129" y="199"/>
                </a:lnTo>
                <a:lnTo>
                  <a:pt x="5134" y="201"/>
                </a:lnTo>
                <a:lnTo>
                  <a:pt x="5139" y="190"/>
                </a:lnTo>
                <a:lnTo>
                  <a:pt x="5145" y="188"/>
                </a:lnTo>
                <a:lnTo>
                  <a:pt x="5150" y="177"/>
                </a:lnTo>
                <a:lnTo>
                  <a:pt x="5154" y="150"/>
                </a:lnTo>
              </a:path>
            </a:pathLst>
          </a:custGeom>
          <a:noFill/>
          <a:ln w="36513" cap="rnd">
            <a:solidFill>
              <a:srgbClr val="4EA72E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E"/>
          </a:p>
        </p:txBody>
      </p:sp>
      <p:sp>
        <p:nvSpPr>
          <p:cNvPr id="19" name="Freeform 16">
            <a:extLst>
              <a:ext uri="{FF2B5EF4-FFF2-40B4-BE49-F238E27FC236}">
                <a16:creationId xmlns:a16="http://schemas.microsoft.com/office/drawing/2014/main" id="{856D83B6-D2E3-F74B-9AC3-DB386DBFD20B}"/>
              </a:ext>
            </a:extLst>
          </p:cNvPr>
          <p:cNvSpPr>
            <a:spLocks/>
          </p:cNvSpPr>
          <p:nvPr/>
        </p:nvSpPr>
        <p:spPr bwMode="auto">
          <a:xfrm>
            <a:off x="952501" y="3467100"/>
            <a:ext cx="8181975" cy="2300288"/>
          </a:xfrm>
          <a:custGeom>
            <a:avLst/>
            <a:gdLst>
              <a:gd name="T0" fmla="*/ 77 w 5154"/>
              <a:gd name="T1" fmla="*/ 192 h 1449"/>
              <a:gd name="T2" fmla="*/ 160 w 5154"/>
              <a:gd name="T3" fmla="*/ 159 h 1449"/>
              <a:gd name="T4" fmla="*/ 242 w 5154"/>
              <a:gd name="T5" fmla="*/ 271 h 1449"/>
              <a:gd name="T6" fmla="*/ 324 w 5154"/>
              <a:gd name="T7" fmla="*/ 287 h 1449"/>
              <a:gd name="T8" fmla="*/ 407 w 5154"/>
              <a:gd name="T9" fmla="*/ 280 h 1449"/>
              <a:gd name="T10" fmla="*/ 489 w 5154"/>
              <a:gd name="T11" fmla="*/ 218 h 1449"/>
              <a:gd name="T12" fmla="*/ 571 w 5154"/>
              <a:gd name="T13" fmla="*/ 207 h 1449"/>
              <a:gd name="T14" fmla="*/ 654 w 5154"/>
              <a:gd name="T15" fmla="*/ 247 h 1449"/>
              <a:gd name="T16" fmla="*/ 736 w 5154"/>
              <a:gd name="T17" fmla="*/ 291 h 1449"/>
              <a:gd name="T18" fmla="*/ 820 w 5154"/>
              <a:gd name="T19" fmla="*/ 227 h 1449"/>
              <a:gd name="T20" fmla="*/ 903 w 5154"/>
              <a:gd name="T21" fmla="*/ 296 h 1449"/>
              <a:gd name="T22" fmla="*/ 985 w 5154"/>
              <a:gd name="T23" fmla="*/ 254 h 1449"/>
              <a:gd name="T24" fmla="*/ 1067 w 5154"/>
              <a:gd name="T25" fmla="*/ 84 h 1449"/>
              <a:gd name="T26" fmla="*/ 1150 w 5154"/>
              <a:gd name="T27" fmla="*/ 33 h 1449"/>
              <a:gd name="T28" fmla="*/ 1232 w 5154"/>
              <a:gd name="T29" fmla="*/ 203 h 1449"/>
              <a:gd name="T30" fmla="*/ 1314 w 5154"/>
              <a:gd name="T31" fmla="*/ 265 h 1449"/>
              <a:gd name="T32" fmla="*/ 1397 w 5154"/>
              <a:gd name="T33" fmla="*/ 324 h 1449"/>
              <a:gd name="T34" fmla="*/ 1479 w 5154"/>
              <a:gd name="T35" fmla="*/ 338 h 1449"/>
              <a:gd name="T36" fmla="*/ 1562 w 5154"/>
              <a:gd name="T37" fmla="*/ 391 h 1449"/>
              <a:gd name="T38" fmla="*/ 1644 w 5154"/>
              <a:gd name="T39" fmla="*/ 468 h 1449"/>
              <a:gd name="T40" fmla="*/ 1726 w 5154"/>
              <a:gd name="T41" fmla="*/ 494 h 1449"/>
              <a:gd name="T42" fmla="*/ 1809 w 5154"/>
              <a:gd name="T43" fmla="*/ 587 h 1449"/>
              <a:gd name="T44" fmla="*/ 1891 w 5154"/>
              <a:gd name="T45" fmla="*/ 582 h 1449"/>
              <a:gd name="T46" fmla="*/ 1973 w 5154"/>
              <a:gd name="T47" fmla="*/ 531 h 1449"/>
              <a:gd name="T48" fmla="*/ 2057 w 5154"/>
              <a:gd name="T49" fmla="*/ 556 h 1449"/>
              <a:gd name="T50" fmla="*/ 2140 w 5154"/>
              <a:gd name="T51" fmla="*/ 567 h 1449"/>
              <a:gd name="T52" fmla="*/ 2222 w 5154"/>
              <a:gd name="T53" fmla="*/ 736 h 1449"/>
              <a:gd name="T54" fmla="*/ 2305 w 5154"/>
              <a:gd name="T55" fmla="*/ 743 h 1449"/>
              <a:gd name="T56" fmla="*/ 2387 w 5154"/>
              <a:gd name="T57" fmla="*/ 737 h 1449"/>
              <a:gd name="T58" fmla="*/ 2469 w 5154"/>
              <a:gd name="T59" fmla="*/ 719 h 1449"/>
              <a:gd name="T60" fmla="*/ 2552 w 5154"/>
              <a:gd name="T61" fmla="*/ 787 h 1449"/>
              <a:gd name="T62" fmla="*/ 2634 w 5154"/>
              <a:gd name="T63" fmla="*/ 726 h 1449"/>
              <a:gd name="T64" fmla="*/ 2716 w 5154"/>
              <a:gd name="T65" fmla="*/ 695 h 1449"/>
              <a:gd name="T66" fmla="*/ 2799 w 5154"/>
              <a:gd name="T67" fmla="*/ 714 h 1449"/>
              <a:gd name="T68" fmla="*/ 2881 w 5154"/>
              <a:gd name="T69" fmla="*/ 798 h 1449"/>
              <a:gd name="T70" fmla="*/ 2963 w 5154"/>
              <a:gd name="T71" fmla="*/ 781 h 1449"/>
              <a:gd name="T72" fmla="*/ 3046 w 5154"/>
              <a:gd name="T73" fmla="*/ 814 h 1449"/>
              <a:gd name="T74" fmla="*/ 3128 w 5154"/>
              <a:gd name="T75" fmla="*/ 758 h 1449"/>
              <a:gd name="T76" fmla="*/ 3210 w 5154"/>
              <a:gd name="T77" fmla="*/ 765 h 1449"/>
              <a:gd name="T78" fmla="*/ 3295 w 5154"/>
              <a:gd name="T79" fmla="*/ 765 h 1449"/>
              <a:gd name="T80" fmla="*/ 3377 w 5154"/>
              <a:gd name="T81" fmla="*/ 911 h 1449"/>
              <a:gd name="T82" fmla="*/ 3459 w 5154"/>
              <a:gd name="T83" fmla="*/ 1047 h 1449"/>
              <a:gd name="T84" fmla="*/ 3542 w 5154"/>
              <a:gd name="T85" fmla="*/ 975 h 1449"/>
              <a:gd name="T86" fmla="*/ 3624 w 5154"/>
              <a:gd name="T87" fmla="*/ 985 h 1449"/>
              <a:gd name="T88" fmla="*/ 3706 w 5154"/>
              <a:gd name="T89" fmla="*/ 990 h 1449"/>
              <a:gd name="T90" fmla="*/ 3789 w 5154"/>
              <a:gd name="T91" fmla="*/ 1047 h 1449"/>
              <a:gd name="T92" fmla="*/ 3871 w 5154"/>
              <a:gd name="T93" fmla="*/ 1047 h 1449"/>
              <a:gd name="T94" fmla="*/ 3954 w 5154"/>
              <a:gd name="T95" fmla="*/ 893 h 1449"/>
              <a:gd name="T96" fmla="*/ 4036 w 5154"/>
              <a:gd name="T97" fmla="*/ 948 h 1449"/>
              <a:gd name="T98" fmla="*/ 4118 w 5154"/>
              <a:gd name="T99" fmla="*/ 990 h 1449"/>
              <a:gd name="T100" fmla="*/ 4201 w 5154"/>
              <a:gd name="T101" fmla="*/ 961 h 1449"/>
              <a:gd name="T102" fmla="*/ 4283 w 5154"/>
              <a:gd name="T103" fmla="*/ 1039 h 1449"/>
              <a:gd name="T104" fmla="*/ 4365 w 5154"/>
              <a:gd name="T105" fmla="*/ 1135 h 1449"/>
              <a:gd name="T106" fmla="*/ 4448 w 5154"/>
              <a:gd name="T107" fmla="*/ 1122 h 1449"/>
              <a:gd name="T108" fmla="*/ 4532 w 5154"/>
              <a:gd name="T109" fmla="*/ 1255 h 1449"/>
              <a:gd name="T110" fmla="*/ 4614 w 5154"/>
              <a:gd name="T111" fmla="*/ 1246 h 1449"/>
              <a:gd name="T112" fmla="*/ 4697 w 5154"/>
              <a:gd name="T113" fmla="*/ 1420 h 1449"/>
              <a:gd name="T114" fmla="*/ 4779 w 5154"/>
              <a:gd name="T115" fmla="*/ 1341 h 1449"/>
              <a:gd name="T116" fmla="*/ 4861 w 5154"/>
              <a:gd name="T117" fmla="*/ 1400 h 1449"/>
              <a:gd name="T118" fmla="*/ 4944 w 5154"/>
              <a:gd name="T119" fmla="*/ 1369 h 1449"/>
              <a:gd name="T120" fmla="*/ 5026 w 5154"/>
              <a:gd name="T121" fmla="*/ 1382 h 1449"/>
              <a:gd name="T122" fmla="*/ 5108 w 5154"/>
              <a:gd name="T123" fmla="*/ 1316 h 144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5154" h="1449">
                <a:moveTo>
                  <a:pt x="0" y="287"/>
                </a:moveTo>
                <a:lnTo>
                  <a:pt x="4" y="276"/>
                </a:lnTo>
                <a:lnTo>
                  <a:pt x="10" y="289"/>
                </a:lnTo>
                <a:lnTo>
                  <a:pt x="15" y="273"/>
                </a:lnTo>
                <a:lnTo>
                  <a:pt x="21" y="278"/>
                </a:lnTo>
                <a:lnTo>
                  <a:pt x="26" y="258"/>
                </a:lnTo>
                <a:lnTo>
                  <a:pt x="31" y="278"/>
                </a:lnTo>
                <a:lnTo>
                  <a:pt x="35" y="263"/>
                </a:lnTo>
                <a:lnTo>
                  <a:pt x="41" y="287"/>
                </a:lnTo>
                <a:lnTo>
                  <a:pt x="46" y="271"/>
                </a:lnTo>
                <a:lnTo>
                  <a:pt x="52" y="254"/>
                </a:lnTo>
                <a:lnTo>
                  <a:pt x="57" y="223"/>
                </a:lnTo>
                <a:lnTo>
                  <a:pt x="61" y="208"/>
                </a:lnTo>
                <a:lnTo>
                  <a:pt x="66" y="214"/>
                </a:lnTo>
                <a:lnTo>
                  <a:pt x="72" y="216"/>
                </a:lnTo>
                <a:lnTo>
                  <a:pt x="77" y="192"/>
                </a:lnTo>
                <a:lnTo>
                  <a:pt x="83" y="194"/>
                </a:lnTo>
                <a:lnTo>
                  <a:pt x="88" y="166"/>
                </a:lnTo>
                <a:lnTo>
                  <a:pt x="92" y="166"/>
                </a:lnTo>
                <a:lnTo>
                  <a:pt x="97" y="185"/>
                </a:lnTo>
                <a:lnTo>
                  <a:pt x="103" y="192"/>
                </a:lnTo>
                <a:lnTo>
                  <a:pt x="108" y="197"/>
                </a:lnTo>
                <a:lnTo>
                  <a:pt x="114" y="177"/>
                </a:lnTo>
                <a:lnTo>
                  <a:pt x="118" y="190"/>
                </a:lnTo>
                <a:lnTo>
                  <a:pt x="123" y="214"/>
                </a:lnTo>
                <a:lnTo>
                  <a:pt x="128" y="221"/>
                </a:lnTo>
                <a:lnTo>
                  <a:pt x="134" y="208"/>
                </a:lnTo>
                <a:lnTo>
                  <a:pt x="139" y="203"/>
                </a:lnTo>
                <a:lnTo>
                  <a:pt x="145" y="175"/>
                </a:lnTo>
                <a:lnTo>
                  <a:pt x="149" y="177"/>
                </a:lnTo>
                <a:lnTo>
                  <a:pt x="154" y="165"/>
                </a:lnTo>
                <a:lnTo>
                  <a:pt x="160" y="159"/>
                </a:lnTo>
                <a:lnTo>
                  <a:pt x="165" y="165"/>
                </a:lnTo>
                <a:lnTo>
                  <a:pt x="171" y="168"/>
                </a:lnTo>
                <a:lnTo>
                  <a:pt x="174" y="174"/>
                </a:lnTo>
                <a:lnTo>
                  <a:pt x="180" y="190"/>
                </a:lnTo>
                <a:lnTo>
                  <a:pt x="185" y="208"/>
                </a:lnTo>
                <a:lnTo>
                  <a:pt x="191" y="219"/>
                </a:lnTo>
                <a:lnTo>
                  <a:pt x="196" y="229"/>
                </a:lnTo>
                <a:lnTo>
                  <a:pt x="202" y="225"/>
                </a:lnTo>
                <a:lnTo>
                  <a:pt x="205" y="223"/>
                </a:lnTo>
                <a:lnTo>
                  <a:pt x="211" y="267"/>
                </a:lnTo>
                <a:lnTo>
                  <a:pt x="216" y="247"/>
                </a:lnTo>
                <a:lnTo>
                  <a:pt x="222" y="263"/>
                </a:lnTo>
                <a:lnTo>
                  <a:pt x="227" y="247"/>
                </a:lnTo>
                <a:lnTo>
                  <a:pt x="231" y="260"/>
                </a:lnTo>
                <a:lnTo>
                  <a:pt x="236" y="274"/>
                </a:lnTo>
                <a:lnTo>
                  <a:pt x="242" y="271"/>
                </a:lnTo>
                <a:lnTo>
                  <a:pt x="247" y="274"/>
                </a:lnTo>
                <a:lnTo>
                  <a:pt x="253" y="302"/>
                </a:lnTo>
                <a:lnTo>
                  <a:pt x="258" y="305"/>
                </a:lnTo>
                <a:lnTo>
                  <a:pt x="262" y="287"/>
                </a:lnTo>
                <a:lnTo>
                  <a:pt x="268" y="254"/>
                </a:lnTo>
                <a:lnTo>
                  <a:pt x="273" y="260"/>
                </a:lnTo>
                <a:lnTo>
                  <a:pt x="279" y="260"/>
                </a:lnTo>
                <a:lnTo>
                  <a:pt x="284" y="236"/>
                </a:lnTo>
                <a:lnTo>
                  <a:pt x="288" y="271"/>
                </a:lnTo>
                <a:lnTo>
                  <a:pt x="293" y="278"/>
                </a:lnTo>
                <a:lnTo>
                  <a:pt x="299" y="269"/>
                </a:lnTo>
                <a:lnTo>
                  <a:pt x="304" y="247"/>
                </a:lnTo>
                <a:lnTo>
                  <a:pt x="310" y="258"/>
                </a:lnTo>
                <a:lnTo>
                  <a:pt x="313" y="271"/>
                </a:lnTo>
                <a:lnTo>
                  <a:pt x="319" y="274"/>
                </a:lnTo>
                <a:lnTo>
                  <a:pt x="324" y="287"/>
                </a:lnTo>
                <a:lnTo>
                  <a:pt x="330" y="282"/>
                </a:lnTo>
                <a:lnTo>
                  <a:pt x="335" y="289"/>
                </a:lnTo>
                <a:lnTo>
                  <a:pt x="341" y="280"/>
                </a:lnTo>
                <a:lnTo>
                  <a:pt x="344" y="265"/>
                </a:lnTo>
                <a:lnTo>
                  <a:pt x="350" y="260"/>
                </a:lnTo>
                <a:lnTo>
                  <a:pt x="355" y="269"/>
                </a:lnTo>
                <a:lnTo>
                  <a:pt x="361" y="271"/>
                </a:lnTo>
                <a:lnTo>
                  <a:pt x="366" y="289"/>
                </a:lnTo>
                <a:lnTo>
                  <a:pt x="370" y="318"/>
                </a:lnTo>
                <a:lnTo>
                  <a:pt x="376" y="278"/>
                </a:lnTo>
                <a:lnTo>
                  <a:pt x="381" y="274"/>
                </a:lnTo>
                <a:lnTo>
                  <a:pt x="387" y="304"/>
                </a:lnTo>
                <a:lnTo>
                  <a:pt x="392" y="276"/>
                </a:lnTo>
                <a:lnTo>
                  <a:pt x="398" y="269"/>
                </a:lnTo>
                <a:lnTo>
                  <a:pt x="401" y="282"/>
                </a:lnTo>
                <a:lnTo>
                  <a:pt x="407" y="280"/>
                </a:lnTo>
                <a:lnTo>
                  <a:pt x="412" y="252"/>
                </a:lnTo>
                <a:lnTo>
                  <a:pt x="418" y="247"/>
                </a:lnTo>
                <a:lnTo>
                  <a:pt x="423" y="265"/>
                </a:lnTo>
                <a:lnTo>
                  <a:pt x="427" y="260"/>
                </a:lnTo>
                <a:lnTo>
                  <a:pt x="432" y="265"/>
                </a:lnTo>
                <a:lnTo>
                  <a:pt x="438" y="249"/>
                </a:lnTo>
                <a:lnTo>
                  <a:pt x="443" y="241"/>
                </a:lnTo>
                <a:lnTo>
                  <a:pt x="449" y="218"/>
                </a:lnTo>
                <a:lnTo>
                  <a:pt x="454" y="241"/>
                </a:lnTo>
                <a:lnTo>
                  <a:pt x="458" y="263"/>
                </a:lnTo>
                <a:lnTo>
                  <a:pt x="463" y="245"/>
                </a:lnTo>
                <a:lnTo>
                  <a:pt x="469" y="240"/>
                </a:lnTo>
                <a:lnTo>
                  <a:pt x="474" y="227"/>
                </a:lnTo>
                <a:lnTo>
                  <a:pt x="480" y="219"/>
                </a:lnTo>
                <a:lnTo>
                  <a:pt x="484" y="227"/>
                </a:lnTo>
                <a:lnTo>
                  <a:pt x="489" y="218"/>
                </a:lnTo>
                <a:lnTo>
                  <a:pt x="495" y="201"/>
                </a:lnTo>
                <a:lnTo>
                  <a:pt x="500" y="210"/>
                </a:lnTo>
                <a:lnTo>
                  <a:pt x="506" y="221"/>
                </a:lnTo>
                <a:lnTo>
                  <a:pt x="511" y="223"/>
                </a:lnTo>
                <a:lnTo>
                  <a:pt x="515" y="201"/>
                </a:lnTo>
                <a:lnTo>
                  <a:pt x="520" y="208"/>
                </a:lnTo>
                <a:lnTo>
                  <a:pt x="526" y="216"/>
                </a:lnTo>
                <a:lnTo>
                  <a:pt x="531" y="216"/>
                </a:lnTo>
                <a:lnTo>
                  <a:pt x="537" y="230"/>
                </a:lnTo>
                <a:lnTo>
                  <a:pt x="540" y="229"/>
                </a:lnTo>
                <a:lnTo>
                  <a:pt x="546" y="232"/>
                </a:lnTo>
                <a:lnTo>
                  <a:pt x="551" y="210"/>
                </a:lnTo>
                <a:lnTo>
                  <a:pt x="557" y="232"/>
                </a:lnTo>
                <a:lnTo>
                  <a:pt x="562" y="245"/>
                </a:lnTo>
                <a:lnTo>
                  <a:pt x="568" y="212"/>
                </a:lnTo>
                <a:lnTo>
                  <a:pt x="571" y="207"/>
                </a:lnTo>
                <a:lnTo>
                  <a:pt x="577" y="230"/>
                </a:lnTo>
                <a:lnTo>
                  <a:pt x="582" y="260"/>
                </a:lnTo>
                <a:lnTo>
                  <a:pt x="588" y="251"/>
                </a:lnTo>
                <a:lnTo>
                  <a:pt x="593" y="251"/>
                </a:lnTo>
                <a:lnTo>
                  <a:pt x="597" y="262"/>
                </a:lnTo>
                <a:lnTo>
                  <a:pt x="603" y="274"/>
                </a:lnTo>
                <a:lnTo>
                  <a:pt x="608" y="243"/>
                </a:lnTo>
                <a:lnTo>
                  <a:pt x="613" y="230"/>
                </a:lnTo>
                <a:lnTo>
                  <a:pt x="619" y="229"/>
                </a:lnTo>
                <a:lnTo>
                  <a:pt x="623" y="241"/>
                </a:lnTo>
                <a:lnTo>
                  <a:pt x="628" y="225"/>
                </a:lnTo>
                <a:lnTo>
                  <a:pt x="634" y="219"/>
                </a:lnTo>
                <a:lnTo>
                  <a:pt x="639" y="241"/>
                </a:lnTo>
                <a:lnTo>
                  <a:pt x="645" y="251"/>
                </a:lnTo>
                <a:lnTo>
                  <a:pt x="650" y="254"/>
                </a:lnTo>
                <a:lnTo>
                  <a:pt x="654" y="247"/>
                </a:lnTo>
                <a:lnTo>
                  <a:pt x="659" y="260"/>
                </a:lnTo>
                <a:lnTo>
                  <a:pt x="665" y="260"/>
                </a:lnTo>
                <a:lnTo>
                  <a:pt x="670" y="258"/>
                </a:lnTo>
                <a:lnTo>
                  <a:pt x="676" y="249"/>
                </a:lnTo>
                <a:lnTo>
                  <a:pt x="679" y="262"/>
                </a:lnTo>
                <a:lnTo>
                  <a:pt x="685" y="249"/>
                </a:lnTo>
                <a:lnTo>
                  <a:pt x="690" y="212"/>
                </a:lnTo>
                <a:lnTo>
                  <a:pt x="696" y="214"/>
                </a:lnTo>
                <a:lnTo>
                  <a:pt x="701" y="230"/>
                </a:lnTo>
                <a:lnTo>
                  <a:pt x="707" y="225"/>
                </a:lnTo>
                <a:lnTo>
                  <a:pt x="710" y="223"/>
                </a:lnTo>
                <a:lnTo>
                  <a:pt x="716" y="245"/>
                </a:lnTo>
                <a:lnTo>
                  <a:pt x="721" y="254"/>
                </a:lnTo>
                <a:lnTo>
                  <a:pt x="727" y="276"/>
                </a:lnTo>
                <a:lnTo>
                  <a:pt x="732" y="276"/>
                </a:lnTo>
                <a:lnTo>
                  <a:pt x="736" y="291"/>
                </a:lnTo>
                <a:lnTo>
                  <a:pt x="742" y="311"/>
                </a:lnTo>
                <a:lnTo>
                  <a:pt x="747" y="304"/>
                </a:lnTo>
                <a:lnTo>
                  <a:pt x="753" y="313"/>
                </a:lnTo>
                <a:lnTo>
                  <a:pt x="758" y="307"/>
                </a:lnTo>
                <a:lnTo>
                  <a:pt x="764" y="291"/>
                </a:lnTo>
                <a:lnTo>
                  <a:pt x="767" y="263"/>
                </a:lnTo>
                <a:lnTo>
                  <a:pt x="773" y="280"/>
                </a:lnTo>
                <a:lnTo>
                  <a:pt x="778" y="291"/>
                </a:lnTo>
                <a:lnTo>
                  <a:pt x="784" y="282"/>
                </a:lnTo>
                <a:lnTo>
                  <a:pt x="789" y="283"/>
                </a:lnTo>
                <a:lnTo>
                  <a:pt x="793" y="263"/>
                </a:lnTo>
                <a:lnTo>
                  <a:pt x="798" y="245"/>
                </a:lnTo>
                <a:lnTo>
                  <a:pt x="804" y="254"/>
                </a:lnTo>
                <a:lnTo>
                  <a:pt x="809" y="218"/>
                </a:lnTo>
                <a:lnTo>
                  <a:pt x="815" y="216"/>
                </a:lnTo>
                <a:lnTo>
                  <a:pt x="820" y="227"/>
                </a:lnTo>
                <a:lnTo>
                  <a:pt x="824" y="240"/>
                </a:lnTo>
                <a:lnTo>
                  <a:pt x="829" y="245"/>
                </a:lnTo>
                <a:lnTo>
                  <a:pt x="835" y="256"/>
                </a:lnTo>
                <a:lnTo>
                  <a:pt x="840" y="254"/>
                </a:lnTo>
                <a:lnTo>
                  <a:pt x="846" y="260"/>
                </a:lnTo>
                <a:lnTo>
                  <a:pt x="850" y="249"/>
                </a:lnTo>
                <a:lnTo>
                  <a:pt x="855" y="269"/>
                </a:lnTo>
                <a:lnTo>
                  <a:pt x="861" y="278"/>
                </a:lnTo>
                <a:lnTo>
                  <a:pt x="866" y="258"/>
                </a:lnTo>
                <a:lnTo>
                  <a:pt x="872" y="274"/>
                </a:lnTo>
                <a:lnTo>
                  <a:pt x="877" y="287"/>
                </a:lnTo>
                <a:lnTo>
                  <a:pt x="881" y="283"/>
                </a:lnTo>
                <a:lnTo>
                  <a:pt x="886" y="298"/>
                </a:lnTo>
                <a:lnTo>
                  <a:pt x="892" y="287"/>
                </a:lnTo>
                <a:lnTo>
                  <a:pt x="897" y="294"/>
                </a:lnTo>
                <a:lnTo>
                  <a:pt x="903" y="296"/>
                </a:lnTo>
                <a:lnTo>
                  <a:pt x="906" y="294"/>
                </a:lnTo>
                <a:lnTo>
                  <a:pt x="912" y="294"/>
                </a:lnTo>
                <a:lnTo>
                  <a:pt x="917" y="289"/>
                </a:lnTo>
                <a:lnTo>
                  <a:pt x="923" y="302"/>
                </a:lnTo>
                <a:lnTo>
                  <a:pt x="928" y="305"/>
                </a:lnTo>
                <a:lnTo>
                  <a:pt x="932" y="315"/>
                </a:lnTo>
                <a:lnTo>
                  <a:pt x="937" y="318"/>
                </a:lnTo>
                <a:lnTo>
                  <a:pt x="943" y="313"/>
                </a:lnTo>
                <a:lnTo>
                  <a:pt x="948" y="300"/>
                </a:lnTo>
                <a:lnTo>
                  <a:pt x="954" y="291"/>
                </a:lnTo>
                <a:lnTo>
                  <a:pt x="959" y="283"/>
                </a:lnTo>
                <a:lnTo>
                  <a:pt x="963" y="263"/>
                </a:lnTo>
                <a:lnTo>
                  <a:pt x="969" y="247"/>
                </a:lnTo>
                <a:lnTo>
                  <a:pt x="974" y="230"/>
                </a:lnTo>
                <a:lnTo>
                  <a:pt x="980" y="230"/>
                </a:lnTo>
                <a:lnTo>
                  <a:pt x="985" y="254"/>
                </a:lnTo>
                <a:lnTo>
                  <a:pt x="989" y="230"/>
                </a:lnTo>
                <a:lnTo>
                  <a:pt x="994" y="256"/>
                </a:lnTo>
                <a:lnTo>
                  <a:pt x="1000" y="256"/>
                </a:lnTo>
                <a:lnTo>
                  <a:pt x="1005" y="269"/>
                </a:lnTo>
                <a:lnTo>
                  <a:pt x="1011" y="258"/>
                </a:lnTo>
                <a:lnTo>
                  <a:pt x="1016" y="278"/>
                </a:lnTo>
                <a:lnTo>
                  <a:pt x="1020" y="245"/>
                </a:lnTo>
                <a:lnTo>
                  <a:pt x="1025" y="227"/>
                </a:lnTo>
                <a:lnTo>
                  <a:pt x="1031" y="223"/>
                </a:lnTo>
                <a:lnTo>
                  <a:pt x="1036" y="232"/>
                </a:lnTo>
                <a:lnTo>
                  <a:pt x="1042" y="219"/>
                </a:lnTo>
                <a:lnTo>
                  <a:pt x="1045" y="183"/>
                </a:lnTo>
                <a:lnTo>
                  <a:pt x="1051" y="181"/>
                </a:lnTo>
                <a:lnTo>
                  <a:pt x="1056" y="159"/>
                </a:lnTo>
                <a:lnTo>
                  <a:pt x="1062" y="106"/>
                </a:lnTo>
                <a:lnTo>
                  <a:pt x="1067" y="84"/>
                </a:lnTo>
                <a:lnTo>
                  <a:pt x="1073" y="82"/>
                </a:lnTo>
                <a:lnTo>
                  <a:pt x="1077" y="67"/>
                </a:lnTo>
                <a:lnTo>
                  <a:pt x="1082" y="77"/>
                </a:lnTo>
                <a:lnTo>
                  <a:pt x="1088" y="95"/>
                </a:lnTo>
                <a:lnTo>
                  <a:pt x="1093" y="97"/>
                </a:lnTo>
                <a:lnTo>
                  <a:pt x="1098" y="86"/>
                </a:lnTo>
                <a:lnTo>
                  <a:pt x="1102" y="69"/>
                </a:lnTo>
                <a:lnTo>
                  <a:pt x="1108" y="82"/>
                </a:lnTo>
                <a:lnTo>
                  <a:pt x="1113" y="71"/>
                </a:lnTo>
                <a:lnTo>
                  <a:pt x="1119" y="55"/>
                </a:lnTo>
                <a:lnTo>
                  <a:pt x="1124" y="64"/>
                </a:lnTo>
                <a:lnTo>
                  <a:pt x="1130" y="64"/>
                </a:lnTo>
                <a:lnTo>
                  <a:pt x="1133" y="57"/>
                </a:lnTo>
                <a:lnTo>
                  <a:pt x="1139" y="66"/>
                </a:lnTo>
                <a:lnTo>
                  <a:pt x="1144" y="47"/>
                </a:lnTo>
                <a:lnTo>
                  <a:pt x="1150" y="33"/>
                </a:lnTo>
                <a:lnTo>
                  <a:pt x="1155" y="16"/>
                </a:lnTo>
                <a:lnTo>
                  <a:pt x="1159" y="0"/>
                </a:lnTo>
                <a:lnTo>
                  <a:pt x="1164" y="27"/>
                </a:lnTo>
                <a:lnTo>
                  <a:pt x="1170" y="60"/>
                </a:lnTo>
                <a:lnTo>
                  <a:pt x="1175" y="67"/>
                </a:lnTo>
                <a:lnTo>
                  <a:pt x="1181" y="88"/>
                </a:lnTo>
                <a:lnTo>
                  <a:pt x="1186" y="88"/>
                </a:lnTo>
                <a:lnTo>
                  <a:pt x="1190" y="84"/>
                </a:lnTo>
                <a:lnTo>
                  <a:pt x="1195" y="71"/>
                </a:lnTo>
                <a:lnTo>
                  <a:pt x="1201" y="62"/>
                </a:lnTo>
                <a:lnTo>
                  <a:pt x="1206" y="62"/>
                </a:lnTo>
                <a:lnTo>
                  <a:pt x="1212" y="110"/>
                </a:lnTo>
                <a:lnTo>
                  <a:pt x="1216" y="132"/>
                </a:lnTo>
                <a:lnTo>
                  <a:pt x="1221" y="157"/>
                </a:lnTo>
                <a:lnTo>
                  <a:pt x="1227" y="177"/>
                </a:lnTo>
                <a:lnTo>
                  <a:pt x="1232" y="203"/>
                </a:lnTo>
                <a:lnTo>
                  <a:pt x="1238" y="221"/>
                </a:lnTo>
                <a:lnTo>
                  <a:pt x="1241" y="225"/>
                </a:lnTo>
                <a:lnTo>
                  <a:pt x="1247" y="234"/>
                </a:lnTo>
                <a:lnTo>
                  <a:pt x="1252" y="229"/>
                </a:lnTo>
                <a:lnTo>
                  <a:pt x="1258" y="227"/>
                </a:lnTo>
                <a:lnTo>
                  <a:pt x="1263" y="247"/>
                </a:lnTo>
                <a:lnTo>
                  <a:pt x="1269" y="234"/>
                </a:lnTo>
                <a:lnTo>
                  <a:pt x="1272" y="262"/>
                </a:lnTo>
                <a:lnTo>
                  <a:pt x="1278" y="208"/>
                </a:lnTo>
                <a:lnTo>
                  <a:pt x="1283" y="212"/>
                </a:lnTo>
                <a:lnTo>
                  <a:pt x="1289" y="223"/>
                </a:lnTo>
                <a:lnTo>
                  <a:pt x="1294" y="256"/>
                </a:lnTo>
                <a:lnTo>
                  <a:pt x="1298" y="273"/>
                </a:lnTo>
                <a:lnTo>
                  <a:pt x="1303" y="254"/>
                </a:lnTo>
                <a:lnTo>
                  <a:pt x="1309" y="269"/>
                </a:lnTo>
                <a:lnTo>
                  <a:pt x="1314" y="265"/>
                </a:lnTo>
                <a:lnTo>
                  <a:pt x="1320" y="265"/>
                </a:lnTo>
                <a:lnTo>
                  <a:pt x="1325" y="258"/>
                </a:lnTo>
                <a:lnTo>
                  <a:pt x="1329" y="262"/>
                </a:lnTo>
                <a:lnTo>
                  <a:pt x="1335" y="260"/>
                </a:lnTo>
                <a:lnTo>
                  <a:pt x="1340" y="249"/>
                </a:lnTo>
                <a:lnTo>
                  <a:pt x="1346" y="262"/>
                </a:lnTo>
                <a:lnTo>
                  <a:pt x="1351" y="287"/>
                </a:lnTo>
                <a:lnTo>
                  <a:pt x="1355" y="296"/>
                </a:lnTo>
                <a:lnTo>
                  <a:pt x="1360" y="293"/>
                </a:lnTo>
                <a:lnTo>
                  <a:pt x="1366" y="296"/>
                </a:lnTo>
                <a:lnTo>
                  <a:pt x="1371" y="304"/>
                </a:lnTo>
                <a:lnTo>
                  <a:pt x="1377" y="311"/>
                </a:lnTo>
                <a:lnTo>
                  <a:pt x="1382" y="291"/>
                </a:lnTo>
                <a:lnTo>
                  <a:pt x="1386" y="278"/>
                </a:lnTo>
                <a:lnTo>
                  <a:pt x="1391" y="296"/>
                </a:lnTo>
                <a:lnTo>
                  <a:pt x="1397" y="324"/>
                </a:lnTo>
                <a:lnTo>
                  <a:pt x="1402" y="338"/>
                </a:lnTo>
                <a:lnTo>
                  <a:pt x="1408" y="329"/>
                </a:lnTo>
                <a:lnTo>
                  <a:pt x="1411" y="318"/>
                </a:lnTo>
                <a:lnTo>
                  <a:pt x="1417" y="346"/>
                </a:lnTo>
                <a:lnTo>
                  <a:pt x="1422" y="331"/>
                </a:lnTo>
                <a:lnTo>
                  <a:pt x="1428" y="324"/>
                </a:lnTo>
                <a:lnTo>
                  <a:pt x="1433" y="304"/>
                </a:lnTo>
                <a:lnTo>
                  <a:pt x="1439" y="318"/>
                </a:lnTo>
                <a:lnTo>
                  <a:pt x="1443" y="327"/>
                </a:lnTo>
                <a:lnTo>
                  <a:pt x="1448" y="338"/>
                </a:lnTo>
                <a:lnTo>
                  <a:pt x="1454" y="349"/>
                </a:lnTo>
                <a:lnTo>
                  <a:pt x="1459" y="353"/>
                </a:lnTo>
                <a:lnTo>
                  <a:pt x="1465" y="346"/>
                </a:lnTo>
                <a:lnTo>
                  <a:pt x="1468" y="327"/>
                </a:lnTo>
                <a:lnTo>
                  <a:pt x="1474" y="326"/>
                </a:lnTo>
                <a:lnTo>
                  <a:pt x="1479" y="338"/>
                </a:lnTo>
                <a:lnTo>
                  <a:pt x="1485" y="346"/>
                </a:lnTo>
                <a:lnTo>
                  <a:pt x="1490" y="320"/>
                </a:lnTo>
                <a:lnTo>
                  <a:pt x="1496" y="329"/>
                </a:lnTo>
                <a:lnTo>
                  <a:pt x="1499" y="320"/>
                </a:lnTo>
                <a:lnTo>
                  <a:pt x="1505" y="366"/>
                </a:lnTo>
                <a:lnTo>
                  <a:pt x="1510" y="371"/>
                </a:lnTo>
                <a:lnTo>
                  <a:pt x="1516" y="380"/>
                </a:lnTo>
                <a:lnTo>
                  <a:pt x="1521" y="386"/>
                </a:lnTo>
                <a:lnTo>
                  <a:pt x="1525" y="371"/>
                </a:lnTo>
                <a:lnTo>
                  <a:pt x="1530" y="355"/>
                </a:lnTo>
                <a:lnTo>
                  <a:pt x="1536" y="357"/>
                </a:lnTo>
                <a:lnTo>
                  <a:pt x="1541" y="386"/>
                </a:lnTo>
                <a:lnTo>
                  <a:pt x="1547" y="393"/>
                </a:lnTo>
                <a:lnTo>
                  <a:pt x="1551" y="395"/>
                </a:lnTo>
                <a:lnTo>
                  <a:pt x="1556" y="408"/>
                </a:lnTo>
                <a:lnTo>
                  <a:pt x="1562" y="391"/>
                </a:lnTo>
                <a:lnTo>
                  <a:pt x="1567" y="393"/>
                </a:lnTo>
                <a:lnTo>
                  <a:pt x="1572" y="371"/>
                </a:lnTo>
                <a:lnTo>
                  <a:pt x="1578" y="375"/>
                </a:lnTo>
                <a:lnTo>
                  <a:pt x="1582" y="373"/>
                </a:lnTo>
                <a:lnTo>
                  <a:pt x="1587" y="386"/>
                </a:lnTo>
                <a:lnTo>
                  <a:pt x="1593" y="408"/>
                </a:lnTo>
                <a:lnTo>
                  <a:pt x="1598" y="401"/>
                </a:lnTo>
                <a:lnTo>
                  <a:pt x="1604" y="375"/>
                </a:lnTo>
                <a:lnTo>
                  <a:pt x="1607" y="406"/>
                </a:lnTo>
                <a:lnTo>
                  <a:pt x="1613" y="399"/>
                </a:lnTo>
                <a:lnTo>
                  <a:pt x="1618" y="412"/>
                </a:lnTo>
                <a:lnTo>
                  <a:pt x="1624" y="419"/>
                </a:lnTo>
                <a:lnTo>
                  <a:pt x="1629" y="413"/>
                </a:lnTo>
                <a:lnTo>
                  <a:pt x="1635" y="423"/>
                </a:lnTo>
                <a:lnTo>
                  <a:pt x="1638" y="437"/>
                </a:lnTo>
                <a:lnTo>
                  <a:pt x="1644" y="468"/>
                </a:lnTo>
                <a:lnTo>
                  <a:pt x="1649" y="472"/>
                </a:lnTo>
                <a:lnTo>
                  <a:pt x="1655" y="514"/>
                </a:lnTo>
                <a:lnTo>
                  <a:pt x="1660" y="494"/>
                </a:lnTo>
                <a:lnTo>
                  <a:pt x="1664" y="501"/>
                </a:lnTo>
                <a:lnTo>
                  <a:pt x="1669" y="478"/>
                </a:lnTo>
                <a:lnTo>
                  <a:pt x="1675" y="474"/>
                </a:lnTo>
                <a:lnTo>
                  <a:pt x="1680" y="494"/>
                </a:lnTo>
                <a:lnTo>
                  <a:pt x="1686" y="503"/>
                </a:lnTo>
                <a:lnTo>
                  <a:pt x="1691" y="518"/>
                </a:lnTo>
                <a:lnTo>
                  <a:pt x="1695" y="518"/>
                </a:lnTo>
                <a:lnTo>
                  <a:pt x="1701" y="496"/>
                </a:lnTo>
                <a:lnTo>
                  <a:pt x="1706" y="485"/>
                </a:lnTo>
                <a:lnTo>
                  <a:pt x="1712" y="520"/>
                </a:lnTo>
                <a:lnTo>
                  <a:pt x="1717" y="512"/>
                </a:lnTo>
                <a:lnTo>
                  <a:pt x="1721" y="487"/>
                </a:lnTo>
                <a:lnTo>
                  <a:pt x="1726" y="494"/>
                </a:lnTo>
                <a:lnTo>
                  <a:pt x="1732" y="510"/>
                </a:lnTo>
                <a:lnTo>
                  <a:pt x="1737" y="534"/>
                </a:lnTo>
                <a:lnTo>
                  <a:pt x="1743" y="543"/>
                </a:lnTo>
                <a:lnTo>
                  <a:pt x="1748" y="576"/>
                </a:lnTo>
                <a:lnTo>
                  <a:pt x="1752" y="587"/>
                </a:lnTo>
                <a:lnTo>
                  <a:pt x="1757" y="586"/>
                </a:lnTo>
                <a:lnTo>
                  <a:pt x="1763" y="587"/>
                </a:lnTo>
                <a:lnTo>
                  <a:pt x="1768" y="593"/>
                </a:lnTo>
                <a:lnTo>
                  <a:pt x="1774" y="580"/>
                </a:lnTo>
                <a:lnTo>
                  <a:pt x="1777" y="562"/>
                </a:lnTo>
                <a:lnTo>
                  <a:pt x="1783" y="606"/>
                </a:lnTo>
                <a:lnTo>
                  <a:pt x="1788" y="591"/>
                </a:lnTo>
                <a:lnTo>
                  <a:pt x="1794" y="586"/>
                </a:lnTo>
                <a:lnTo>
                  <a:pt x="1799" y="586"/>
                </a:lnTo>
                <a:lnTo>
                  <a:pt x="1805" y="607"/>
                </a:lnTo>
                <a:lnTo>
                  <a:pt x="1809" y="587"/>
                </a:lnTo>
                <a:lnTo>
                  <a:pt x="1814" y="602"/>
                </a:lnTo>
                <a:lnTo>
                  <a:pt x="1820" y="617"/>
                </a:lnTo>
                <a:lnTo>
                  <a:pt x="1825" y="633"/>
                </a:lnTo>
                <a:lnTo>
                  <a:pt x="1831" y="611"/>
                </a:lnTo>
                <a:lnTo>
                  <a:pt x="1834" y="604"/>
                </a:lnTo>
                <a:lnTo>
                  <a:pt x="1840" y="580"/>
                </a:lnTo>
                <a:lnTo>
                  <a:pt x="1845" y="598"/>
                </a:lnTo>
                <a:lnTo>
                  <a:pt x="1851" y="624"/>
                </a:lnTo>
                <a:lnTo>
                  <a:pt x="1856" y="628"/>
                </a:lnTo>
                <a:lnTo>
                  <a:pt x="1860" y="620"/>
                </a:lnTo>
                <a:lnTo>
                  <a:pt x="1865" y="591"/>
                </a:lnTo>
                <a:lnTo>
                  <a:pt x="1871" y="600"/>
                </a:lnTo>
                <a:lnTo>
                  <a:pt x="1876" y="580"/>
                </a:lnTo>
                <a:lnTo>
                  <a:pt x="1882" y="587"/>
                </a:lnTo>
                <a:lnTo>
                  <a:pt x="1887" y="596"/>
                </a:lnTo>
                <a:lnTo>
                  <a:pt x="1891" y="582"/>
                </a:lnTo>
                <a:lnTo>
                  <a:pt x="1896" y="560"/>
                </a:lnTo>
                <a:lnTo>
                  <a:pt x="1902" y="545"/>
                </a:lnTo>
                <a:lnTo>
                  <a:pt x="1907" y="562"/>
                </a:lnTo>
                <a:lnTo>
                  <a:pt x="1913" y="556"/>
                </a:lnTo>
                <a:lnTo>
                  <a:pt x="1917" y="582"/>
                </a:lnTo>
                <a:lnTo>
                  <a:pt x="1922" y="596"/>
                </a:lnTo>
                <a:lnTo>
                  <a:pt x="1928" y="587"/>
                </a:lnTo>
                <a:lnTo>
                  <a:pt x="1933" y="593"/>
                </a:lnTo>
                <a:lnTo>
                  <a:pt x="1939" y="553"/>
                </a:lnTo>
                <a:lnTo>
                  <a:pt x="1944" y="556"/>
                </a:lnTo>
                <a:lnTo>
                  <a:pt x="1948" y="549"/>
                </a:lnTo>
                <a:lnTo>
                  <a:pt x="1953" y="538"/>
                </a:lnTo>
                <a:lnTo>
                  <a:pt x="1959" y="536"/>
                </a:lnTo>
                <a:lnTo>
                  <a:pt x="1964" y="521"/>
                </a:lnTo>
                <a:lnTo>
                  <a:pt x="1970" y="509"/>
                </a:lnTo>
                <a:lnTo>
                  <a:pt x="1973" y="531"/>
                </a:lnTo>
                <a:lnTo>
                  <a:pt x="1979" y="554"/>
                </a:lnTo>
                <a:lnTo>
                  <a:pt x="1984" y="534"/>
                </a:lnTo>
                <a:lnTo>
                  <a:pt x="1990" y="547"/>
                </a:lnTo>
                <a:lnTo>
                  <a:pt x="1995" y="553"/>
                </a:lnTo>
                <a:lnTo>
                  <a:pt x="2001" y="554"/>
                </a:lnTo>
                <a:lnTo>
                  <a:pt x="2004" y="569"/>
                </a:lnTo>
                <a:lnTo>
                  <a:pt x="2010" y="567"/>
                </a:lnTo>
                <a:lnTo>
                  <a:pt x="2015" y="578"/>
                </a:lnTo>
                <a:lnTo>
                  <a:pt x="2021" y="569"/>
                </a:lnTo>
                <a:lnTo>
                  <a:pt x="2026" y="578"/>
                </a:lnTo>
                <a:lnTo>
                  <a:pt x="2030" y="558"/>
                </a:lnTo>
                <a:lnTo>
                  <a:pt x="2036" y="565"/>
                </a:lnTo>
                <a:lnTo>
                  <a:pt x="2041" y="564"/>
                </a:lnTo>
                <a:lnTo>
                  <a:pt x="2047" y="554"/>
                </a:lnTo>
                <a:lnTo>
                  <a:pt x="2052" y="556"/>
                </a:lnTo>
                <a:lnTo>
                  <a:pt x="2057" y="556"/>
                </a:lnTo>
                <a:lnTo>
                  <a:pt x="2061" y="558"/>
                </a:lnTo>
                <a:lnTo>
                  <a:pt x="2067" y="543"/>
                </a:lnTo>
                <a:lnTo>
                  <a:pt x="2072" y="532"/>
                </a:lnTo>
                <a:lnTo>
                  <a:pt x="2078" y="529"/>
                </a:lnTo>
                <a:lnTo>
                  <a:pt x="2083" y="536"/>
                </a:lnTo>
                <a:lnTo>
                  <a:pt x="2087" y="521"/>
                </a:lnTo>
                <a:lnTo>
                  <a:pt x="2092" y="527"/>
                </a:lnTo>
                <a:lnTo>
                  <a:pt x="2098" y="540"/>
                </a:lnTo>
                <a:lnTo>
                  <a:pt x="2103" y="531"/>
                </a:lnTo>
                <a:lnTo>
                  <a:pt x="2109" y="518"/>
                </a:lnTo>
                <a:lnTo>
                  <a:pt x="2114" y="532"/>
                </a:lnTo>
                <a:lnTo>
                  <a:pt x="2118" y="582"/>
                </a:lnTo>
                <a:lnTo>
                  <a:pt x="2123" y="575"/>
                </a:lnTo>
                <a:lnTo>
                  <a:pt x="2129" y="549"/>
                </a:lnTo>
                <a:lnTo>
                  <a:pt x="2134" y="565"/>
                </a:lnTo>
                <a:lnTo>
                  <a:pt x="2140" y="567"/>
                </a:lnTo>
                <a:lnTo>
                  <a:pt x="2144" y="584"/>
                </a:lnTo>
                <a:lnTo>
                  <a:pt x="2149" y="578"/>
                </a:lnTo>
                <a:lnTo>
                  <a:pt x="2154" y="609"/>
                </a:lnTo>
                <a:lnTo>
                  <a:pt x="2160" y="640"/>
                </a:lnTo>
                <a:lnTo>
                  <a:pt x="2165" y="640"/>
                </a:lnTo>
                <a:lnTo>
                  <a:pt x="2169" y="672"/>
                </a:lnTo>
                <a:lnTo>
                  <a:pt x="2175" y="677"/>
                </a:lnTo>
                <a:lnTo>
                  <a:pt x="2180" y="697"/>
                </a:lnTo>
                <a:lnTo>
                  <a:pt x="2186" y="690"/>
                </a:lnTo>
                <a:lnTo>
                  <a:pt x="2191" y="679"/>
                </a:lnTo>
                <a:lnTo>
                  <a:pt x="2197" y="688"/>
                </a:lnTo>
                <a:lnTo>
                  <a:pt x="2200" y="692"/>
                </a:lnTo>
                <a:lnTo>
                  <a:pt x="2206" y="721"/>
                </a:lnTo>
                <a:lnTo>
                  <a:pt x="2211" y="710"/>
                </a:lnTo>
                <a:lnTo>
                  <a:pt x="2217" y="714"/>
                </a:lnTo>
                <a:lnTo>
                  <a:pt x="2222" y="736"/>
                </a:lnTo>
                <a:lnTo>
                  <a:pt x="2226" y="743"/>
                </a:lnTo>
                <a:lnTo>
                  <a:pt x="2231" y="761"/>
                </a:lnTo>
                <a:lnTo>
                  <a:pt x="2237" y="759"/>
                </a:lnTo>
                <a:lnTo>
                  <a:pt x="2242" y="756"/>
                </a:lnTo>
                <a:lnTo>
                  <a:pt x="2248" y="756"/>
                </a:lnTo>
                <a:lnTo>
                  <a:pt x="2253" y="748"/>
                </a:lnTo>
                <a:lnTo>
                  <a:pt x="2257" y="756"/>
                </a:lnTo>
                <a:lnTo>
                  <a:pt x="2262" y="781"/>
                </a:lnTo>
                <a:lnTo>
                  <a:pt x="2268" y="761"/>
                </a:lnTo>
                <a:lnTo>
                  <a:pt x="2273" y="758"/>
                </a:lnTo>
                <a:lnTo>
                  <a:pt x="2279" y="752"/>
                </a:lnTo>
                <a:lnTo>
                  <a:pt x="2283" y="741"/>
                </a:lnTo>
                <a:lnTo>
                  <a:pt x="2288" y="730"/>
                </a:lnTo>
                <a:lnTo>
                  <a:pt x="2294" y="730"/>
                </a:lnTo>
                <a:lnTo>
                  <a:pt x="2299" y="737"/>
                </a:lnTo>
                <a:lnTo>
                  <a:pt x="2305" y="743"/>
                </a:lnTo>
                <a:lnTo>
                  <a:pt x="2310" y="737"/>
                </a:lnTo>
                <a:lnTo>
                  <a:pt x="2314" y="697"/>
                </a:lnTo>
                <a:lnTo>
                  <a:pt x="2319" y="721"/>
                </a:lnTo>
                <a:lnTo>
                  <a:pt x="2325" y="704"/>
                </a:lnTo>
                <a:lnTo>
                  <a:pt x="2330" y="692"/>
                </a:lnTo>
                <a:lnTo>
                  <a:pt x="2336" y="701"/>
                </a:lnTo>
                <a:lnTo>
                  <a:pt x="2339" y="694"/>
                </a:lnTo>
                <a:lnTo>
                  <a:pt x="2345" y="697"/>
                </a:lnTo>
                <a:lnTo>
                  <a:pt x="2350" y="703"/>
                </a:lnTo>
                <a:lnTo>
                  <a:pt x="2356" y="725"/>
                </a:lnTo>
                <a:lnTo>
                  <a:pt x="2361" y="732"/>
                </a:lnTo>
                <a:lnTo>
                  <a:pt x="2367" y="732"/>
                </a:lnTo>
                <a:lnTo>
                  <a:pt x="2370" y="719"/>
                </a:lnTo>
                <a:lnTo>
                  <a:pt x="2376" y="706"/>
                </a:lnTo>
                <a:lnTo>
                  <a:pt x="2381" y="717"/>
                </a:lnTo>
                <a:lnTo>
                  <a:pt x="2387" y="737"/>
                </a:lnTo>
                <a:lnTo>
                  <a:pt x="2392" y="759"/>
                </a:lnTo>
                <a:lnTo>
                  <a:pt x="2396" y="748"/>
                </a:lnTo>
                <a:lnTo>
                  <a:pt x="2402" y="759"/>
                </a:lnTo>
                <a:lnTo>
                  <a:pt x="2407" y="752"/>
                </a:lnTo>
                <a:lnTo>
                  <a:pt x="2413" y="763"/>
                </a:lnTo>
                <a:lnTo>
                  <a:pt x="2418" y="789"/>
                </a:lnTo>
                <a:lnTo>
                  <a:pt x="2424" y="791"/>
                </a:lnTo>
                <a:lnTo>
                  <a:pt x="2427" y="783"/>
                </a:lnTo>
                <a:lnTo>
                  <a:pt x="2433" y="800"/>
                </a:lnTo>
                <a:lnTo>
                  <a:pt x="2438" y="805"/>
                </a:lnTo>
                <a:lnTo>
                  <a:pt x="2444" y="787"/>
                </a:lnTo>
                <a:lnTo>
                  <a:pt x="2449" y="776"/>
                </a:lnTo>
                <a:lnTo>
                  <a:pt x="2453" y="741"/>
                </a:lnTo>
                <a:lnTo>
                  <a:pt x="2458" y="697"/>
                </a:lnTo>
                <a:lnTo>
                  <a:pt x="2464" y="694"/>
                </a:lnTo>
                <a:lnTo>
                  <a:pt x="2469" y="719"/>
                </a:lnTo>
                <a:lnTo>
                  <a:pt x="2475" y="730"/>
                </a:lnTo>
                <a:lnTo>
                  <a:pt x="2478" y="694"/>
                </a:lnTo>
                <a:lnTo>
                  <a:pt x="2484" y="730"/>
                </a:lnTo>
                <a:lnTo>
                  <a:pt x="2489" y="736"/>
                </a:lnTo>
                <a:lnTo>
                  <a:pt x="2495" y="745"/>
                </a:lnTo>
                <a:lnTo>
                  <a:pt x="2500" y="774"/>
                </a:lnTo>
                <a:lnTo>
                  <a:pt x="2506" y="767"/>
                </a:lnTo>
                <a:lnTo>
                  <a:pt x="2510" y="774"/>
                </a:lnTo>
                <a:lnTo>
                  <a:pt x="2515" y="763"/>
                </a:lnTo>
                <a:lnTo>
                  <a:pt x="2521" y="769"/>
                </a:lnTo>
                <a:lnTo>
                  <a:pt x="2526" y="769"/>
                </a:lnTo>
                <a:lnTo>
                  <a:pt x="2532" y="781"/>
                </a:lnTo>
                <a:lnTo>
                  <a:pt x="2535" y="776"/>
                </a:lnTo>
                <a:lnTo>
                  <a:pt x="2541" y="780"/>
                </a:lnTo>
                <a:lnTo>
                  <a:pt x="2546" y="776"/>
                </a:lnTo>
                <a:lnTo>
                  <a:pt x="2552" y="787"/>
                </a:lnTo>
                <a:lnTo>
                  <a:pt x="2557" y="772"/>
                </a:lnTo>
                <a:lnTo>
                  <a:pt x="2563" y="759"/>
                </a:lnTo>
                <a:lnTo>
                  <a:pt x="2566" y="754"/>
                </a:lnTo>
                <a:lnTo>
                  <a:pt x="2572" y="759"/>
                </a:lnTo>
                <a:lnTo>
                  <a:pt x="2577" y="756"/>
                </a:lnTo>
                <a:lnTo>
                  <a:pt x="2583" y="756"/>
                </a:lnTo>
                <a:lnTo>
                  <a:pt x="2588" y="750"/>
                </a:lnTo>
                <a:lnTo>
                  <a:pt x="2592" y="745"/>
                </a:lnTo>
                <a:lnTo>
                  <a:pt x="2597" y="747"/>
                </a:lnTo>
                <a:lnTo>
                  <a:pt x="2603" y="732"/>
                </a:lnTo>
                <a:lnTo>
                  <a:pt x="2608" y="756"/>
                </a:lnTo>
                <a:lnTo>
                  <a:pt x="2614" y="745"/>
                </a:lnTo>
                <a:lnTo>
                  <a:pt x="2619" y="745"/>
                </a:lnTo>
                <a:lnTo>
                  <a:pt x="2623" y="748"/>
                </a:lnTo>
                <a:lnTo>
                  <a:pt x="2629" y="719"/>
                </a:lnTo>
                <a:lnTo>
                  <a:pt x="2634" y="726"/>
                </a:lnTo>
                <a:lnTo>
                  <a:pt x="2639" y="717"/>
                </a:lnTo>
                <a:lnTo>
                  <a:pt x="2645" y="723"/>
                </a:lnTo>
                <a:lnTo>
                  <a:pt x="2649" y="743"/>
                </a:lnTo>
                <a:lnTo>
                  <a:pt x="2654" y="745"/>
                </a:lnTo>
                <a:lnTo>
                  <a:pt x="2660" y="719"/>
                </a:lnTo>
                <a:lnTo>
                  <a:pt x="2665" y="703"/>
                </a:lnTo>
                <a:lnTo>
                  <a:pt x="2671" y="717"/>
                </a:lnTo>
                <a:lnTo>
                  <a:pt x="2676" y="723"/>
                </a:lnTo>
                <a:lnTo>
                  <a:pt x="2680" y="695"/>
                </a:lnTo>
                <a:lnTo>
                  <a:pt x="2685" y="681"/>
                </a:lnTo>
                <a:lnTo>
                  <a:pt x="2691" y="683"/>
                </a:lnTo>
                <a:lnTo>
                  <a:pt x="2696" y="697"/>
                </a:lnTo>
                <a:lnTo>
                  <a:pt x="2702" y="692"/>
                </a:lnTo>
                <a:lnTo>
                  <a:pt x="2705" y="683"/>
                </a:lnTo>
                <a:lnTo>
                  <a:pt x="2711" y="688"/>
                </a:lnTo>
                <a:lnTo>
                  <a:pt x="2716" y="695"/>
                </a:lnTo>
                <a:lnTo>
                  <a:pt x="2722" y="673"/>
                </a:lnTo>
                <a:lnTo>
                  <a:pt x="2727" y="706"/>
                </a:lnTo>
                <a:lnTo>
                  <a:pt x="2733" y="697"/>
                </a:lnTo>
                <a:lnTo>
                  <a:pt x="2736" y="706"/>
                </a:lnTo>
                <a:lnTo>
                  <a:pt x="2742" y="701"/>
                </a:lnTo>
                <a:lnTo>
                  <a:pt x="2747" y="666"/>
                </a:lnTo>
                <a:lnTo>
                  <a:pt x="2753" y="659"/>
                </a:lnTo>
                <a:lnTo>
                  <a:pt x="2758" y="672"/>
                </a:lnTo>
                <a:lnTo>
                  <a:pt x="2762" y="670"/>
                </a:lnTo>
                <a:lnTo>
                  <a:pt x="2768" y="661"/>
                </a:lnTo>
                <a:lnTo>
                  <a:pt x="2773" y="672"/>
                </a:lnTo>
                <a:lnTo>
                  <a:pt x="2779" y="679"/>
                </a:lnTo>
                <a:lnTo>
                  <a:pt x="2784" y="679"/>
                </a:lnTo>
                <a:lnTo>
                  <a:pt x="2788" y="699"/>
                </a:lnTo>
                <a:lnTo>
                  <a:pt x="2793" y="710"/>
                </a:lnTo>
                <a:lnTo>
                  <a:pt x="2799" y="714"/>
                </a:lnTo>
                <a:lnTo>
                  <a:pt x="2804" y="737"/>
                </a:lnTo>
                <a:lnTo>
                  <a:pt x="2810" y="763"/>
                </a:lnTo>
                <a:lnTo>
                  <a:pt x="2815" y="792"/>
                </a:lnTo>
                <a:lnTo>
                  <a:pt x="2819" y="750"/>
                </a:lnTo>
                <a:lnTo>
                  <a:pt x="2824" y="721"/>
                </a:lnTo>
                <a:lnTo>
                  <a:pt x="2830" y="732"/>
                </a:lnTo>
                <a:lnTo>
                  <a:pt x="2835" y="767"/>
                </a:lnTo>
                <a:lnTo>
                  <a:pt x="2841" y="774"/>
                </a:lnTo>
                <a:lnTo>
                  <a:pt x="2844" y="763"/>
                </a:lnTo>
                <a:lnTo>
                  <a:pt x="2850" y="748"/>
                </a:lnTo>
                <a:lnTo>
                  <a:pt x="2855" y="754"/>
                </a:lnTo>
                <a:lnTo>
                  <a:pt x="2861" y="781"/>
                </a:lnTo>
                <a:lnTo>
                  <a:pt x="2866" y="787"/>
                </a:lnTo>
                <a:lnTo>
                  <a:pt x="2872" y="805"/>
                </a:lnTo>
                <a:lnTo>
                  <a:pt x="2876" y="811"/>
                </a:lnTo>
                <a:lnTo>
                  <a:pt x="2881" y="798"/>
                </a:lnTo>
                <a:lnTo>
                  <a:pt x="2887" y="816"/>
                </a:lnTo>
                <a:lnTo>
                  <a:pt x="2892" y="822"/>
                </a:lnTo>
                <a:lnTo>
                  <a:pt x="2898" y="845"/>
                </a:lnTo>
                <a:lnTo>
                  <a:pt x="2901" y="836"/>
                </a:lnTo>
                <a:lnTo>
                  <a:pt x="2907" y="869"/>
                </a:lnTo>
                <a:lnTo>
                  <a:pt x="2912" y="871"/>
                </a:lnTo>
                <a:lnTo>
                  <a:pt x="2918" y="864"/>
                </a:lnTo>
                <a:lnTo>
                  <a:pt x="2923" y="842"/>
                </a:lnTo>
                <a:lnTo>
                  <a:pt x="2929" y="820"/>
                </a:lnTo>
                <a:lnTo>
                  <a:pt x="2932" y="816"/>
                </a:lnTo>
                <a:lnTo>
                  <a:pt x="2938" y="823"/>
                </a:lnTo>
                <a:lnTo>
                  <a:pt x="2943" y="789"/>
                </a:lnTo>
                <a:lnTo>
                  <a:pt x="2949" y="770"/>
                </a:lnTo>
                <a:lnTo>
                  <a:pt x="2954" y="763"/>
                </a:lnTo>
                <a:lnTo>
                  <a:pt x="2958" y="778"/>
                </a:lnTo>
                <a:lnTo>
                  <a:pt x="2963" y="781"/>
                </a:lnTo>
                <a:lnTo>
                  <a:pt x="2969" y="780"/>
                </a:lnTo>
                <a:lnTo>
                  <a:pt x="2974" y="785"/>
                </a:lnTo>
                <a:lnTo>
                  <a:pt x="2980" y="780"/>
                </a:lnTo>
                <a:lnTo>
                  <a:pt x="2985" y="759"/>
                </a:lnTo>
                <a:lnTo>
                  <a:pt x="2989" y="763"/>
                </a:lnTo>
                <a:lnTo>
                  <a:pt x="2995" y="759"/>
                </a:lnTo>
                <a:lnTo>
                  <a:pt x="3000" y="767"/>
                </a:lnTo>
                <a:lnTo>
                  <a:pt x="3006" y="814"/>
                </a:lnTo>
                <a:lnTo>
                  <a:pt x="3011" y="825"/>
                </a:lnTo>
                <a:lnTo>
                  <a:pt x="3015" y="833"/>
                </a:lnTo>
                <a:lnTo>
                  <a:pt x="3020" y="840"/>
                </a:lnTo>
                <a:lnTo>
                  <a:pt x="3026" y="838"/>
                </a:lnTo>
                <a:lnTo>
                  <a:pt x="3031" y="827"/>
                </a:lnTo>
                <a:lnTo>
                  <a:pt x="3037" y="833"/>
                </a:lnTo>
                <a:lnTo>
                  <a:pt x="3042" y="811"/>
                </a:lnTo>
                <a:lnTo>
                  <a:pt x="3046" y="814"/>
                </a:lnTo>
                <a:lnTo>
                  <a:pt x="3051" y="811"/>
                </a:lnTo>
                <a:lnTo>
                  <a:pt x="3057" y="811"/>
                </a:lnTo>
                <a:lnTo>
                  <a:pt x="3062" y="816"/>
                </a:lnTo>
                <a:lnTo>
                  <a:pt x="3068" y="802"/>
                </a:lnTo>
                <a:lnTo>
                  <a:pt x="3071" y="763"/>
                </a:lnTo>
                <a:lnTo>
                  <a:pt x="3077" y="756"/>
                </a:lnTo>
                <a:lnTo>
                  <a:pt x="3082" y="772"/>
                </a:lnTo>
                <a:lnTo>
                  <a:pt x="3088" y="781"/>
                </a:lnTo>
                <a:lnTo>
                  <a:pt x="3093" y="783"/>
                </a:lnTo>
                <a:lnTo>
                  <a:pt x="3097" y="785"/>
                </a:lnTo>
                <a:lnTo>
                  <a:pt x="3103" y="780"/>
                </a:lnTo>
                <a:lnTo>
                  <a:pt x="3108" y="763"/>
                </a:lnTo>
                <a:lnTo>
                  <a:pt x="3113" y="770"/>
                </a:lnTo>
                <a:lnTo>
                  <a:pt x="3119" y="781"/>
                </a:lnTo>
                <a:lnTo>
                  <a:pt x="3124" y="759"/>
                </a:lnTo>
                <a:lnTo>
                  <a:pt x="3128" y="758"/>
                </a:lnTo>
                <a:lnTo>
                  <a:pt x="3134" y="781"/>
                </a:lnTo>
                <a:lnTo>
                  <a:pt x="3139" y="794"/>
                </a:lnTo>
                <a:lnTo>
                  <a:pt x="3145" y="805"/>
                </a:lnTo>
                <a:lnTo>
                  <a:pt x="3150" y="774"/>
                </a:lnTo>
                <a:lnTo>
                  <a:pt x="3154" y="791"/>
                </a:lnTo>
                <a:lnTo>
                  <a:pt x="3159" y="756"/>
                </a:lnTo>
                <a:lnTo>
                  <a:pt x="3165" y="761"/>
                </a:lnTo>
                <a:lnTo>
                  <a:pt x="3170" y="758"/>
                </a:lnTo>
                <a:lnTo>
                  <a:pt x="3176" y="739"/>
                </a:lnTo>
                <a:lnTo>
                  <a:pt x="3181" y="719"/>
                </a:lnTo>
                <a:lnTo>
                  <a:pt x="3185" y="725"/>
                </a:lnTo>
                <a:lnTo>
                  <a:pt x="3190" y="728"/>
                </a:lnTo>
                <a:lnTo>
                  <a:pt x="3196" y="747"/>
                </a:lnTo>
                <a:lnTo>
                  <a:pt x="3201" y="754"/>
                </a:lnTo>
                <a:lnTo>
                  <a:pt x="3207" y="752"/>
                </a:lnTo>
                <a:lnTo>
                  <a:pt x="3210" y="765"/>
                </a:lnTo>
                <a:lnTo>
                  <a:pt x="3216" y="752"/>
                </a:lnTo>
                <a:lnTo>
                  <a:pt x="3221" y="739"/>
                </a:lnTo>
                <a:lnTo>
                  <a:pt x="3227" y="741"/>
                </a:lnTo>
                <a:lnTo>
                  <a:pt x="3232" y="725"/>
                </a:lnTo>
                <a:lnTo>
                  <a:pt x="3238" y="721"/>
                </a:lnTo>
                <a:lnTo>
                  <a:pt x="3242" y="710"/>
                </a:lnTo>
                <a:lnTo>
                  <a:pt x="3247" y="719"/>
                </a:lnTo>
                <a:lnTo>
                  <a:pt x="3253" y="690"/>
                </a:lnTo>
                <a:lnTo>
                  <a:pt x="3258" y="684"/>
                </a:lnTo>
                <a:lnTo>
                  <a:pt x="3264" y="675"/>
                </a:lnTo>
                <a:lnTo>
                  <a:pt x="3267" y="695"/>
                </a:lnTo>
                <a:lnTo>
                  <a:pt x="3273" y="688"/>
                </a:lnTo>
                <a:lnTo>
                  <a:pt x="3278" y="712"/>
                </a:lnTo>
                <a:lnTo>
                  <a:pt x="3284" y="728"/>
                </a:lnTo>
                <a:lnTo>
                  <a:pt x="3289" y="732"/>
                </a:lnTo>
                <a:lnTo>
                  <a:pt x="3295" y="765"/>
                </a:lnTo>
                <a:lnTo>
                  <a:pt x="3298" y="780"/>
                </a:lnTo>
                <a:lnTo>
                  <a:pt x="3304" y="807"/>
                </a:lnTo>
                <a:lnTo>
                  <a:pt x="3309" y="840"/>
                </a:lnTo>
                <a:lnTo>
                  <a:pt x="3315" y="851"/>
                </a:lnTo>
                <a:lnTo>
                  <a:pt x="3320" y="829"/>
                </a:lnTo>
                <a:lnTo>
                  <a:pt x="3324" y="847"/>
                </a:lnTo>
                <a:lnTo>
                  <a:pt x="3329" y="873"/>
                </a:lnTo>
                <a:lnTo>
                  <a:pt x="3335" y="886"/>
                </a:lnTo>
                <a:lnTo>
                  <a:pt x="3340" y="906"/>
                </a:lnTo>
                <a:lnTo>
                  <a:pt x="3346" y="915"/>
                </a:lnTo>
                <a:lnTo>
                  <a:pt x="3351" y="942"/>
                </a:lnTo>
                <a:lnTo>
                  <a:pt x="3355" y="948"/>
                </a:lnTo>
                <a:lnTo>
                  <a:pt x="3361" y="935"/>
                </a:lnTo>
                <a:lnTo>
                  <a:pt x="3366" y="919"/>
                </a:lnTo>
                <a:lnTo>
                  <a:pt x="3372" y="909"/>
                </a:lnTo>
                <a:lnTo>
                  <a:pt x="3377" y="911"/>
                </a:lnTo>
                <a:lnTo>
                  <a:pt x="3381" y="931"/>
                </a:lnTo>
                <a:lnTo>
                  <a:pt x="3386" y="939"/>
                </a:lnTo>
                <a:lnTo>
                  <a:pt x="3392" y="913"/>
                </a:lnTo>
                <a:lnTo>
                  <a:pt x="3397" y="911"/>
                </a:lnTo>
                <a:lnTo>
                  <a:pt x="3403" y="909"/>
                </a:lnTo>
                <a:lnTo>
                  <a:pt x="3406" y="913"/>
                </a:lnTo>
                <a:lnTo>
                  <a:pt x="3412" y="919"/>
                </a:lnTo>
                <a:lnTo>
                  <a:pt x="3417" y="909"/>
                </a:lnTo>
                <a:lnTo>
                  <a:pt x="3423" y="906"/>
                </a:lnTo>
                <a:lnTo>
                  <a:pt x="3428" y="930"/>
                </a:lnTo>
                <a:lnTo>
                  <a:pt x="3434" y="933"/>
                </a:lnTo>
                <a:lnTo>
                  <a:pt x="3437" y="955"/>
                </a:lnTo>
                <a:lnTo>
                  <a:pt x="3443" y="988"/>
                </a:lnTo>
                <a:lnTo>
                  <a:pt x="3448" y="983"/>
                </a:lnTo>
                <a:lnTo>
                  <a:pt x="3454" y="1001"/>
                </a:lnTo>
                <a:lnTo>
                  <a:pt x="3459" y="1047"/>
                </a:lnTo>
                <a:lnTo>
                  <a:pt x="3463" y="1056"/>
                </a:lnTo>
                <a:lnTo>
                  <a:pt x="3469" y="1076"/>
                </a:lnTo>
                <a:lnTo>
                  <a:pt x="3474" y="1043"/>
                </a:lnTo>
                <a:lnTo>
                  <a:pt x="3480" y="1063"/>
                </a:lnTo>
                <a:lnTo>
                  <a:pt x="3485" y="1058"/>
                </a:lnTo>
                <a:lnTo>
                  <a:pt x="3491" y="1060"/>
                </a:lnTo>
                <a:lnTo>
                  <a:pt x="3494" y="1072"/>
                </a:lnTo>
                <a:lnTo>
                  <a:pt x="3500" y="1089"/>
                </a:lnTo>
                <a:lnTo>
                  <a:pt x="3505" y="1080"/>
                </a:lnTo>
                <a:lnTo>
                  <a:pt x="3511" y="1076"/>
                </a:lnTo>
                <a:lnTo>
                  <a:pt x="3516" y="1061"/>
                </a:lnTo>
                <a:lnTo>
                  <a:pt x="3520" y="1049"/>
                </a:lnTo>
                <a:lnTo>
                  <a:pt x="3525" y="1019"/>
                </a:lnTo>
                <a:lnTo>
                  <a:pt x="3531" y="1019"/>
                </a:lnTo>
                <a:lnTo>
                  <a:pt x="3536" y="988"/>
                </a:lnTo>
                <a:lnTo>
                  <a:pt x="3542" y="975"/>
                </a:lnTo>
                <a:lnTo>
                  <a:pt x="3547" y="950"/>
                </a:lnTo>
                <a:lnTo>
                  <a:pt x="3551" y="963"/>
                </a:lnTo>
                <a:lnTo>
                  <a:pt x="3556" y="937"/>
                </a:lnTo>
                <a:lnTo>
                  <a:pt x="3562" y="933"/>
                </a:lnTo>
                <a:lnTo>
                  <a:pt x="3567" y="915"/>
                </a:lnTo>
                <a:lnTo>
                  <a:pt x="3573" y="924"/>
                </a:lnTo>
                <a:lnTo>
                  <a:pt x="3577" y="911"/>
                </a:lnTo>
                <a:lnTo>
                  <a:pt x="3582" y="900"/>
                </a:lnTo>
                <a:lnTo>
                  <a:pt x="3588" y="891"/>
                </a:lnTo>
                <a:lnTo>
                  <a:pt x="3593" y="928"/>
                </a:lnTo>
                <a:lnTo>
                  <a:pt x="3598" y="964"/>
                </a:lnTo>
                <a:lnTo>
                  <a:pt x="3604" y="974"/>
                </a:lnTo>
                <a:lnTo>
                  <a:pt x="3608" y="988"/>
                </a:lnTo>
                <a:lnTo>
                  <a:pt x="3613" y="992"/>
                </a:lnTo>
                <a:lnTo>
                  <a:pt x="3619" y="997"/>
                </a:lnTo>
                <a:lnTo>
                  <a:pt x="3624" y="985"/>
                </a:lnTo>
                <a:lnTo>
                  <a:pt x="3630" y="1007"/>
                </a:lnTo>
                <a:lnTo>
                  <a:pt x="3633" y="1025"/>
                </a:lnTo>
                <a:lnTo>
                  <a:pt x="3639" y="1056"/>
                </a:lnTo>
                <a:lnTo>
                  <a:pt x="3644" y="1041"/>
                </a:lnTo>
                <a:lnTo>
                  <a:pt x="3650" y="1008"/>
                </a:lnTo>
                <a:lnTo>
                  <a:pt x="3655" y="986"/>
                </a:lnTo>
                <a:lnTo>
                  <a:pt x="3661" y="963"/>
                </a:lnTo>
                <a:lnTo>
                  <a:pt x="3664" y="948"/>
                </a:lnTo>
                <a:lnTo>
                  <a:pt x="3670" y="981"/>
                </a:lnTo>
                <a:lnTo>
                  <a:pt x="3675" y="959"/>
                </a:lnTo>
                <a:lnTo>
                  <a:pt x="3681" y="952"/>
                </a:lnTo>
                <a:lnTo>
                  <a:pt x="3686" y="996"/>
                </a:lnTo>
                <a:lnTo>
                  <a:pt x="3690" y="983"/>
                </a:lnTo>
                <a:lnTo>
                  <a:pt x="3695" y="985"/>
                </a:lnTo>
                <a:lnTo>
                  <a:pt x="3701" y="992"/>
                </a:lnTo>
                <a:lnTo>
                  <a:pt x="3706" y="990"/>
                </a:lnTo>
                <a:lnTo>
                  <a:pt x="3712" y="1001"/>
                </a:lnTo>
                <a:lnTo>
                  <a:pt x="3716" y="1014"/>
                </a:lnTo>
                <a:lnTo>
                  <a:pt x="3721" y="1003"/>
                </a:lnTo>
                <a:lnTo>
                  <a:pt x="3727" y="1007"/>
                </a:lnTo>
                <a:lnTo>
                  <a:pt x="3732" y="999"/>
                </a:lnTo>
                <a:lnTo>
                  <a:pt x="3738" y="1023"/>
                </a:lnTo>
                <a:lnTo>
                  <a:pt x="3743" y="1034"/>
                </a:lnTo>
                <a:lnTo>
                  <a:pt x="3747" y="1041"/>
                </a:lnTo>
                <a:lnTo>
                  <a:pt x="3752" y="1049"/>
                </a:lnTo>
                <a:lnTo>
                  <a:pt x="3758" y="1056"/>
                </a:lnTo>
                <a:lnTo>
                  <a:pt x="3763" y="1041"/>
                </a:lnTo>
                <a:lnTo>
                  <a:pt x="3769" y="1034"/>
                </a:lnTo>
                <a:lnTo>
                  <a:pt x="3772" y="1036"/>
                </a:lnTo>
                <a:lnTo>
                  <a:pt x="3778" y="1056"/>
                </a:lnTo>
                <a:lnTo>
                  <a:pt x="3783" y="1050"/>
                </a:lnTo>
                <a:lnTo>
                  <a:pt x="3789" y="1047"/>
                </a:lnTo>
                <a:lnTo>
                  <a:pt x="3794" y="1034"/>
                </a:lnTo>
                <a:lnTo>
                  <a:pt x="3800" y="1049"/>
                </a:lnTo>
                <a:lnTo>
                  <a:pt x="3803" y="1058"/>
                </a:lnTo>
                <a:lnTo>
                  <a:pt x="3809" y="1047"/>
                </a:lnTo>
                <a:lnTo>
                  <a:pt x="3814" y="1063"/>
                </a:lnTo>
                <a:lnTo>
                  <a:pt x="3820" y="1052"/>
                </a:lnTo>
                <a:lnTo>
                  <a:pt x="3825" y="1067"/>
                </a:lnTo>
                <a:lnTo>
                  <a:pt x="3829" y="1080"/>
                </a:lnTo>
                <a:lnTo>
                  <a:pt x="3835" y="1071"/>
                </a:lnTo>
                <a:lnTo>
                  <a:pt x="3840" y="1060"/>
                </a:lnTo>
                <a:lnTo>
                  <a:pt x="3846" y="1045"/>
                </a:lnTo>
                <a:lnTo>
                  <a:pt x="3851" y="1041"/>
                </a:lnTo>
                <a:lnTo>
                  <a:pt x="3857" y="1049"/>
                </a:lnTo>
                <a:lnTo>
                  <a:pt x="3860" y="1032"/>
                </a:lnTo>
                <a:lnTo>
                  <a:pt x="3866" y="1030"/>
                </a:lnTo>
                <a:lnTo>
                  <a:pt x="3871" y="1047"/>
                </a:lnTo>
                <a:lnTo>
                  <a:pt x="3877" y="1023"/>
                </a:lnTo>
                <a:lnTo>
                  <a:pt x="3882" y="1016"/>
                </a:lnTo>
                <a:lnTo>
                  <a:pt x="3886" y="1007"/>
                </a:lnTo>
                <a:lnTo>
                  <a:pt x="3891" y="1025"/>
                </a:lnTo>
                <a:lnTo>
                  <a:pt x="3897" y="1016"/>
                </a:lnTo>
                <a:lnTo>
                  <a:pt x="3902" y="1017"/>
                </a:lnTo>
                <a:lnTo>
                  <a:pt x="3908" y="988"/>
                </a:lnTo>
                <a:lnTo>
                  <a:pt x="3913" y="983"/>
                </a:lnTo>
                <a:lnTo>
                  <a:pt x="3917" y="966"/>
                </a:lnTo>
                <a:lnTo>
                  <a:pt x="3922" y="953"/>
                </a:lnTo>
                <a:lnTo>
                  <a:pt x="3928" y="939"/>
                </a:lnTo>
                <a:lnTo>
                  <a:pt x="3933" y="915"/>
                </a:lnTo>
                <a:lnTo>
                  <a:pt x="3939" y="893"/>
                </a:lnTo>
                <a:lnTo>
                  <a:pt x="3943" y="888"/>
                </a:lnTo>
                <a:lnTo>
                  <a:pt x="3948" y="884"/>
                </a:lnTo>
                <a:lnTo>
                  <a:pt x="3954" y="893"/>
                </a:lnTo>
                <a:lnTo>
                  <a:pt x="3959" y="895"/>
                </a:lnTo>
                <a:lnTo>
                  <a:pt x="3965" y="928"/>
                </a:lnTo>
                <a:lnTo>
                  <a:pt x="3970" y="948"/>
                </a:lnTo>
                <a:lnTo>
                  <a:pt x="3974" y="981"/>
                </a:lnTo>
                <a:lnTo>
                  <a:pt x="3979" y="963"/>
                </a:lnTo>
                <a:lnTo>
                  <a:pt x="3985" y="941"/>
                </a:lnTo>
                <a:lnTo>
                  <a:pt x="3990" y="933"/>
                </a:lnTo>
                <a:lnTo>
                  <a:pt x="3996" y="946"/>
                </a:lnTo>
                <a:lnTo>
                  <a:pt x="3999" y="944"/>
                </a:lnTo>
                <a:lnTo>
                  <a:pt x="4005" y="948"/>
                </a:lnTo>
                <a:lnTo>
                  <a:pt x="4010" y="944"/>
                </a:lnTo>
                <a:lnTo>
                  <a:pt x="4016" y="937"/>
                </a:lnTo>
                <a:lnTo>
                  <a:pt x="4021" y="950"/>
                </a:lnTo>
                <a:lnTo>
                  <a:pt x="4025" y="935"/>
                </a:lnTo>
                <a:lnTo>
                  <a:pt x="4030" y="953"/>
                </a:lnTo>
                <a:lnTo>
                  <a:pt x="4036" y="948"/>
                </a:lnTo>
                <a:lnTo>
                  <a:pt x="4041" y="966"/>
                </a:lnTo>
                <a:lnTo>
                  <a:pt x="4047" y="961"/>
                </a:lnTo>
                <a:lnTo>
                  <a:pt x="4052" y="966"/>
                </a:lnTo>
                <a:lnTo>
                  <a:pt x="4056" y="963"/>
                </a:lnTo>
                <a:lnTo>
                  <a:pt x="4062" y="975"/>
                </a:lnTo>
                <a:lnTo>
                  <a:pt x="4067" y="974"/>
                </a:lnTo>
                <a:lnTo>
                  <a:pt x="4073" y="988"/>
                </a:lnTo>
                <a:lnTo>
                  <a:pt x="4078" y="979"/>
                </a:lnTo>
                <a:lnTo>
                  <a:pt x="4082" y="986"/>
                </a:lnTo>
                <a:lnTo>
                  <a:pt x="4087" y="1005"/>
                </a:lnTo>
                <a:lnTo>
                  <a:pt x="4093" y="994"/>
                </a:lnTo>
                <a:lnTo>
                  <a:pt x="4098" y="1039"/>
                </a:lnTo>
                <a:lnTo>
                  <a:pt x="4104" y="1010"/>
                </a:lnTo>
                <a:lnTo>
                  <a:pt x="4109" y="996"/>
                </a:lnTo>
                <a:lnTo>
                  <a:pt x="4113" y="996"/>
                </a:lnTo>
                <a:lnTo>
                  <a:pt x="4118" y="990"/>
                </a:lnTo>
                <a:lnTo>
                  <a:pt x="4124" y="975"/>
                </a:lnTo>
                <a:lnTo>
                  <a:pt x="4129" y="988"/>
                </a:lnTo>
                <a:lnTo>
                  <a:pt x="4135" y="1007"/>
                </a:lnTo>
                <a:lnTo>
                  <a:pt x="4138" y="1008"/>
                </a:lnTo>
                <a:lnTo>
                  <a:pt x="4144" y="986"/>
                </a:lnTo>
                <a:lnTo>
                  <a:pt x="4149" y="988"/>
                </a:lnTo>
                <a:lnTo>
                  <a:pt x="4155" y="1005"/>
                </a:lnTo>
                <a:lnTo>
                  <a:pt x="4160" y="983"/>
                </a:lnTo>
                <a:lnTo>
                  <a:pt x="4166" y="981"/>
                </a:lnTo>
                <a:lnTo>
                  <a:pt x="4170" y="981"/>
                </a:lnTo>
                <a:lnTo>
                  <a:pt x="4175" y="977"/>
                </a:lnTo>
                <a:lnTo>
                  <a:pt x="4180" y="981"/>
                </a:lnTo>
                <a:lnTo>
                  <a:pt x="4186" y="979"/>
                </a:lnTo>
                <a:lnTo>
                  <a:pt x="4191" y="985"/>
                </a:lnTo>
                <a:lnTo>
                  <a:pt x="4195" y="979"/>
                </a:lnTo>
                <a:lnTo>
                  <a:pt x="4201" y="961"/>
                </a:lnTo>
                <a:lnTo>
                  <a:pt x="4206" y="972"/>
                </a:lnTo>
                <a:lnTo>
                  <a:pt x="4212" y="964"/>
                </a:lnTo>
                <a:lnTo>
                  <a:pt x="4217" y="1003"/>
                </a:lnTo>
                <a:lnTo>
                  <a:pt x="4223" y="1023"/>
                </a:lnTo>
                <a:lnTo>
                  <a:pt x="4226" y="990"/>
                </a:lnTo>
                <a:lnTo>
                  <a:pt x="4232" y="1008"/>
                </a:lnTo>
                <a:lnTo>
                  <a:pt x="4237" y="1010"/>
                </a:lnTo>
                <a:lnTo>
                  <a:pt x="4243" y="1010"/>
                </a:lnTo>
                <a:lnTo>
                  <a:pt x="4248" y="986"/>
                </a:lnTo>
                <a:lnTo>
                  <a:pt x="4252" y="990"/>
                </a:lnTo>
                <a:lnTo>
                  <a:pt x="4257" y="985"/>
                </a:lnTo>
                <a:lnTo>
                  <a:pt x="4263" y="1019"/>
                </a:lnTo>
                <a:lnTo>
                  <a:pt x="4268" y="1027"/>
                </a:lnTo>
                <a:lnTo>
                  <a:pt x="4274" y="1030"/>
                </a:lnTo>
                <a:lnTo>
                  <a:pt x="4279" y="1032"/>
                </a:lnTo>
                <a:lnTo>
                  <a:pt x="4283" y="1039"/>
                </a:lnTo>
                <a:lnTo>
                  <a:pt x="4288" y="1028"/>
                </a:lnTo>
                <a:lnTo>
                  <a:pt x="4294" y="1025"/>
                </a:lnTo>
                <a:lnTo>
                  <a:pt x="4299" y="1012"/>
                </a:lnTo>
                <a:lnTo>
                  <a:pt x="4305" y="990"/>
                </a:lnTo>
                <a:lnTo>
                  <a:pt x="4309" y="1007"/>
                </a:lnTo>
                <a:lnTo>
                  <a:pt x="4314" y="999"/>
                </a:lnTo>
                <a:lnTo>
                  <a:pt x="4320" y="1014"/>
                </a:lnTo>
                <a:lnTo>
                  <a:pt x="4325" y="1034"/>
                </a:lnTo>
                <a:lnTo>
                  <a:pt x="4331" y="1085"/>
                </a:lnTo>
                <a:lnTo>
                  <a:pt x="4334" y="1089"/>
                </a:lnTo>
                <a:lnTo>
                  <a:pt x="4340" y="1083"/>
                </a:lnTo>
                <a:lnTo>
                  <a:pt x="4345" y="1093"/>
                </a:lnTo>
                <a:lnTo>
                  <a:pt x="4351" y="1118"/>
                </a:lnTo>
                <a:lnTo>
                  <a:pt x="4356" y="1135"/>
                </a:lnTo>
                <a:lnTo>
                  <a:pt x="4362" y="1136"/>
                </a:lnTo>
                <a:lnTo>
                  <a:pt x="4365" y="1135"/>
                </a:lnTo>
                <a:lnTo>
                  <a:pt x="4371" y="1136"/>
                </a:lnTo>
                <a:lnTo>
                  <a:pt x="4376" y="1147"/>
                </a:lnTo>
                <a:lnTo>
                  <a:pt x="4382" y="1135"/>
                </a:lnTo>
                <a:lnTo>
                  <a:pt x="4387" y="1138"/>
                </a:lnTo>
                <a:lnTo>
                  <a:pt x="4391" y="1118"/>
                </a:lnTo>
                <a:lnTo>
                  <a:pt x="4396" y="1109"/>
                </a:lnTo>
                <a:lnTo>
                  <a:pt x="4402" y="1098"/>
                </a:lnTo>
                <a:lnTo>
                  <a:pt x="4407" y="1100"/>
                </a:lnTo>
                <a:lnTo>
                  <a:pt x="4413" y="1091"/>
                </a:lnTo>
                <a:lnTo>
                  <a:pt x="4418" y="1113"/>
                </a:lnTo>
                <a:lnTo>
                  <a:pt x="4422" y="1120"/>
                </a:lnTo>
                <a:lnTo>
                  <a:pt x="4428" y="1113"/>
                </a:lnTo>
                <a:lnTo>
                  <a:pt x="4433" y="1098"/>
                </a:lnTo>
                <a:lnTo>
                  <a:pt x="4439" y="1091"/>
                </a:lnTo>
                <a:lnTo>
                  <a:pt x="4444" y="1098"/>
                </a:lnTo>
                <a:lnTo>
                  <a:pt x="4448" y="1122"/>
                </a:lnTo>
                <a:lnTo>
                  <a:pt x="4453" y="1113"/>
                </a:lnTo>
                <a:lnTo>
                  <a:pt x="4459" y="1129"/>
                </a:lnTo>
                <a:lnTo>
                  <a:pt x="4464" y="1140"/>
                </a:lnTo>
                <a:lnTo>
                  <a:pt x="4470" y="1140"/>
                </a:lnTo>
                <a:lnTo>
                  <a:pt x="4475" y="1151"/>
                </a:lnTo>
                <a:lnTo>
                  <a:pt x="4479" y="1149"/>
                </a:lnTo>
                <a:lnTo>
                  <a:pt x="4484" y="1182"/>
                </a:lnTo>
                <a:lnTo>
                  <a:pt x="4490" y="1195"/>
                </a:lnTo>
                <a:lnTo>
                  <a:pt x="4495" y="1195"/>
                </a:lnTo>
                <a:lnTo>
                  <a:pt x="4501" y="1233"/>
                </a:lnTo>
                <a:lnTo>
                  <a:pt x="4504" y="1248"/>
                </a:lnTo>
                <a:lnTo>
                  <a:pt x="4510" y="1257"/>
                </a:lnTo>
                <a:lnTo>
                  <a:pt x="4515" y="1261"/>
                </a:lnTo>
                <a:lnTo>
                  <a:pt x="4521" y="1285"/>
                </a:lnTo>
                <a:lnTo>
                  <a:pt x="4526" y="1257"/>
                </a:lnTo>
                <a:lnTo>
                  <a:pt x="4532" y="1255"/>
                </a:lnTo>
                <a:lnTo>
                  <a:pt x="4536" y="1272"/>
                </a:lnTo>
                <a:lnTo>
                  <a:pt x="4541" y="1277"/>
                </a:lnTo>
                <a:lnTo>
                  <a:pt x="4547" y="1277"/>
                </a:lnTo>
                <a:lnTo>
                  <a:pt x="4552" y="1303"/>
                </a:lnTo>
                <a:lnTo>
                  <a:pt x="4558" y="1301"/>
                </a:lnTo>
                <a:lnTo>
                  <a:pt x="4561" y="1266"/>
                </a:lnTo>
                <a:lnTo>
                  <a:pt x="4567" y="1287"/>
                </a:lnTo>
                <a:lnTo>
                  <a:pt x="4572" y="1283"/>
                </a:lnTo>
                <a:lnTo>
                  <a:pt x="4578" y="1272"/>
                </a:lnTo>
                <a:lnTo>
                  <a:pt x="4583" y="1233"/>
                </a:lnTo>
                <a:lnTo>
                  <a:pt x="4589" y="1252"/>
                </a:lnTo>
                <a:lnTo>
                  <a:pt x="4592" y="1274"/>
                </a:lnTo>
                <a:lnTo>
                  <a:pt x="4598" y="1283"/>
                </a:lnTo>
                <a:lnTo>
                  <a:pt x="4603" y="1265"/>
                </a:lnTo>
                <a:lnTo>
                  <a:pt x="4609" y="1270"/>
                </a:lnTo>
                <a:lnTo>
                  <a:pt x="4614" y="1246"/>
                </a:lnTo>
                <a:lnTo>
                  <a:pt x="4618" y="1277"/>
                </a:lnTo>
                <a:lnTo>
                  <a:pt x="4623" y="1265"/>
                </a:lnTo>
                <a:lnTo>
                  <a:pt x="4629" y="1288"/>
                </a:lnTo>
                <a:lnTo>
                  <a:pt x="4634" y="1298"/>
                </a:lnTo>
                <a:lnTo>
                  <a:pt x="4640" y="1301"/>
                </a:lnTo>
                <a:lnTo>
                  <a:pt x="4644" y="1320"/>
                </a:lnTo>
                <a:lnTo>
                  <a:pt x="4649" y="1320"/>
                </a:lnTo>
                <a:lnTo>
                  <a:pt x="4655" y="1330"/>
                </a:lnTo>
                <a:lnTo>
                  <a:pt x="4660" y="1349"/>
                </a:lnTo>
                <a:lnTo>
                  <a:pt x="4665" y="1349"/>
                </a:lnTo>
                <a:lnTo>
                  <a:pt x="4671" y="1363"/>
                </a:lnTo>
                <a:lnTo>
                  <a:pt x="4675" y="1376"/>
                </a:lnTo>
                <a:lnTo>
                  <a:pt x="4680" y="1398"/>
                </a:lnTo>
                <a:lnTo>
                  <a:pt x="4686" y="1367"/>
                </a:lnTo>
                <a:lnTo>
                  <a:pt x="4691" y="1415"/>
                </a:lnTo>
                <a:lnTo>
                  <a:pt x="4697" y="1420"/>
                </a:lnTo>
                <a:lnTo>
                  <a:pt x="4700" y="1424"/>
                </a:lnTo>
                <a:lnTo>
                  <a:pt x="4706" y="1429"/>
                </a:lnTo>
                <a:lnTo>
                  <a:pt x="4711" y="1424"/>
                </a:lnTo>
                <a:lnTo>
                  <a:pt x="4717" y="1424"/>
                </a:lnTo>
                <a:lnTo>
                  <a:pt x="4722" y="1409"/>
                </a:lnTo>
                <a:lnTo>
                  <a:pt x="4728" y="1369"/>
                </a:lnTo>
                <a:lnTo>
                  <a:pt x="4731" y="1356"/>
                </a:lnTo>
                <a:lnTo>
                  <a:pt x="4737" y="1351"/>
                </a:lnTo>
                <a:lnTo>
                  <a:pt x="4742" y="1338"/>
                </a:lnTo>
                <a:lnTo>
                  <a:pt x="4748" y="1336"/>
                </a:lnTo>
                <a:lnTo>
                  <a:pt x="4753" y="1309"/>
                </a:lnTo>
                <a:lnTo>
                  <a:pt x="4757" y="1320"/>
                </a:lnTo>
                <a:lnTo>
                  <a:pt x="4762" y="1307"/>
                </a:lnTo>
                <a:lnTo>
                  <a:pt x="4768" y="1312"/>
                </a:lnTo>
                <a:lnTo>
                  <a:pt x="4773" y="1327"/>
                </a:lnTo>
                <a:lnTo>
                  <a:pt x="4779" y="1341"/>
                </a:lnTo>
                <a:lnTo>
                  <a:pt x="4784" y="1330"/>
                </a:lnTo>
                <a:lnTo>
                  <a:pt x="4788" y="1341"/>
                </a:lnTo>
                <a:lnTo>
                  <a:pt x="4794" y="1321"/>
                </a:lnTo>
                <a:lnTo>
                  <a:pt x="4799" y="1321"/>
                </a:lnTo>
                <a:lnTo>
                  <a:pt x="4805" y="1338"/>
                </a:lnTo>
                <a:lnTo>
                  <a:pt x="4810" y="1365"/>
                </a:lnTo>
                <a:lnTo>
                  <a:pt x="4814" y="1358"/>
                </a:lnTo>
                <a:lnTo>
                  <a:pt x="4819" y="1352"/>
                </a:lnTo>
                <a:lnTo>
                  <a:pt x="4825" y="1356"/>
                </a:lnTo>
                <a:lnTo>
                  <a:pt x="4830" y="1365"/>
                </a:lnTo>
                <a:lnTo>
                  <a:pt x="4836" y="1374"/>
                </a:lnTo>
                <a:lnTo>
                  <a:pt x="4841" y="1369"/>
                </a:lnTo>
                <a:lnTo>
                  <a:pt x="4845" y="1400"/>
                </a:lnTo>
                <a:lnTo>
                  <a:pt x="4850" y="1426"/>
                </a:lnTo>
                <a:lnTo>
                  <a:pt x="4856" y="1449"/>
                </a:lnTo>
                <a:lnTo>
                  <a:pt x="4861" y="1400"/>
                </a:lnTo>
                <a:lnTo>
                  <a:pt x="4867" y="1398"/>
                </a:lnTo>
                <a:lnTo>
                  <a:pt x="4870" y="1402"/>
                </a:lnTo>
                <a:lnTo>
                  <a:pt x="4876" y="1393"/>
                </a:lnTo>
                <a:lnTo>
                  <a:pt x="4881" y="1384"/>
                </a:lnTo>
                <a:lnTo>
                  <a:pt x="4887" y="1396"/>
                </a:lnTo>
                <a:lnTo>
                  <a:pt x="4892" y="1382"/>
                </a:lnTo>
                <a:lnTo>
                  <a:pt x="4898" y="1358"/>
                </a:lnTo>
                <a:lnTo>
                  <a:pt x="4902" y="1351"/>
                </a:lnTo>
                <a:lnTo>
                  <a:pt x="4907" y="1349"/>
                </a:lnTo>
                <a:lnTo>
                  <a:pt x="4913" y="1362"/>
                </a:lnTo>
                <a:lnTo>
                  <a:pt x="4918" y="1362"/>
                </a:lnTo>
                <a:lnTo>
                  <a:pt x="4924" y="1365"/>
                </a:lnTo>
                <a:lnTo>
                  <a:pt x="4927" y="1367"/>
                </a:lnTo>
                <a:lnTo>
                  <a:pt x="4933" y="1356"/>
                </a:lnTo>
                <a:lnTo>
                  <a:pt x="4938" y="1332"/>
                </a:lnTo>
                <a:lnTo>
                  <a:pt x="4944" y="1369"/>
                </a:lnTo>
                <a:lnTo>
                  <a:pt x="4949" y="1367"/>
                </a:lnTo>
                <a:lnTo>
                  <a:pt x="4953" y="1360"/>
                </a:lnTo>
                <a:lnTo>
                  <a:pt x="4958" y="1349"/>
                </a:lnTo>
                <a:lnTo>
                  <a:pt x="4964" y="1371"/>
                </a:lnTo>
                <a:lnTo>
                  <a:pt x="4969" y="1365"/>
                </a:lnTo>
                <a:lnTo>
                  <a:pt x="4975" y="1334"/>
                </a:lnTo>
                <a:lnTo>
                  <a:pt x="4980" y="1345"/>
                </a:lnTo>
                <a:lnTo>
                  <a:pt x="4984" y="1352"/>
                </a:lnTo>
                <a:lnTo>
                  <a:pt x="4989" y="1356"/>
                </a:lnTo>
                <a:lnTo>
                  <a:pt x="4995" y="1356"/>
                </a:lnTo>
                <a:lnTo>
                  <a:pt x="5000" y="1343"/>
                </a:lnTo>
                <a:lnTo>
                  <a:pt x="5006" y="1363"/>
                </a:lnTo>
                <a:lnTo>
                  <a:pt x="5010" y="1356"/>
                </a:lnTo>
                <a:lnTo>
                  <a:pt x="5015" y="1374"/>
                </a:lnTo>
                <a:lnTo>
                  <a:pt x="5021" y="1384"/>
                </a:lnTo>
                <a:lnTo>
                  <a:pt x="5026" y="1382"/>
                </a:lnTo>
                <a:lnTo>
                  <a:pt x="5032" y="1371"/>
                </a:lnTo>
                <a:lnTo>
                  <a:pt x="5037" y="1351"/>
                </a:lnTo>
                <a:lnTo>
                  <a:pt x="5041" y="1327"/>
                </a:lnTo>
                <a:lnTo>
                  <a:pt x="5046" y="1329"/>
                </a:lnTo>
                <a:lnTo>
                  <a:pt x="5052" y="1325"/>
                </a:lnTo>
                <a:lnTo>
                  <a:pt x="5057" y="1332"/>
                </a:lnTo>
                <a:lnTo>
                  <a:pt x="5063" y="1307"/>
                </a:lnTo>
                <a:lnTo>
                  <a:pt x="5066" y="1305"/>
                </a:lnTo>
                <a:lnTo>
                  <a:pt x="5072" y="1321"/>
                </a:lnTo>
                <a:lnTo>
                  <a:pt x="5077" y="1316"/>
                </a:lnTo>
                <a:lnTo>
                  <a:pt x="5083" y="1336"/>
                </a:lnTo>
                <a:lnTo>
                  <a:pt x="5088" y="1354"/>
                </a:lnTo>
                <a:lnTo>
                  <a:pt x="5094" y="1356"/>
                </a:lnTo>
                <a:lnTo>
                  <a:pt x="5097" y="1338"/>
                </a:lnTo>
                <a:lnTo>
                  <a:pt x="5103" y="1323"/>
                </a:lnTo>
                <a:lnTo>
                  <a:pt x="5108" y="1316"/>
                </a:lnTo>
                <a:lnTo>
                  <a:pt x="5114" y="1309"/>
                </a:lnTo>
                <a:lnTo>
                  <a:pt x="5119" y="1321"/>
                </a:lnTo>
                <a:lnTo>
                  <a:pt x="5123" y="1332"/>
                </a:lnTo>
                <a:lnTo>
                  <a:pt x="5129" y="1329"/>
                </a:lnTo>
                <a:lnTo>
                  <a:pt x="5134" y="1329"/>
                </a:lnTo>
                <a:lnTo>
                  <a:pt x="5139" y="1316"/>
                </a:lnTo>
                <a:lnTo>
                  <a:pt x="5145" y="1310"/>
                </a:lnTo>
                <a:lnTo>
                  <a:pt x="5150" y="1298"/>
                </a:lnTo>
                <a:lnTo>
                  <a:pt x="5154" y="1314"/>
                </a:lnTo>
              </a:path>
            </a:pathLst>
          </a:custGeom>
          <a:noFill/>
          <a:ln w="36513" cap="rnd">
            <a:solidFill>
              <a:srgbClr val="0D3A4E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E"/>
          </a:p>
        </p:txBody>
      </p:sp>
      <p:sp>
        <p:nvSpPr>
          <p:cNvPr id="20" name="Freeform 17">
            <a:extLst>
              <a:ext uri="{FF2B5EF4-FFF2-40B4-BE49-F238E27FC236}">
                <a16:creationId xmlns:a16="http://schemas.microsoft.com/office/drawing/2014/main" id="{7EA699BE-33B4-D125-6F60-D8BA07E584F1}"/>
              </a:ext>
            </a:extLst>
          </p:cNvPr>
          <p:cNvSpPr>
            <a:spLocks/>
          </p:cNvSpPr>
          <p:nvPr/>
        </p:nvSpPr>
        <p:spPr bwMode="auto">
          <a:xfrm>
            <a:off x="952501" y="3313113"/>
            <a:ext cx="8181975" cy="941388"/>
          </a:xfrm>
          <a:custGeom>
            <a:avLst/>
            <a:gdLst>
              <a:gd name="T0" fmla="*/ 77 w 5154"/>
              <a:gd name="T1" fmla="*/ 379 h 593"/>
              <a:gd name="T2" fmla="*/ 160 w 5154"/>
              <a:gd name="T3" fmla="*/ 236 h 593"/>
              <a:gd name="T4" fmla="*/ 242 w 5154"/>
              <a:gd name="T5" fmla="*/ 305 h 593"/>
              <a:gd name="T6" fmla="*/ 324 w 5154"/>
              <a:gd name="T7" fmla="*/ 342 h 593"/>
              <a:gd name="T8" fmla="*/ 407 w 5154"/>
              <a:gd name="T9" fmla="*/ 331 h 593"/>
              <a:gd name="T10" fmla="*/ 489 w 5154"/>
              <a:gd name="T11" fmla="*/ 302 h 593"/>
              <a:gd name="T12" fmla="*/ 571 w 5154"/>
              <a:gd name="T13" fmla="*/ 379 h 593"/>
              <a:gd name="T14" fmla="*/ 654 w 5154"/>
              <a:gd name="T15" fmla="*/ 342 h 593"/>
              <a:gd name="T16" fmla="*/ 736 w 5154"/>
              <a:gd name="T17" fmla="*/ 399 h 593"/>
              <a:gd name="T18" fmla="*/ 820 w 5154"/>
              <a:gd name="T19" fmla="*/ 401 h 593"/>
              <a:gd name="T20" fmla="*/ 903 w 5154"/>
              <a:gd name="T21" fmla="*/ 316 h 593"/>
              <a:gd name="T22" fmla="*/ 985 w 5154"/>
              <a:gd name="T23" fmla="*/ 360 h 593"/>
              <a:gd name="T24" fmla="*/ 1067 w 5154"/>
              <a:gd name="T25" fmla="*/ 362 h 593"/>
              <a:gd name="T26" fmla="*/ 1150 w 5154"/>
              <a:gd name="T27" fmla="*/ 534 h 593"/>
              <a:gd name="T28" fmla="*/ 1232 w 5154"/>
              <a:gd name="T29" fmla="*/ 512 h 593"/>
              <a:gd name="T30" fmla="*/ 1314 w 5154"/>
              <a:gd name="T31" fmla="*/ 490 h 593"/>
              <a:gd name="T32" fmla="*/ 1397 w 5154"/>
              <a:gd name="T33" fmla="*/ 448 h 593"/>
              <a:gd name="T34" fmla="*/ 1479 w 5154"/>
              <a:gd name="T35" fmla="*/ 353 h 593"/>
              <a:gd name="T36" fmla="*/ 1562 w 5154"/>
              <a:gd name="T37" fmla="*/ 296 h 593"/>
              <a:gd name="T38" fmla="*/ 1644 w 5154"/>
              <a:gd name="T39" fmla="*/ 384 h 593"/>
              <a:gd name="T40" fmla="*/ 1726 w 5154"/>
              <a:gd name="T41" fmla="*/ 388 h 593"/>
              <a:gd name="T42" fmla="*/ 1809 w 5154"/>
              <a:gd name="T43" fmla="*/ 313 h 593"/>
              <a:gd name="T44" fmla="*/ 1891 w 5154"/>
              <a:gd name="T45" fmla="*/ 293 h 593"/>
              <a:gd name="T46" fmla="*/ 1973 w 5154"/>
              <a:gd name="T47" fmla="*/ 236 h 593"/>
              <a:gd name="T48" fmla="*/ 2057 w 5154"/>
              <a:gd name="T49" fmla="*/ 251 h 593"/>
              <a:gd name="T50" fmla="*/ 2140 w 5154"/>
              <a:gd name="T51" fmla="*/ 190 h 593"/>
              <a:gd name="T52" fmla="*/ 2222 w 5154"/>
              <a:gd name="T53" fmla="*/ 338 h 593"/>
              <a:gd name="T54" fmla="*/ 2305 w 5154"/>
              <a:gd name="T55" fmla="*/ 346 h 593"/>
              <a:gd name="T56" fmla="*/ 2387 w 5154"/>
              <a:gd name="T57" fmla="*/ 402 h 593"/>
              <a:gd name="T58" fmla="*/ 2469 w 5154"/>
              <a:gd name="T59" fmla="*/ 342 h 593"/>
              <a:gd name="T60" fmla="*/ 2552 w 5154"/>
              <a:gd name="T61" fmla="*/ 404 h 593"/>
              <a:gd name="T62" fmla="*/ 2634 w 5154"/>
              <a:gd name="T63" fmla="*/ 294 h 593"/>
              <a:gd name="T64" fmla="*/ 2716 w 5154"/>
              <a:gd name="T65" fmla="*/ 305 h 593"/>
              <a:gd name="T66" fmla="*/ 2799 w 5154"/>
              <a:gd name="T67" fmla="*/ 318 h 593"/>
              <a:gd name="T68" fmla="*/ 2881 w 5154"/>
              <a:gd name="T69" fmla="*/ 335 h 593"/>
              <a:gd name="T70" fmla="*/ 2963 w 5154"/>
              <a:gd name="T71" fmla="*/ 309 h 593"/>
              <a:gd name="T72" fmla="*/ 3046 w 5154"/>
              <a:gd name="T73" fmla="*/ 232 h 593"/>
              <a:gd name="T74" fmla="*/ 3128 w 5154"/>
              <a:gd name="T75" fmla="*/ 272 h 593"/>
              <a:gd name="T76" fmla="*/ 3210 w 5154"/>
              <a:gd name="T77" fmla="*/ 316 h 593"/>
              <a:gd name="T78" fmla="*/ 3295 w 5154"/>
              <a:gd name="T79" fmla="*/ 174 h 593"/>
              <a:gd name="T80" fmla="*/ 3377 w 5154"/>
              <a:gd name="T81" fmla="*/ 110 h 593"/>
              <a:gd name="T82" fmla="*/ 3459 w 5154"/>
              <a:gd name="T83" fmla="*/ 159 h 593"/>
              <a:gd name="T84" fmla="*/ 3542 w 5154"/>
              <a:gd name="T85" fmla="*/ 172 h 593"/>
              <a:gd name="T86" fmla="*/ 3624 w 5154"/>
              <a:gd name="T87" fmla="*/ 241 h 593"/>
              <a:gd name="T88" fmla="*/ 3706 w 5154"/>
              <a:gd name="T89" fmla="*/ 254 h 593"/>
              <a:gd name="T90" fmla="*/ 3789 w 5154"/>
              <a:gd name="T91" fmla="*/ 247 h 593"/>
              <a:gd name="T92" fmla="*/ 3871 w 5154"/>
              <a:gd name="T93" fmla="*/ 236 h 593"/>
              <a:gd name="T94" fmla="*/ 3954 w 5154"/>
              <a:gd name="T95" fmla="*/ 256 h 593"/>
              <a:gd name="T96" fmla="*/ 4036 w 5154"/>
              <a:gd name="T97" fmla="*/ 245 h 593"/>
              <a:gd name="T98" fmla="*/ 4118 w 5154"/>
              <a:gd name="T99" fmla="*/ 236 h 593"/>
              <a:gd name="T100" fmla="*/ 4201 w 5154"/>
              <a:gd name="T101" fmla="*/ 232 h 593"/>
              <a:gd name="T102" fmla="*/ 4283 w 5154"/>
              <a:gd name="T103" fmla="*/ 278 h 593"/>
              <a:gd name="T104" fmla="*/ 4365 w 5154"/>
              <a:gd name="T105" fmla="*/ 245 h 593"/>
              <a:gd name="T106" fmla="*/ 4448 w 5154"/>
              <a:gd name="T107" fmla="*/ 247 h 593"/>
              <a:gd name="T108" fmla="*/ 4532 w 5154"/>
              <a:gd name="T109" fmla="*/ 179 h 593"/>
              <a:gd name="T110" fmla="*/ 4614 w 5154"/>
              <a:gd name="T111" fmla="*/ 144 h 593"/>
              <a:gd name="T112" fmla="*/ 4697 w 5154"/>
              <a:gd name="T113" fmla="*/ 38 h 593"/>
              <a:gd name="T114" fmla="*/ 4779 w 5154"/>
              <a:gd name="T115" fmla="*/ 113 h 593"/>
              <a:gd name="T116" fmla="*/ 4861 w 5154"/>
              <a:gd name="T117" fmla="*/ 154 h 593"/>
              <a:gd name="T118" fmla="*/ 4944 w 5154"/>
              <a:gd name="T119" fmla="*/ 115 h 593"/>
              <a:gd name="T120" fmla="*/ 5026 w 5154"/>
              <a:gd name="T121" fmla="*/ 119 h 593"/>
              <a:gd name="T122" fmla="*/ 5108 w 5154"/>
              <a:gd name="T123" fmla="*/ 126 h 5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5154" h="593">
                <a:moveTo>
                  <a:pt x="0" y="384"/>
                </a:moveTo>
                <a:lnTo>
                  <a:pt x="4" y="399"/>
                </a:lnTo>
                <a:lnTo>
                  <a:pt x="10" y="401"/>
                </a:lnTo>
                <a:lnTo>
                  <a:pt x="15" y="379"/>
                </a:lnTo>
                <a:lnTo>
                  <a:pt x="21" y="397"/>
                </a:lnTo>
                <a:lnTo>
                  <a:pt x="26" y="395"/>
                </a:lnTo>
                <a:lnTo>
                  <a:pt x="31" y="386"/>
                </a:lnTo>
                <a:lnTo>
                  <a:pt x="35" y="370"/>
                </a:lnTo>
                <a:lnTo>
                  <a:pt x="41" y="366"/>
                </a:lnTo>
                <a:lnTo>
                  <a:pt x="46" y="386"/>
                </a:lnTo>
                <a:lnTo>
                  <a:pt x="52" y="384"/>
                </a:lnTo>
                <a:lnTo>
                  <a:pt x="57" y="402"/>
                </a:lnTo>
                <a:lnTo>
                  <a:pt x="61" y="391"/>
                </a:lnTo>
                <a:lnTo>
                  <a:pt x="66" y="384"/>
                </a:lnTo>
                <a:lnTo>
                  <a:pt x="72" y="390"/>
                </a:lnTo>
                <a:lnTo>
                  <a:pt x="77" y="379"/>
                </a:lnTo>
                <a:lnTo>
                  <a:pt x="83" y="366"/>
                </a:lnTo>
                <a:lnTo>
                  <a:pt x="88" y="346"/>
                </a:lnTo>
                <a:lnTo>
                  <a:pt x="92" y="316"/>
                </a:lnTo>
                <a:lnTo>
                  <a:pt x="97" y="307"/>
                </a:lnTo>
                <a:lnTo>
                  <a:pt x="103" y="298"/>
                </a:lnTo>
                <a:lnTo>
                  <a:pt x="108" y="304"/>
                </a:lnTo>
                <a:lnTo>
                  <a:pt x="114" y="287"/>
                </a:lnTo>
                <a:lnTo>
                  <a:pt x="118" y="265"/>
                </a:lnTo>
                <a:lnTo>
                  <a:pt x="123" y="251"/>
                </a:lnTo>
                <a:lnTo>
                  <a:pt x="128" y="238"/>
                </a:lnTo>
                <a:lnTo>
                  <a:pt x="134" y="236"/>
                </a:lnTo>
                <a:lnTo>
                  <a:pt x="139" y="249"/>
                </a:lnTo>
                <a:lnTo>
                  <a:pt x="145" y="249"/>
                </a:lnTo>
                <a:lnTo>
                  <a:pt x="149" y="254"/>
                </a:lnTo>
                <a:lnTo>
                  <a:pt x="154" y="258"/>
                </a:lnTo>
                <a:lnTo>
                  <a:pt x="160" y="236"/>
                </a:lnTo>
                <a:lnTo>
                  <a:pt x="165" y="236"/>
                </a:lnTo>
                <a:lnTo>
                  <a:pt x="171" y="238"/>
                </a:lnTo>
                <a:lnTo>
                  <a:pt x="174" y="223"/>
                </a:lnTo>
                <a:lnTo>
                  <a:pt x="180" y="251"/>
                </a:lnTo>
                <a:lnTo>
                  <a:pt x="185" y="245"/>
                </a:lnTo>
                <a:lnTo>
                  <a:pt x="191" y="274"/>
                </a:lnTo>
                <a:lnTo>
                  <a:pt x="196" y="262"/>
                </a:lnTo>
                <a:lnTo>
                  <a:pt x="202" y="265"/>
                </a:lnTo>
                <a:lnTo>
                  <a:pt x="205" y="294"/>
                </a:lnTo>
                <a:lnTo>
                  <a:pt x="211" y="289"/>
                </a:lnTo>
                <a:lnTo>
                  <a:pt x="216" y="304"/>
                </a:lnTo>
                <a:lnTo>
                  <a:pt x="222" y="294"/>
                </a:lnTo>
                <a:lnTo>
                  <a:pt x="227" y="307"/>
                </a:lnTo>
                <a:lnTo>
                  <a:pt x="231" y="322"/>
                </a:lnTo>
                <a:lnTo>
                  <a:pt x="236" y="309"/>
                </a:lnTo>
                <a:lnTo>
                  <a:pt x="242" y="305"/>
                </a:lnTo>
                <a:lnTo>
                  <a:pt x="247" y="329"/>
                </a:lnTo>
                <a:lnTo>
                  <a:pt x="253" y="326"/>
                </a:lnTo>
                <a:lnTo>
                  <a:pt x="258" y="329"/>
                </a:lnTo>
                <a:lnTo>
                  <a:pt x="262" y="331"/>
                </a:lnTo>
                <a:lnTo>
                  <a:pt x="268" y="315"/>
                </a:lnTo>
                <a:lnTo>
                  <a:pt x="273" y="304"/>
                </a:lnTo>
                <a:lnTo>
                  <a:pt x="279" y="293"/>
                </a:lnTo>
                <a:lnTo>
                  <a:pt x="284" y="283"/>
                </a:lnTo>
                <a:lnTo>
                  <a:pt x="288" y="294"/>
                </a:lnTo>
                <a:lnTo>
                  <a:pt x="293" y="291"/>
                </a:lnTo>
                <a:lnTo>
                  <a:pt x="299" y="294"/>
                </a:lnTo>
                <a:lnTo>
                  <a:pt x="304" y="285"/>
                </a:lnTo>
                <a:lnTo>
                  <a:pt x="310" y="307"/>
                </a:lnTo>
                <a:lnTo>
                  <a:pt x="313" y="322"/>
                </a:lnTo>
                <a:lnTo>
                  <a:pt x="319" y="340"/>
                </a:lnTo>
                <a:lnTo>
                  <a:pt x="324" y="342"/>
                </a:lnTo>
                <a:lnTo>
                  <a:pt x="330" y="333"/>
                </a:lnTo>
                <a:lnTo>
                  <a:pt x="335" y="331"/>
                </a:lnTo>
                <a:lnTo>
                  <a:pt x="341" y="338"/>
                </a:lnTo>
                <a:lnTo>
                  <a:pt x="344" y="340"/>
                </a:lnTo>
                <a:lnTo>
                  <a:pt x="350" y="357"/>
                </a:lnTo>
                <a:lnTo>
                  <a:pt x="355" y="370"/>
                </a:lnTo>
                <a:lnTo>
                  <a:pt x="361" y="371"/>
                </a:lnTo>
                <a:lnTo>
                  <a:pt x="366" y="346"/>
                </a:lnTo>
                <a:lnTo>
                  <a:pt x="370" y="348"/>
                </a:lnTo>
                <a:lnTo>
                  <a:pt x="376" y="337"/>
                </a:lnTo>
                <a:lnTo>
                  <a:pt x="381" y="320"/>
                </a:lnTo>
                <a:lnTo>
                  <a:pt x="387" y="326"/>
                </a:lnTo>
                <a:lnTo>
                  <a:pt x="392" y="316"/>
                </a:lnTo>
                <a:lnTo>
                  <a:pt x="398" y="331"/>
                </a:lnTo>
                <a:lnTo>
                  <a:pt x="401" y="311"/>
                </a:lnTo>
                <a:lnTo>
                  <a:pt x="407" y="331"/>
                </a:lnTo>
                <a:lnTo>
                  <a:pt x="412" y="311"/>
                </a:lnTo>
                <a:lnTo>
                  <a:pt x="418" y="318"/>
                </a:lnTo>
                <a:lnTo>
                  <a:pt x="423" y="331"/>
                </a:lnTo>
                <a:lnTo>
                  <a:pt x="427" y="351"/>
                </a:lnTo>
                <a:lnTo>
                  <a:pt x="432" y="335"/>
                </a:lnTo>
                <a:lnTo>
                  <a:pt x="438" y="337"/>
                </a:lnTo>
                <a:lnTo>
                  <a:pt x="443" y="359"/>
                </a:lnTo>
                <a:lnTo>
                  <a:pt x="449" y="353"/>
                </a:lnTo>
                <a:lnTo>
                  <a:pt x="454" y="327"/>
                </a:lnTo>
                <a:lnTo>
                  <a:pt x="458" y="322"/>
                </a:lnTo>
                <a:lnTo>
                  <a:pt x="463" y="322"/>
                </a:lnTo>
                <a:lnTo>
                  <a:pt x="469" y="302"/>
                </a:lnTo>
                <a:lnTo>
                  <a:pt x="474" y="315"/>
                </a:lnTo>
                <a:lnTo>
                  <a:pt x="480" y="320"/>
                </a:lnTo>
                <a:lnTo>
                  <a:pt x="484" y="320"/>
                </a:lnTo>
                <a:lnTo>
                  <a:pt x="489" y="302"/>
                </a:lnTo>
                <a:lnTo>
                  <a:pt x="495" y="291"/>
                </a:lnTo>
                <a:lnTo>
                  <a:pt x="500" y="296"/>
                </a:lnTo>
                <a:lnTo>
                  <a:pt x="506" y="298"/>
                </a:lnTo>
                <a:lnTo>
                  <a:pt x="511" y="326"/>
                </a:lnTo>
                <a:lnTo>
                  <a:pt x="515" y="326"/>
                </a:lnTo>
                <a:lnTo>
                  <a:pt x="520" y="313"/>
                </a:lnTo>
                <a:lnTo>
                  <a:pt x="526" y="298"/>
                </a:lnTo>
                <a:lnTo>
                  <a:pt x="531" y="322"/>
                </a:lnTo>
                <a:lnTo>
                  <a:pt x="537" y="329"/>
                </a:lnTo>
                <a:lnTo>
                  <a:pt x="540" y="351"/>
                </a:lnTo>
                <a:lnTo>
                  <a:pt x="546" y="359"/>
                </a:lnTo>
                <a:lnTo>
                  <a:pt x="551" y="362"/>
                </a:lnTo>
                <a:lnTo>
                  <a:pt x="557" y="368"/>
                </a:lnTo>
                <a:lnTo>
                  <a:pt x="562" y="373"/>
                </a:lnTo>
                <a:lnTo>
                  <a:pt x="568" y="349"/>
                </a:lnTo>
                <a:lnTo>
                  <a:pt x="571" y="379"/>
                </a:lnTo>
                <a:lnTo>
                  <a:pt x="577" y="370"/>
                </a:lnTo>
                <a:lnTo>
                  <a:pt x="582" y="368"/>
                </a:lnTo>
                <a:lnTo>
                  <a:pt x="588" y="379"/>
                </a:lnTo>
                <a:lnTo>
                  <a:pt x="593" y="360"/>
                </a:lnTo>
                <a:lnTo>
                  <a:pt x="597" y="360"/>
                </a:lnTo>
                <a:lnTo>
                  <a:pt x="603" y="362"/>
                </a:lnTo>
                <a:lnTo>
                  <a:pt x="608" y="333"/>
                </a:lnTo>
                <a:lnTo>
                  <a:pt x="613" y="359"/>
                </a:lnTo>
                <a:lnTo>
                  <a:pt x="619" y="344"/>
                </a:lnTo>
                <a:lnTo>
                  <a:pt x="623" y="322"/>
                </a:lnTo>
                <a:lnTo>
                  <a:pt x="628" y="287"/>
                </a:lnTo>
                <a:lnTo>
                  <a:pt x="634" y="313"/>
                </a:lnTo>
                <a:lnTo>
                  <a:pt x="639" y="331"/>
                </a:lnTo>
                <a:lnTo>
                  <a:pt x="645" y="326"/>
                </a:lnTo>
                <a:lnTo>
                  <a:pt x="650" y="333"/>
                </a:lnTo>
                <a:lnTo>
                  <a:pt x="654" y="342"/>
                </a:lnTo>
                <a:lnTo>
                  <a:pt x="659" y="344"/>
                </a:lnTo>
                <a:lnTo>
                  <a:pt x="665" y="344"/>
                </a:lnTo>
                <a:lnTo>
                  <a:pt x="670" y="327"/>
                </a:lnTo>
                <a:lnTo>
                  <a:pt x="676" y="346"/>
                </a:lnTo>
                <a:lnTo>
                  <a:pt x="679" y="335"/>
                </a:lnTo>
                <a:lnTo>
                  <a:pt x="685" y="331"/>
                </a:lnTo>
                <a:lnTo>
                  <a:pt x="690" y="333"/>
                </a:lnTo>
                <a:lnTo>
                  <a:pt x="696" y="348"/>
                </a:lnTo>
                <a:lnTo>
                  <a:pt x="701" y="375"/>
                </a:lnTo>
                <a:lnTo>
                  <a:pt x="707" y="348"/>
                </a:lnTo>
                <a:lnTo>
                  <a:pt x="710" y="370"/>
                </a:lnTo>
                <a:lnTo>
                  <a:pt x="716" y="357"/>
                </a:lnTo>
                <a:lnTo>
                  <a:pt x="721" y="379"/>
                </a:lnTo>
                <a:lnTo>
                  <a:pt x="727" y="401"/>
                </a:lnTo>
                <a:lnTo>
                  <a:pt x="732" y="382"/>
                </a:lnTo>
                <a:lnTo>
                  <a:pt x="736" y="399"/>
                </a:lnTo>
                <a:lnTo>
                  <a:pt x="742" y="377"/>
                </a:lnTo>
                <a:lnTo>
                  <a:pt x="747" y="364"/>
                </a:lnTo>
                <a:lnTo>
                  <a:pt x="753" y="362"/>
                </a:lnTo>
                <a:lnTo>
                  <a:pt x="758" y="371"/>
                </a:lnTo>
                <a:lnTo>
                  <a:pt x="764" y="366"/>
                </a:lnTo>
                <a:lnTo>
                  <a:pt x="767" y="349"/>
                </a:lnTo>
                <a:lnTo>
                  <a:pt x="773" y="348"/>
                </a:lnTo>
                <a:lnTo>
                  <a:pt x="778" y="335"/>
                </a:lnTo>
                <a:lnTo>
                  <a:pt x="784" y="368"/>
                </a:lnTo>
                <a:lnTo>
                  <a:pt x="789" y="386"/>
                </a:lnTo>
                <a:lnTo>
                  <a:pt x="793" y="388"/>
                </a:lnTo>
                <a:lnTo>
                  <a:pt x="798" y="401"/>
                </a:lnTo>
                <a:lnTo>
                  <a:pt x="804" y="402"/>
                </a:lnTo>
                <a:lnTo>
                  <a:pt x="809" y="390"/>
                </a:lnTo>
                <a:lnTo>
                  <a:pt x="815" y="404"/>
                </a:lnTo>
                <a:lnTo>
                  <a:pt x="820" y="401"/>
                </a:lnTo>
                <a:lnTo>
                  <a:pt x="824" y="410"/>
                </a:lnTo>
                <a:lnTo>
                  <a:pt x="829" y="430"/>
                </a:lnTo>
                <a:lnTo>
                  <a:pt x="835" y="424"/>
                </a:lnTo>
                <a:lnTo>
                  <a:pt x="840" y="410"/>
                </a:lnTo>
                <a:lnTo>
                  <a:pt x="846" y="410"/>
                </a:lnTo>
                <a:lnTo>
                  <a:pt x="850" y="366"/>
                </a:lnTo>
                <a:lnTo>
                  <a:pt x="855" y="366"/>
                </a:lnTo>
                <a:lnTo>
                  <a:pt x="861" y="357"/>
                </a:lnTo>
                <a:lnTo>
                  <a:pt x="866" y="342"/>
                </a:lnTo>
                <a:lnTo>
                  <a:pt x="872" y="344"/>
                </a:lnTo>
                <a:lnTo>
                  <a:pt x="877" y="344"/>
                </a:lnTo>
                <a:lnTo>
                  <a:pt x="881" y="340"/>
                </a:lnTo>
                <a:lnTo>
                  <a:pt x="886" y="333"/>
                </a:lnTo>
                <a:lnTo>
                  <a:pt x="892" y="327"/>
                </a:lnTo>
                <a:lnTo>
                  <a:pt x="897" y="316"/>
                </a:lnTo>
                <a:lnTo>
                  <a:pt x="903" y="316"/>
                </a:lnTo>
                <a:lnTo>
                  <a:pt x="906" y="326"/>
                </a:lnTo>
                <a:lnTo>
                  <a:pt x="912" y="300"/>
                </a:lnTo>
                <a:lnTo>
                  <a:pt x="917" y="311"/>
                </a:lnTo>
                <a:lnTo>
                  <a:pt x="923" y="293"/>
                </a:lnTo>
                <a:lnTo>
                  <a:pt x="928" y="280"/>
                </a:lnTo>
                <a:lnTo>
                  <a:pt x="932" y="285"/>
                </a:lnTo>
                <a:lnTo>
                  <a:pt x="937" y="315"/>
                </a:lnTo>
                <a:lnTo>
                  <a:pt x="943" y="304"/>
                </a:lnTo>
                <a:lnTo>
                  <a:pt x="948" y="315"/>
                </a:lnTo>
                <a:lnTo>
                  <a:pt x="954" y="326"/>
                </a:lnTo>
                <a:lnTo>
                  <a:pt x="959" y="349"/>
                </a:lnTo>
                <a:lnTo>
                  <a:pt x="963" y="355"/>
                </a:lnTo>
                <a:lnTo>
                  <a:pt x="969" y="349"/>
                </a:lnTo>
                <a:lnTo>
                  <a:pt x="974" y="353"/>
                </a:lnTo>
                <a:lnTo>
                  <a:pt x="980" y="366"/>
                </a:lnTo>
                <a:lnTo>
                  <a:pt x="985" y="360"/>
                </a:lnTo>
                <a:lnTo>
                  <a:pt x="989" y="368"/>
                </a:lnTo>
                <a:lnTo>
                  <a:pt x="994" y="364"/>
                </a:lnTo>
                <a:lnTo>
                  <a:pt x="1000" y="377"/>
                </a:lnTo>
                <a:lnTo>
                  <a:pt x="1005" y="370"/>
                </a:lnTo>
                <a:lnTo>
                  <a:pt x="1011" y="355"/>
                </a:lnTo>
                <a:lnTo>
                  <a:pt x="1016" y="338"/>
                </a:lnTo>
                <a:lnTo>
                  <a:pt x="1020" y="340"/>
                </a:lnTo>
                <a:lnTo>
                  <a:pt x="1025" y="355"/>
                </a:lnTo>
                <a:lnTo>
                  <a:pt x="1031" y="340"/>
                </a:lnTo>
                <a:lnTo>
                  <a:pt x="1036" y="366"/>
                </a:lnTo>
                <a:lnTo>
                  <a:pt x="1042" y="342"/>
                </a:lnTo>
                <a:lnTo>
                  <a:pt x="1045" y="340"/>
                </a:lnTo>
                <a:lnTo>
                  <a:pt x="1051" y="335"/>
                </a:lnTo>
                <a:lnTo>
                  <a:pt x="1056" y="337"/>
                </a:lnTo>
                <a:lnTo>
                  <a:pt x="1062" y="353"/>
                </a:lnTo>
                <a:lnTo>
                  <a:pt x="1067" y="362"/>
                </a:lnTo>
                <a:lnTo>
                  <a:pt x="1073" y="375"/>
                </a:lnTo>
                <a:lnTo>
                  <a:pt x="1077" y="397"/>
                </a:lnTo>
                <a:lnTo>
                  <a:pt x="1082" y="412"/>
                </a:lnTo>
                <a:lnTo>
                  <a:pt x="1088" y="397"/>
                </a:lnTo>
                <a:lnTo>
                  <a:pt x="1093" y="410"/>
                </a:lnTo>
                <a:lnTo>
                  <a:pt x="1098" y="426"/>
                </a:lnTo>
                <a:lnTo>
                  <a:pt x="1102" y="434"/>
                </a:lnTo>
                <a:lnTo>
                  <a:pt x="1108" y="441"/>
                </a:lnTo>
                <a:lnTo>
                  <a:pt x="1113" y="474"/>
                </a:lnTo>
                <a:lnTo>
                  <a:pt x="1119" y="474"/>
                </a:lnTo>
                <a:lnTo>
                  <a:pt x="1124" y="505"/>
                </a:lnTo>
                <a:lnTo>
                  <a:pt x="1130" y="487"/>
                </a:lnTo>
                <a:lnTo>
                  <a:pt x="1133" y="505"/>
                </a:lnTo>
                <a:lnTo>
                  <a:pt x="1139" y="521"/>
                </a:lnTo>
                <a:lnTo>
                  <a:pt x="1144" y="538"/>
                </a:lnTo>
                <a:lnTo>
                  <a:pt x="1150" y="534"/>
                </a:lnTo>
                <a:lnTo>
                  <a:pt x="1155" y="551"/>
                </a:lnTo>
                <a:lnTo>
                  <a:pt x="1159" y="560"/>
                </a:lnTo>
                <a:lnTo>
                  <a:pt x="1164" y="593"/>
                </a:lnTo>
                <a:lnTo>
                  <a:pt x="1170" y="571"/>
                </a:lnTo>
                <a:lnTo>
                  <a:pt x="1175" y="567"/>
                </a:lnTo>
                <a:lnTo>
                  <a:pt x="1181" y="543"/>
                </a:lnTo>
                <a:lnTo>
                  <a:pt x="1186" y="510"/>
                </a:lnTo>
                <a:lnTo>
                  <a:pt x="1190" y="498"/>
                </a:lnTo>
                <a:lnTo>
                  <a:pt x="1195" y="505"/>
                </a:lnTo>
                <a:lnTo>
                  <a:pt x="1201" y="496"/>
                </a:lnTo>
                <a:lnTo>
                  <a:pt x="1206" y="507"/>
                </a:lnTo>
                <a:lnTo>
                  <a:pt x="1212" y="477"/>
                </a:lnTo>
                <a:lnTo>
                  <a:pt x="1216" y="472"/>
                </a:lnTo>
                <a:lnTo>
                  <a:pt x="1221" y="509"/>
                </a:lnTo>
                <a:lnTo>
                  <a:pt x="1227" y="518"/>
                </a:lnTo>
                <a:lnTo>
                  <a:pt x="1232" y="512"/>
                </a:lnTo>
                <a:lnTo>
                  <a:pt x="1238" y="545"/>
                </a:lnTo>
                <a:lnTo>
                  <a:pt x="1241" y="549"/>
                </a:lnTo>
                <a:lnTo>
                  <a:pt x="1247" y="551"/>
                </a:lnTo>
                <a:lnTo>
                  <a:pt x="1252" y="549"/>
                </a:lnTo>
                <a:lnTo>
                  <a:pt x="1258" y="532"/>
                </a:lnTo>
                <a:lnTo>
                  <a:pt x="1263" y="507"/>
                </a:lnTo>
                <a:lnTo>
                  <a:pt x="1269" y="477"/>
                </a:lnTo>
                <a:lnTo>
                  <a:pt x="1272" y="476"/>
                </a:lnTo>
                <a:lnTo>
                  <a:pt x="1278" y="465"/>
                </a:lnTo>
                <a:lnTo>
                  <a:pt x="1283" y="483"/>
                </a:lnTo>
                <a:lnTo>
                  <a:pt x="1289" y="520"/>
                </a:lnTo>
                <a:lnTo>
                  <a:pt x="1294" y="534"/>
                </a:lnTo>
                <a:lnTo>
                  <a:pt x="1298" y="534"/>
                </a:lnTo>
                <a:lnTo>
                  <a:pt x="1303" y="525"/>
                </a:lnTo>
                <a:lnTo>
                  <a:pt x="1309" y="507"/>
                </a:lnTo>
                <a:lnTo>
                  <a:pt x="1314" y="490"/>
                </a:lnTo>
                <a:lnTo>
                  <a:pt x="1320" y="481"/>
                </a:lnTo>
                <a:lnTo>
                  <a:pt x="1325" y="514"/>
                </a:lnTo>
                <a:lnTo>
                  <a:pt x="1329" y="503"/>
                </a:lnTo>
                <a:lnTo>
                  <a:pt x="1335" y="479"/>
                </a:lnTo>
                <a:lnTo>
                  <a:pt x="1340" y="445"/>
                </a:lnTo>
                <a:lnTo>
                  <a:pt x="1346" y="439"/>
                </a:lnTo>
                <a:lnTo>
                  <a:pt x="1351" y="424"/>
                </a:lnTo>
                <a:lnTo>
                  <a:pt x="1355" y="424"/>
                </a:lnTo>
                <a:lnTo>
                  <a:pt x="1360" y="408"/>
                </a:lnTo>
                <a:lnTo>
                  <a:pt x="1366" y="428"/>
                </a:lnTo>
                <a:lnTo>
                  <a:pt x="1371" y="450"/>
                </a:lnTo>
                <a:lnTo>
                  <a:pt x="1377" y="454"/>
                </a:lnTo>
                <a:lnTo>
                  <a:pt x="1382" y="476"/>
                </a:lnTo>
                <a:lnTo>
                  <a:pt x="1386" y="474"/>
                </a:lnTo>
                <a:lnTo>
                  <a:pt x="1391" y="459"/>
                </a:lnTo>
                <a:lnTo>
                  <a:pt x="1397" y="448"/>
                </a:lnTo>
                <a:lnTo>
                  <a:pt x="1402" y="452"/>
                </a:lnTo>
                <a:lnTo>
                  <a:pt x="1408" y="456"/>
                </a:lnTo>
                <a:lnTo>
                  <a:pt x="1411" y="465"/>
                </a:lnTo>
                <a:lnTo>
                  <a:pt x="1417" y="474"/>
                </a:lnTo>
                <a:lnTo>
                  <a:pt x="1422" y="446"/>
                </a:lnTo>
                <a:lnTo>
                  <a:pt x="1428" y="456"/>
                </a:lnTo>
                <a:lnTo>
                  <a:pt x="1433" y="459"/>
                </a:lnTo>
                <a:lnTo>
                  <a:pt x="1439" y="423"/>
                </a:lnTo>
                <a:lnTo>
                  <a:pt x="1443" y="408"/>
                </a:lnTo>
                <a:lnTo>
                  <a:pt x="1448" y="430"/>
                </a:lnTo>
                <a:lnTo>
                  <a:pt x="1454" y="408"/>
                </a:lnTo>
                <a:lnTo>
                  <a:pt x="1459" y="393"/>
                </a:lnTo>
                <a:lnTo>
                  <a:pt x="1465" y="379"/>
                </a:lnTo>
                <a:lnTo>
                  <a:pt x="1468" y="382"/>
                </a:lnTo>
                <a:lnTo>
                  <a:pt x="1474" y="379"/>
                </a:lnTo>
                <a:lnTo>
                  <a:pt x="1479" y="353"/>
                </a:lnTo>
                <a:lnTo>
                  <a:pt x="1485" y="380"/>
                </a:lnTo>
                <a:lnTo>
                  <a:pt x="1490" y="359"/>
                </a:lnTo>
                <a:lnTo>
                  <a:pt x="1496" y="368"/>
                </a:lnTo>
                <a:lnTo>
                  <a:pt x="1499" y="382"/>
                </a:lnTo>
                <a:lnTo>
                  <a:pt x="1505" y="379"/>
                </a:lnTo>
                <a:lnTo>
                  <a:pt x="1510" y="364"/>
                </a:lnTo>
                <a:lnTo>
                  <a:pt x="1516" y="366"/>
                </a:lnTo>
                <a:lnTo>
                  <a:pt x="1521" y="391"/>
                </a:lnTo>
                <a:lnTo>
                  <a:pt x="1525" y="382"/>
                </a:lnTo>
                <a:lnTo>
                  <a:pt x="1530" y="377"/>
                </a:lnTo>
                <a:lnTo>
                  <a:pt x="1536" y="377"/>
                </a:lnTo>
                <a:lnTo>
                  <a:pt x="1541" y="386"/>
                </a:lnTo>
                <a:lnTo>
                  <a:pt x="1547" y="353"/>
                </a:lnTo>
                <a:lnTo>
                  <a:pt x="1551" y="331"/>
                </a:lnTo>
                <a:lnTo>
                  <a:pt x="1556" y="322"/>
                </a:lnTo>
                <a:lnTo>
                  <a:pt x="1562" y="296"/>
                </a:lnTo>
                <a:lnTo>
                  <a:pt x="1567" y="294"/>
                </a:lnTo>
                <a:lnTo>
                  <a:pt x="1572" y="309"/>
                </a:lnTo>
                <a:lnTo>
                  <a:pt x="1578" y="289"/>
                </a:lnTo>
                <a:lnTo>
                  <a:pt x="1582" y="300"/>
                </a:lnTo>
                <a:lnTo>
                  <a:pt x="1587" y="280"/>
                </a:lnTo>
                <a:lnTo>
                  <a:pt x="1593" y="311"/>
                </a:lnTo>
                <a:lnTo>
                  <a:pt x="1598" y="294"/>
                </a:lnTo>
                <a:lnTo>
                  <a:pt x="1604" y="313"/>
                </a:lnTo>
                <a:lnTo>
                  <a:pt x="1607" y="311"/>
                </a:lnTo>
                <a:lnTo>
                  <a:pt x="1613" y="318"/>
                </a:lnTo>
                <a:lnTo>
                  <a:pt x="1618" y="348"/>
                </a:lnTo>
                <a:lnTo>
                  <a:pt x="1624" y="357"/>
                </a:lnTo>
                <a:lnTo>
                  <a:pt x="1629" y="353"/>
                </a:lnTo>
                <a:lnTo>
                  <a:pt x="1635" y="357"/>
                </a:lnTo>
                <a:lnTo>
                  <a:pt x="1638" y="360"/>
                </a:lnTo>
                <a:lnTo>
                  <a:pt x="1644" y="384"/>
                </a:lnTo>
                <a:lnTo>
                  <a:pt x="1649" y="377"/>
                </a:lnTo>
                <a:lnTo>
                  <a:pt x="1655" y="364"/>
                </a:lnTo>
                <a:lnTo>
                  <a:pt x="1660" y="353"/>
                </a:lnTo>
                <a:lnTo>
                  <a:pt x="1664" y="324"/>
                </a:lnTo>
                <a:lnTo>
                  <a:pt x="1669" y="333"/>
                </a:lnTo>
                <a:lnTo>
                  <a:pt x="1675" y="344"/>
                </a:lnTo>
                <a:lnTo>
                  <a:pt x="1680" y="348"/>
                </a:lnTo>
                <a:lnTo>
                  <a:pt x="1686" y="388"/>
                </a:lnTo>
                <a:lnTo>
                  <a:pt x="1691" y="391"/>
                </a:lnTo>
                <a:lnTo>
                  <a:pt x="1695" y="353"/>
                </a:lnTo>
                <a:lnTo>
                  <a:pt x="1701" y="368"/>
                </a:lnTo>
                <a:lnTo>
                  <a:pt x="1706" y="371"/>
                </a:lnTo>
                <a:lnTo>
                  <a:pt x="1712" y="373"/>
                </a:lnTo>
                <a:lnTo>
                  <a:pt x="1717" y="370"/>
                </a:lnTo>
                <a:lnTo>
                  <a:pt x="1721" y="371"/>
                </a:lnTo>
                <a:lnTo>
                  <a:pt x="1726" y="388"/>
                </a:lnTo>
                <a:lnTo>
                  <a:pt x="1732" y="404"/>
                </a:lnTo>
                <a:lnTo>
                  <a:pt x="1737" y="424"/>
                </a:lnTo>
                <a:lnTo>
                  <a:pt x="1743" y="379"/>
                </a:lnTo>
                <a:lnTo>
                  <a:pt x="1748" y="388"/>
                </a:lnTo>
                <a:lnTo>
                  <a:pt x="1752" y="388"/>
                </a:lnTo>
                <a:lnTo>
                  <a:pt x="1757" y="377"/>
                </a:lnTo>
                <a:lnTo>
                  <a:pt x="1763" y="370"/>
                </a:lnTo>
                <a:lnTo>
                  <a:pt x="1768" y="360"/>
                </a:lnTo>
                <a:lnTo>
                  <a:pt x="1774" y="397"/>
                </a:lnTo>
                <a:lnTo>
                  <a:pt x="1777" y="379"/>
                </a:lnTo>
                <a:lnTo>
                  <a:pt x="1783" y="362"/>
                </a:lnTo>
                <a:lnTo>
                  <a:pt x="1788" y="333"/>
                </a:lnTo>
                <a:lnTo>
                  <a:pt x="1794" y="333"/>
                </a:lnTo>
                <a:lnTo>
                  <a:pt x="1799" y="320"/>
                </a:lnTo>
                <a:lnTo>
                  <a:pt x="1805" y="333"/>
                </a:lnTo>
                <a:lnTo>
                  <a:pt x="1809" y="313"/>
                </a:lnTo>
                <a:lnTo>
                  <a:pt x="1814" y="302"/>
                </a:lnTo>
                <a:lnTo>
                  <a:pt x="1820" y="302"/>
                </a:lnTo>
                <a:lnTo>
                  <a:pt x="1825" y="294"/>
                </a:lnTo>
                <a:lnTo>
                  <a:pt x="1831" y="291"/>
                </a:lnTo>
                <a:lnTo>
                  <a:pt x="1834" y="294"/>
                </a:lnTo>
                <a:lnTo>
                  <a:pt x="1840" y="311"/>
                </a:lnTo>
                <a:lnTo>
                  <a:pt x="1845" y="322"/>
                </a:lnTo>
                <a:lnTo>
                  <a:pt x="1851" y="313"/>
                </a:lnTo>
                <a:lnTo>
                  <a:pt x="1856" y="313"/>
                </a:lnTo>
                <a:lnTo>
                  <a:pt x="1860" y="313"/>
                </a:lnTo>
                <a:lnTo>
                  <a:pt x="1865" y="300"/>
                </a:lnTo>
                <a:lnTo>
                  <a:pt x="1871" y="294"/>
                </a:lnTo>
                <a:lnTo>
                  <a:pt x="1876" y="291"/>
                </a:lnTo>
                <a:lnTo>
                  <a:pt x="1882" y="307"/>
                </a:lnTo>
                <a:lnTo>
                  <a:pt x="1887" y="304"/>
                </a:lnTo>
                <a:lnTo>
                  <a:pt x="1891" y="293"/>
                </a:lnTo>
                <a:lnTo>
                  <a:pt x="1896" y="300"/>
                </a:lnTo>
                <a:lnTo>
                  <a:pt x="1902" y="280"/>
                </a:lnTo>
                <a:lnTo>
                  <a:pt x="1907" y="263"/>
                </a:lnTo>
                <a:lnTo>
                  <a:pt x="1913" y="272"/>
                </a:lnTo>
                <a:lnTo>
                  <a:pt x="1917" y="283"/>
                </a:lnTo>
                <a:lnTo>
                  <a:pt x="1922" y="296"/>
                </a:lnTo>
                <a:lnTo>
                  <a:pt x="1928" y="315"/>
                </a:lnTo>
                <a:lnTo>
                  <a:pt x="1933" y="329"/>
                </a:lnTo>
                <a:lnTo>
                  <a:pt x="1939" y="316"/>
                </a:lnTo>
                <a:lnTo>
                  <a:pt x="1944" y="307"/>
                </a:lnTo>
                <a:lnTo>
                  <a:pt x="1948" y="287"/>
                </a:lnTo>
                <a:lnTo>
                  <a:pt x="1953" y="263"/>
                </a:lnTo>
                <a:lnTo>
                  <a:pt x="1959" y="240"/>
                </a:lnTo>
                <a:lnTo>
                  <a:pt x="1964" y="238"/>
                </a:lnTo>
                <a:lnTo>
                  <a:pt x="1970" y="232"/>
                </a:lnTo>
                <a:lnTo>
                  <a:pt x="1973" y="236"/>
                </a:lnTo>
                <a:lnTo>
                  <a:pt x="1979" y="256"/>
                </a:lnTo>
                <a:lnTo>
                  <a:pt x="1984" y="238"/>
                </a:lnTo>
                <a:lnTo>
                  <a:pt x="1990" y="241"/>
                </a:lnTo>
                <a:lnTo>
                  <a:pt x="1995" y="272"/>
                </a:lnTo>
                <a:lnTo>
                  <a:pt x="2001" y="258"/>
                </a:lnTo>
                <a:lnTo>
                  <a:pt x="2004" y="267"/>
                </a:lnTo>
                <a:lnTo>
                  <a:pt x="2010" y="271"/>
                </a:lnTo>
                <a:lnTo>
                  <a:pt x="2015" y="271"/>
                </a:lnTo>
                <a:lnTo>
                  <a:pt x="2021" y="241"/>
                </a:lnTo>
                <a:lnTo>
                  <a:pt x="2026" y="254"/>
                </a:lnTo>
                <a:lnTo>
                  <a:pt x="2030" y="254"/>
                </a:lnTo>
                <a:lnTo>
                  <a:pt x="2036" y="265"/>
                </a:lnTo>
                <a:lnTo>
                  <a:pt x="2041" y="252"/>
                </a:lnTo>
                <a:lnTo>
                  <a:pt x="2047" y="225"/>
                </a:lnTo>
                <a:lnTo>
                  <a:pt x="2052" y="247"/>
                </a:lnTo>
                <a:lnTo>
                  <a:pt x="2057" y="251"/>
                </a:lnTo>
                <a:lnTo>
                  <a:pt x="2061" y="241"/>
                </a:lnTo>
                <a:lnTo>
                  <a:pt x="2067" y="199"/>
                </a:lnTo>
                <a:lnTo>
                  <a:pt x="2072" y="192"/>
                </a:lnTo>
                <a:lnTo>
                  <a:pt x="2078" y="154"/>
                </a:lnTo>
                <a:lnTo>
                  <a:pt x="2083" y="164"/>
                </a:lnTo>
                <a:lnTo>
                  <a:pt x="2087" y="207"/>
                </a:lnTo>
                <a:lnTo>
                  <a:pt x="2092" y="221"/>
                </a:lnTo>
                <a:lnTo>
                  <a:pt x="2098" y="208"/>
                </a:lnTo>
                <a:lnTo>
                  <a:pt x="2103" y="203"/>
                </a:lnTo>
                <a:lnTo>
                  <a:pt x="2109" y="205"/>
                </a:lnTo>
                <a:lnTo>
                  <a:pt x="2114" y="205"/>
                </a:lnTo>
                <a:lnTo>
                  <a:pt x="2118" y="201"/>
                </a:lnTo>
                <a:lnTo>
                  <a:pt x="2123" y="201"/>
                </a:lnTo>
                <a:lnTo>
                  <a:pt x="2129" y="190"/>
                </a:lnTo>
                <a:lnTo>
                  <a:pt x="2134" y="185"/>
                </a:lnTo>
                <a:lnTo>
                  <a:pt x="2140" y="190"/>
                </a:lnTo>
                <a:lnTo>
                  <a:pt x="2144" y="216"/>
                </a:lnTo>
                <a:lnTo>
                  <a:pt x="2149" y="221"/>
                </a:lnTo>
                <a:lnTo>
                  <a:pt x="2154" y="218"/>
                </a:lnTo>
                <a:lnTo>
                  <a:pt x="2160" y="227"/>
                </a:lnTo>
                <a:lnTo>
                  <a:pt x="2165" y="232"/>
                </a:lnTo>
                <a:lnTo>
                  <a:pt x="2169" y="267"/>
                </a:lnTo>
                <a:lnTo>
                  <a:pt x="2175" y="271"/>
                </a:lnTo>
                <a:lnTo>
                  <a:pt x="2180" y="276"/>
                </a:lnTo>
                <a:lnTo>
                  <a:pt x="2186" y="280"/>
                </a:lnTo>
                <a:lnTo>
                  <a:pt x="2191" y="283"/>
                </a:lnTo>
                <a:lnTo>
                  <a:pt x="2197" y="278"/>
                </a:lnTo>
                <a:lnTo>
                  <a:pt x="2200" y="283"/>
                </a:lnTo>
                <a:lnTo>
                  <a:pt x="2206" y="291"/>
                </a:lnTo>
                <a:lnTo>
                  <a:pt x="2211" y="296"/>
                </a:lnTo>
                <a:lnTo>
                  <a:pt x="2217" y="326"/>
                </a:lnTo>
                <a:lnTo>
                  <a:pt x="2222" y="338"/>
                </a:lnTo>
                <a:lnTo>
                  <a:pt x="2226" y="364"/>
                </a:lnTo>
                <a:lnTo>
                  <a:pt x="2231" y="353"/>
                </a:lnTo>
                <a:lnTo>
                  <a:pt x="2237" y="357"/>
                </a:lnTo>
                <a:lnTo>
                  <a:pt x="2242" y="344"/>
                </a:lnTo>
                <a:lnTo>
                  <a:pt x="2248" y="324"/>
                </a:lnTo>
                <a:lnTo>
                  <a:pt x="2253" y="344"/>
                </a:lnTo>
                <a:lnTo>
                  <a:pt x="2257" y="340"/>
                </a:lnTo>
                <a:lnTo>
                  <a:pt x="2262" y="322"/>
                </a:lnTo>
                <a:lnTo>
                  <a:pt x="2268" y="344"/>
                </a:lnTo>
                <a:lnTo>
                  <a:pt x="2273" y="353"/>
                </a:lnTo>
                <a:lnTo>
                  <a:pt x="2279" y="364"/>
                </a:lnTo>
                <a:lnTo>
                  <a:pt x="2283" y="348"/>
                </a:lnTo>
                <a:lnTo>
                  <a:pt x="2288" y="348"/>
                </a:lnTo>
                <a:lnTo>
                  <a:pt x="2294" y="366"/>
                </a:lnTo>
                <a:lnTo>
                  <a:pt x="2299" y="340"/>
                </a:lnTo>
                <a:lnTo>
                  <a:pt x="2305" y="346"/>
                </a:lnTo>
                <a:lnTo>
                  <a:pt x="2310" y="344"/>
                </a:lnTo>
                <a:lnTo>
                  <a:pt x="2314" y="357"/>
                </a:lnTo>
                <a:lnTo>
                  <a:pt x="2319" y="346"/>
                </a:lnTo>
                <a:lnTo>
                  <a:pt x="2325" y="349"/>
                </a:lnTo>
                <a:lnTo>
                  <a:pt x="2330" y="386"/>
                </a:lnTo>
                <a:lnTo>
                  <a:pt x="2336" y="402"/>
                </a:lnTo>
                <a:lnTo>
                  <a:pt x="2339" y="424"/>
                </a:lnTo>
                <a:lnTo>
                  <a:pt x="2345" y="415"/>
                </a:lnTo>
                <a:lnTo>
                  <a:pt x="2350" y="399"/>
                </a:lnTo>
                <a:lnTo>
                  <a:pt x="2356" y="428"/>
                </a:lnTo>
                <a:lnTo>
                  <a:pt x="2361" y="435"/>
                </a:lnTo>
                <a:lnTo>
                  <a:pt x="2367" y="434"/>
                </a:lnTo>
                <a:lnTo>
                  <a:pt x="2370" y="454"/>
                </a:lnTo>
                <a:lnTo>
                  <a:pt x="2376" y="437"/>
                </a:lnTo>
                <a:lnTo>
                  <a:pt x="2381" y="432"/>
                </a:lnTo>
                <a:lnTo>
                  <a:pt x="2387" y="402"/>
                </a:lnTo>
                <a:lnTo>
                  <a:pt x="2392" y="404"/>
                </a:lnTo>
                <a:lnTo>
                  <a:pt x="2396" y="406"/>
                </a:lnTo>
                <a:lnTo>
                  <a:pt x="2402" y="404"/>
                </a:lnTo>
                <a:lnTo>
                  <a:pt x="2407" y="401"/>
                </a:lnTo>
                <a:lnTo>
                  <a:pt x="2413" y="408"/>
                </a:lnTo>
                <a:lnTo>
                  <a:pt x="2418" y="397"/>
                </a:lnTo>
                <a:lnTo>
                  <a:pt x="2424" y="401"/>
                </a:lnTo>
                <a:lnTo>
                  <a:pt x="2427" y="386"/>
                </a:lnTo>
                <a:lnTo>
                  <a:pt x="2433" y="371"/>
                </a:lnTo>
                <a:lnTo>
                  <a:pt x="2438" y="349"/>
                </a:lnTo>
                <a:lnTo>
                  <a:pt x="2444" y="353"/>
                </a:lnTo>
                <a:lnTo>
                  <a:pt x="2449" y="337"/>
                </a:lnTo>
                <a:lnTo>
                  <a:pt x="2453" y="344"/>
                </a:lnTo>
                <a:lnTo>
                  <a:pt x="2458" y="349"/>
                </a:lnTo>
                <a:lnTo>
                  <a:pt x="2464" y="344"/>
                </a:lnTo>
                <a:lnTo>
                  <a:pt x="2469" y="342"/>
                </a:lnTo>
                <a:lnTo>
                  <a:pt x="2475" y="337"/>
                </a:lnTo>
                <a:lnTo>
                  <a:pt x="2478" y="335"/>
                </a:lnTo>
                <a:lnTo>
                  <a:pt x="2484" y="344"/>
                </a:lnTo>
                <a:lnTo>
                  <a:pt x="2489" y="335"/>
                </a:lnTo>
                <a:lnTo>
                  <a:pt x="2495" y="357"/>
                </a:lnTo>
                <a:lnTo>
                  <a:pt x="2500" y="366"/>
                </a:lnTo>
                <a:lnTo>
                  <a:pt x="2506" y="349"/>
                </a:lnTo>
                <a:lnTo>
                  <a:pt x="2510" y="355"/>
                </a:lnTo>
                <a:lnTo>
                  <a:pt x="2515" y="353"/>
                </a:lnTo>
                <a:lnTo>
                  <a:pt x="2521" y="351"/>
                </a:lnTo>
                <a:lnTo>
                  <a:pt x="2526" y="371"/>
                </a:lnTo>
                <a:lnTo>
                  <a:pt x="2532" y="406"/>
                </a:lnTo>
                <a:lnTo>
                  <a:pt x="2535" y="412"/>
                </a:lnTo>
                <a:lnTo>
                  <a:pt x="2541" y="404"/>
                </a:lnTo>
                <a:lnTo>
                  <a:pt x="2546" y="404"/>
                </a:lnTo>
                <a:lnTo>
                  <a:pt x="2552" y="404"/>
                </a:lnTo>
                <a:lnTo>
                  <a:pt x="2557" y="410"/>
                </a:lnTo>
                <a:lnTo>
                  <a:pt x="2563" y="379"/>
                </a:lnTo>
                <a:lnTo>
                  <a:pt x="2566" y="382"/>
                </a:lnTo>
                <a:lnTo>
                  <a:pt x="2572" y="346"/>
                </a:lnTo>
                <a:lnTo>
                  <a:pt x="2577" y="344"/>
                </a:lnTo>
                <a:lnTo>
                  <a:pt x="2583" y="362"/>
                </a:lnTo>
                <a:lnTo>
                  <a:pt x="2588" y="357"/>
                </a:lnTo>
                <a:lnTo>
                  <a:pt x="2592" y="362"/>
                </a:lnTo>
                <a:lnTo>
                  <a:pt x="2597" y="346"/>
                </a:lnTo>
                <a:lnTo>
                  <a:pt x="2603" y="338"/>
                </a:lnTo>
                <a:lnTo>
                  <a:pt x="2608" y="316"/>
                </a:lnTo>
                <a:lnTo>
                  <a:pt x="2614" y="318"/>
                </a:lnTo>
                <a:lnTo>
                  <a:pt x="2619" y="302"/>
                </a:lnTo>
                <a:lnTo>
                  <a:pt x="2623" y="311"/>
                </a:lnTo>
                <a:lnTo>
                  <a:pt x="2629" y="302"/>
                </a:lnTo>
                <a:lnTo>
                  <a:pt x="2634" y="294"/>
                </a:lnTo>
                <a:lnTo>
                  <a:pt x="2639" y="278"/>
                </a:lnTo>
                <a:lnTo>
                  <a:pt x="2645" y="269"/>
                </a:lnTo>
                <a:lnTo>
                  <a:pt x="2649" y="263"/>
                </a:lnTo>
                <a:lnTo>
                  <a:pt x="2654" y="258"/>
                </a:lnTo>
                <a:lnTo>
                  <a:pt x="2660" y="265"/>
                </a:lnTo>
                <a:lnTo>
                  <a:pt x="2665" y="254"/>
                </a:lnTo>
                <a:lnTo>
                  <a:pt x="2671" y="260"/>
                </a:lnTo>
                <a:lnTo>
                  <a:pt x="2676" y="267"/>
                </a:lnTo>
                <a:lnTo>
                  <a:pt x="2680" y="262"/>
                </a:lnTo>
                <a:lnTo>
                  <a:pt x="2685" y="271"/>
                </a:lnTo>
                <a:lnTo>
                  <a:pt x="2691" y="265"/>
                </a:lnTo>
                <a:lnTo>
                  <a:pt x="2696" y="254"/>
                </a:lnTo>
                <a:lnTo>
                  <a:pt x="2702" y="238"/>
                </a:lnTo>
                <a:lnTo>
                  <a:pt x="2705" y="243"/>
                </a:lnTo>
                <a:lnTo>
                  <a:pt x="2711" y="296"/>
                </a:lnTo>
                <a:lnTo>
                  <a:pt x="2716" y="305"/>
                </a:lnTo>
                <a:lnTo>
                  <a:pt x="2722" y="342"/>
                </a:lnTo>
                <a:lnTo>
                  <a:pt x="2727" y="333"/>
                </a:lnTo>
                <a:lnTo>
                  <a:pt x="2733" y="349"/>
                </a:lnTo>
                <a:lnTo>
                  <a:pt x="2736" y="348"/>
                </a:lnTo>
                <a:lnTo>
                  <a:pt x="2742" y="337"/>
                </a:lnTo>
                <a:lnTo>
                  <a:pt x="2747" y="304"/>
                </a:lnTo>
                <a:lnTo>
                  <a:pt x="2753" y="300"/>
                </a:lnTo>
                <a:lnTo>
                  <a:pt x="2758" y="327"/>
                </a:lnTo>
                <a:lnTo>
                  <a:pt x="2762" y="329"/>
                </a:lnTo>
                <a:lnTo>
                  <a:pt x="2768" y="335"/>
                </a:lnTo>
                <a:lnTo>
                  <a:pt x="2773" y="320"/>
                </a:lnTo>
                <a:lnTo>
                  <a:pt x="2779" y="370"/>
                </a:lnTo>
                <a:lnTo>
                  <a:pt x="2784" y="333"/>
                </a:lnTo>
                <a:lnTo>
                  <a:pt x="2788" y="326"/>
                </a:lnTo>
                <a:lnTo>
                  <a:pt x="2793" y="326"/>
                </a:lnTo>
                <a:lnTo>
                  <a:pt x="2799" y="318"/>
                </a:lnTo>
                <a:lnTo>
                  <a:pt x="2804" y="327"/>
                </a:lnTo>
                <a:lnTo>
                  <a:pt x="2810" y="346"/>
                </a:lnTo>
                <a:lnTo>
                  <a:pt x="2815" y="342"/>
                </a:lnTo>
                <a:lnTo>
                  <a:pt x="2819" y="326"/>
                </a:lnTo>
                <a:lnTo>
                  <a:pt x="2824" y="335"/>
                </a:lnTo>
                <a:lnTo>
                  <a:pt x="2830" y="353"/>
                </a:lnTo>
                <a:lnTo>
                  <a:pt x="2835" y="377"/>
                </a:lnTo>
                <a:lnTo>
                  <a:pt x="2841" y="380"/>
                </a:lnTo>
                <a:lnTo>
                  <a:pt x="2844" y="353"/>
                </a:lnTo>
                <a:lnTo>
                  <a:pt x="2850" y="359"/>
                </a:lnTo>
                <a:lnTo>
                  <a:pt x="2855" y="351"/>
                </a:lnTo>
                <a:lnTo>
                  <a:pt x="2861" y="368"/>
                </a:lnTo>
                <a:lnTo>
                  <a:pt x="2866" y="355"/>
                </a:lnTo>
                <a:lnTo>
                  <a:pt x="2872" y="335"/>
                </a:lnTo>
                <a:lnTo>
                  <a:pt x="2876" y="337"/>
                </a:lnTo>
                <a:lnTo>
                  <a:pt x="2881" y="335"/>
                </a:lnTo>
                <a:lnTo>
                  <a:pt x="2887" y="340"/>
                </a:lnTo>
                <a:lnTo>
                  <a:pt x="2892" y="333"/>
                </a:lnTo>
                <a:lnTo>
                  <a:pt x="2898" y="309"/>
                </a:lnTo>
                <a:lnTo>
                  <a:pt x="2901" y="324"/>
                </a:lnTo>
                <a:lnTo>
                  <a:pt x="2907" y="331"/>
                </a:lnTo>
                <a:lnTo>
                  <a:pt x="2912" y="348"/>
                </a:lnTo>
                <a:lnTo>
                  <a:pt x="2918" y="320"/>
                </a:lnTo>
                <a:lnTo>
                  <a:pt x="2923" y="327"/>
                </a:lnTo>
                <a:lnTo>
                  <a:pt x="2929" y="360"/>
                </a:lnTo>
                <a:lnTo>
                  <a:pt x="2932" y="349"/>
                </a:lnTo>
                <a:lnTo>
                  <a:pt x="2938" y="324"/>
                </a:lnTo>
                <a:lnTo>
                  <a:pt x="2943" y="316"/>
                </a:lnTo>
                <a:lnTo>
                  <a:pt x="2949" y="311"/>
                </a:lnTo>
                <a:lnTo>
                  <a:pt x="2954" y="302"/>
                </a:lnTo>
                <a:lnTo>
                  <a:pt x="2958" y="320"/>
                </a:lnTo>
                <a:lnTo>
                  <a:pt x="2963" y="309"/>
                </a:lnTo>
                <a:lnTo>
                  <a:pt x="2969" y="326"/>
                </a:lnTo>
                <a:lnTo>
                  <a:pt x="2974" y="333"/>
                </a:lnTo>
                <a:lnTo>
                  <a:pt x="2980" y="335"/>
                </a:lnTo>
                <a:lnTo>
                  <a:pt x="2985" y="337"/>
                </a:lnTo>
                <a:lnTo>
                  <a:pt x="2989" y="329"/>
                </a:lnTo>
                <a:lnTo>
                  <a:pt x="2995" y="340"/>
                </a:lnTo>
                <a:lnTo>
                  <a:pt x="3000" y="294"/>
                </a:lnTo>
                <a:lnTo>
                  <a:pt x="3006" y="282"/>
                </a:lnTo>
                <a:lnTo>
                  <a:pt x="3011" y="267"/>
                </a:lnTo>
                <a:lnTo>
                  <a:pt x="3015" y="249"/>
                </a:lnTo>
                <a:lnTo>
                  <a:pt x="3020" y="234"/>
                </a:lnTo>
                <a:lnTo>
                  <a:pt x="3026" y="249"/>
                </a:lnTo>
                <a:lnTo>
                  <a:pt x="3031" y="241"/>
                </a:lnTo>
                <a:lnTo>
                  <a:pt x="3037" y="225"/>
                </a:lnTo>
                <a:lnTo>
                  <a:pt x="3042" y="207"/>
                </a:lnTo>
                <a:lnTo>
                  <a:pt x="3046" y="232"/>
                </a:lnTo>
                <a:lnTo>
                  <a:pt x="3051" y="227"/>
                </a:lnTo>
                <a:lnTo>
                  <a:pt x="3057" y="225"/>
                </a:lnTo>
                <a:lnTo>
                  <a:pt x="3062" y="238"/>
                </a:lnTo>
                <a:lnTo>
                  <a:pt x="3068" y="227"/>
                </a:lnTo>
                <a:lnTo>
                  <a:pt x="3071" y="252"/>
                </a:lnTo>
                <a:lnTo>
                  <a:pt x="3077" y="256"/>
                </a:lnTo>
                <a:lnTo>
                  <a:pt x="3082" y="249"/>
                </a:lnTo>
                <a:lnTo>
                  <a:pt x="3088" y="243"/>
                </a:lnTo>
                <a:lnTo>
                  <a:pt x="3093" y="252"/>
                </a:lnTo>
                <a:lnTo>
                  <a:pt x="3097" y="232"/>
                </a:lnTo>
                <a:lnTo>
                  <a:pt x="3103" y="227"/>
                </a:lnTo>
                <a:lnTo>
                  <a:pt x="3108" y="236"/>
                </a:lnTo>
                <a:lnTo>
                  <a:pt x="3113" y="234"/>
                </a:lnTo>
                <a:lnTo>
                  <a:pt x="3119" y="258"/>
                </a:lnTo>
                <a:lnTo>
                  <a:pt x="3124" y="265"/>
                </a:lnTo>
                <a:lnTo>
                  <a:pt x="3128" y="272"/>
                </a:lnTo>
                <a:lnTo>
                  <a:pt x="3134" y="265"/>
                </a:lnTo>
                <a:lnTo>
                  <a:pt x="3139" y="263"/>
                </a:lnTo>
                <a:lnTo>
                  <a:pt x="3145" y="267"/>
                </a:lnTo>
                <a:lnTo>
                  <a:pt x="3150" y="283"/>
                </a:lnTo>
                <a:lnTo>
                  <a:pt x="3154" y="305"/>
                </a:lnTo>
                <a:lnTo>
                  <a:pt x="3159" y="307"/>
                </a:lnTo>
                <a:lnTo>
                  <a:pt x="3165" y="315"/>
                </a:lnTo>
                <a:lnTo>
                  <a:pt x="3170" y="294"/>
                </a:lnTo>
                <a:lnTo>
                  <a:pt x="3176" y="293"/>
                </a:lnTo>
                <a:lnTo>
                  <a:pt x="3181" y="309"/>
                </a:lnTo>
                <a:lnTo>
                  <a:pt x="3185" y="300"/>
                </a:lnTo>
                <a:lnTo>
                  <a:pt x="3190" y="289"/>
                </a:lnTo>
                <a:lnTo>
                  <a:pt x="3196" y="313"/>
                </a:lnTo>
                <a:lnTo>
                  <a:pt x="3201" y="305"/>
                </a:lnTo>
                <a:lnTo>
                  <a:pt x="3207" y="304"/>
                </a:lnTo>
                <a:lnTo>
                  <a:pt x="3210" y="316"/>
                </a:lnTo>
                <a:lnTo>
                  <a:pt x="3216" y="291"/>
                </a:lnTo>
                <a:lnTo>
                  <a:pt x="3221" y="278"/>
                </a:lnTo>
                <a:lnTo>
                  <a:pt x="3227" y="302"/>
                </a:lnTo>
                <a:lnTo>
                  <a:pt x="3232" y="283"/>
                </a:lnTo>
                <a:lnTo>
                  <a:pt x="3238" y="272"/>
                </a:lnTo>
                <a:lnTo>
                  <a:pt x="3242" y="260"/>
                </a:lnTo>
                <a:lnTo>
                  <a:pt x="3247" y="263"/>
                </a:lnTo>
                <a:lnTo>
                  <a:pt x="3253" y="251"/>
                </a:lnTo>
                <a:lnTo>
                  <a:pt x="3258" y="230"/>
                </a:lnTo>
                <a:lnTo>
                  <a:pt x="3264" y="219"/>
                </a:lnTo>
                <a:lnTo>
                  <a:pt x="3267" y="216"/>
                </a:lnTo>
                <a:lnTo>
                  <a:pt x="3273" y="185"/>
                </a:lnTo>
                <a:lnTo>
                  <a:pt x="3278" y="186"/>
                </a:lnTo>
                <a:lnTo>
                  <a:pt x="3284" y="188"/>
                </a:lnTo>
                <a:lnTo>
                  <a:pt x="3289" y="172"/>
                </a:lnTo>
                <a:lnTo>
                  <a:pt x="3295" y="174"/>
                </a:lnTo>
                <a:lnTo>
                  <a:pt x="3298" y="196"/>
                </a:lnTo>
                <a:lnTo>
                  <a:pt x="3304" y="179"/>
                </a:lnTo>
                <a:lnTo>
                  <a:pt x="3309" y="139"/>
                </a:lnTo>
                <a:lnTo>
                  <a:pt x="3315" y="113"/>
                </a:lnTo>
                <a:lnTo>
                  <a:pt x="3320" y="104"/>
                </a:lnTo>
                <a:lnTo>
                  <a:pt x="3324" y="106"/>
                </a:lnTo>
                <a:lnTo>
                  <a:pt x="3329" y="89"/>
                </a:lnTo>
                <a:lnTo>
                  <a:pt x="3335" y="91"/>
                </a:lnTo>
                <a:lnTo>
                  <a:pt x="3340" y="106"/>
                </a:lnTo>
                <a:lnTo>
                  <a:pt x="3346" y="119"/>
                </a:lnTo>
                <a:lnTo>
                  <a:pt x="3351" y="128"/>
                </a:lnTo>
                <a:lnTo>
                  <a:pt x="3355" y="124"/>
                </a:lnTo>
                <a:lnTo>
                  <a:pt x="3361" y="93"/>
                </a:lnTo>
                <a:lnTo>
                  <a:pt x="3366" y="84"/>
                </a:lnTo>
                <a:lnTo>
                  <a:pt x="3372" y="100"/>
                </a:lnTo>
                <a:lnTo>
                  <a:pt x="3377" y="110"/>
                </a:lnTo>
                <a:lnTo>
                  <a:pt x="3381" y="104"/>
                </a:lnTo>
                <a:lnTo>
                  <a:pt x="3386" y="97"/>
                </a:lnTo>
                <a:lnTo>
                  <a:pt x="3392" y="82"/>
                </a:lnTo>
                <a:lnTo>
                  <a:pt x="3397" y="121"/>
                </a:lnTo>
                <a:lnTo>
                  <a:pt x="3403" y="126"/>
                </a:lnTo>
                <a:lnTo>
                  <a:pt x="3406" y="164"/>
                </a:lnTo>
                <a:lnTo>
                  <a:pt x="3412" y="185"/>
                </a:lnTo>
                <a:lnTo>
                  <a:pt x="3417" y="172"/>
                </a:lnTo>
                <a:lnTo>
                  <a:pt x="3423" y="175"/>
                </a:lnTo>
                <a:lnTo>
                  <a:pt x="3428" y="154"/>
                </a:lnTo>
                <a:lnTo>
                  <a:pt x="3434" y="166"/>
                </a:lnTo>
                <a:lnTo>
                  <a:pt x="3437" y="133"/>
                </a:lnTo>
                <a:lnTo>
                  <a:pt x="3443" y="132"/>
                </a:lnTo>
                <a:lnTo>
                  <a:pt x="3448" y="128"/>
                </a:lnTo>
                <a:lnTo>
                  <a:pt x="3454" y="135"/>
                </a:lnTo>
                <a:lnTo>
                  <a:pt x="3459" y="159"/>
                </a:lnTo>
                <a:lnTo>
                  <a:pt x="3463" y="154"/>
                </a:lnTo>
                <a:lnTo>
                  <a:pt x="3469" y="161"/>
                </a:lnTo>
                <a:lnTo>
                  <a:pt x="3474" y="190"/>
                </a:lnTo>
                <a:lnTo>
                  <a:pt x="3480" y="207"/>
                </a:lnTo>
                <a:lnTo>
                  <a:pt x="3485" y="203"/>
                </a:lnTo>
                <a:lnTo>
                  <a:pt x="3491" y="225"/>
                </a:lnTo>
                <a:lnTo>
                  <a:pt x="3494" y="221"/>
                </a:lnTo>
                <a:lnTo>
                  <a:pt x="3500" y="210"/>
                </a:lnTo>
                <a:lnTo>
                  <a:pt x="3505" y="208"/>
                </a:lnTo>
                <a:lnTo>
                  <a:pt x="3511" y="168"/>
                </a:lnTo>
                <a:lnTo>
                  <a:pt x="3516" y="161"/>
                </a:lnTo>
                <a:lnTo>
                  <a:pt x="3520" y="183"/>
                </a:lnTo>
                <a:lnTo>
                  <a:pt x="3525" y="186"/>
                </a:lnTo>
                <a:lnTo>
                  <a:pt x="3531" y="214"/>
                </a:lnTo>
                <a:lnTo>
                  <a:pt x="3536" y="192"/>
                </a:lnTo>
                <a:lnTo>
                  <a:pt x="3542" y="172"/>
                </a:lnTo>
                <a:lnTo>
                  <a:pt x="3547" y="194"/>
                </a:lnTo>
                <a:lnTo>
                  <a:pt x="3551" y="238"/>
                </a:lnTo>
                <a:lnTo>
                  <a:pt x="3556" y="245"/>
                </a:lnTo>
                <a:lnTo>
                  <a:pt x="3562" y="241"/>
                </a:lnTo>
                <a:lnTo>
                  <a:pt x="3567" y="252"/>
                </a:lnTo>
                <a:lnTo>
                  <a:pt x="3573" y="234"/>
                </a:lnTo>
                <a:lnTo>
                  <a:pt x="3577" y="245"/>
                </a:lnTo>
                <a:lnTo>
                  <a:pt x="3582" y="240"/>
                </a:lnTo>
                <a:lnTo>
                  <a:pt x="3588" y="236"/>
                </a:lnTo>
                <a:lnTo>
                  <a:pt x="3593" y="240"/>
                </a:lnTo>
                <a:lnTo>
                  <a:pt x="3598" y="221"/>
                </a:lnTo>
                <a:lnTo>
                  <a:pt x="3604" y="238"/>
                </a:lnTo>
                <a:lnTo>
                  <a:pt x="3608" y="243"/>
                </a:lnTo>
                <a:lnTo>
                  <a:pt x="3613" y="247"/>
                </a:lnTo>
                <a:lnTo>
                  <a:pt x="3619" y="262"/>
                </a:lnTo>
                <a:lnTo>
                  <a:pt x="3624" y="241"/>
                </a:lnTo>
                <a:lnTo>
                  <a:pt x="3630" y="245"/>
                </a:lnTo>
                <a:lnTo>
                  <a:pt x="3633" y="236"/>
                </a:lnTo>
                <a:lnTo>
                  <a:pt x="3639" y="221"/>
                </a:lnTo>
                <a:lnTo>
                  <a:pt x="3644" y="227"/>
                </a:lnTo>
                <a:lnTo>
                  <a:pt x="3650" y="225"/>
                </a:lnTo>
                <a:lnTo>
                  <a:pt x="3655" y="212"/>
                </a:lnTo>
                <a:lnTo>
                  <a:pt x="3661" y="225"/>
                </a:lnTo>
                <a:lnTo>
                  <a:pt x="3664" y="196"/>
                </a:lnTo>
                <a:lnTo>
                  <a:pt x="3670" y="196"/>
                </a:lnTo>
                <a:lnTo>
                  <a:pt x="3675" y="210"/>
                </a:lnTo>
                <a:lnTo>
                  <a:pt x="3681" y="216"/>
                </a:lnTo>
                <a:lnTo>
                  <a:pt x="3686" y="216"/>
                </a:lnTo>
                <a:lnTo>
                  <a:pt x="3690" y="219"/>
                </a:lnTo>
                <a:lnTo>
                  <a:pt x="3695" y="249"/>
                </a:lnTo>
                <a:lnTo>
                  <a:pt x="3701" y="247"/>
                </a:lnTo>
                <a:lnTo>
                  <a:pt x="3706" y="254"/>
                </a:lnTo>
                <a:lnTo>
                  <a:pt x="3712" y="243"/>
                </a:lnTo>
                <a:lnTo>
                  <a:pt x="3716" y="251"/>
                </a:lnTo>
                <a:lnTo>
                  <a:pt x="3721" y="274"/>
                </a:lnTo>
                <a:lnTo>
                  <a:pt x="3727" y="269"/>
                </a:lnTo>
                <a:lnTo>
                  <a:pt x="3732" y="298"/>
                </a:lnTo>
                <a:lnTo>
                  <a:pt x="3738" y="293"/>
                </a:lnTo>
                <a:lnTo>
                  <a:pt x="3743" y="305"/>
                </a:lnTo>
                <a:lnTo>
                  <a:pt x="3747" y="309"/>
                </a:lnTo>
                <a:lnTo>
                  <a:pt x="3752" y="298"/>
                </a:lnTo>
                <a:lnTo>
                  <a:pt x="3758" y="265"/>
                </a:lnTo>
                <a:lnTo>
                  <a:pt x="3763" y="276"/>
                </a:lnTo>
                <a:lnTo>
                  <a:pt x="3769" y="262"/>
                </a:lnTo>
                <a:lnTo>
                  <a:pt x="3772" y="240"/>
                </a:lnTo>
                <a:lnTo>
                  <a:pt x="3778" y="256"/>
                </a:lnTo>
                <a:lnTo>
                  <a:pt x="3783" y="260"/>
                </a:lnTo>
                <a:lnTo>
                  <a:pt x="3789" y="247"/>
                </a:lnTo>
                <a:lnTo>
                  <a:pt x="3794" y="258"/>
                </a:lnTo>
                <a:lnTo>
                  <a:pt x="3800" y="234"/>
                </a:lnTo>
                <a:lnTo>
                  <a:pt x="3803" y="214"/>
                </a:lnTo>
                <a:lnTo>
                  <a:pt x="3809" y="201"/>
                </a:lnTo>
                <a:lnTo>
                  <a:pt x="3814" y="183"/>
                </a:lnTo>
                <a:lnTo>
                  <a:pt x="3820" y="212"/>
                </a:lnTo>
                <a:lnTo>
                  <a:pt x="3825" y="196"/>
                </a:lnTo>
                <a:lnTo>
                  <a:pt x="3829" y="210"/>
                </a:lnTo>
                <a:lnTo>
                  <a:pt x="3835" y="192"/>
                </a:lnTo>
                <a:lnTo>
                  <a:pt x="3840" y="201"/>
                </a:lnTo>
                <a:lnTo>
                  <a:pt x="3846" y="214"/>
                </a:lnTo>
                <a:lnTo>
                  <a:pt x="3851" y="225"/>
                </a:lnTo>
                <a:lnTo>
                  <a:pt x="3857" y="227"/>
                </a:lnTo>
                <a:lnTo>
                  <a:pt x="3860" y="247"/>
                </a:lnTo>
                <a:lnTo>
                  <a:pt x="3866" y="241"/>
                </a:lnTo>
                <a:lnTo>
                  <a:pt x="3871" y="236"/>
                </a:lnTo>
                <a:lnTo>
                  <a:pt x="3877" y="238"/>
                </a:lnTo>
                <a:lnTo>
                  <a:pt x="3882" y="234"/>
                </a:lnTo>
                <a:lnTo>
                  <a:pt x="3886" y="238"/>
                </a:lnTo>
                <a:lnTo>
                  <a:pt x="3891" y="258"/>
                </a:lnTo>
                <a:lnTo>
                  <a:pt x="3897" y="232"/>
                </a:lnTo>
                <a:lnTo>
                  <a:pt x="3902" y="219"/>
                </a:lnTo>
                <a:lnTo>
                  <a:pt x="3908" y="229"/>
                </a:lnTo>
                <a:lnTo>
                  <a:pt x="3913" y="214"/>
                </a:lnTo>
                <a:lnTo>
                  <a:pt x="3917" y="225"/>
                </a:lnTo>
                <a:lnTo>
                  <a:pt x="3922" y="219"/>
                </a:lnTo>
                <a:lnTo>
                  <a:pt x="3928" y="218"/>
                </a:lnTo>
                <a:lnTo>
                  <a:pt x="3933" y="216"/>
                </a:lnTo>
                <a:lnTo>
                  <a:pt x="3939" y="221"/>
                </a:lnTo>
                <a:lnTo>
                  <a:pt x="3943" y="245"/>
                </a:lnTo>
                <a:lnTo>
                  <a:pt x="3948" y="241"/>
                </a:lnTo>
                <a:lnTo>
                  <a:pt x="3954" y="256"/>
                </a:lnTo>
                <a:lnTo>
                  <a:pt x="3959" y="254"/>
                </a:lnTo>
                <a:lnTo>
                  <a:pt x="3965" y="262"/>
                </a:lnTo>
                <a:lnTo>
                  <a:pt x="3970" y="254"/>
                </a:lnTo>
                <a:lnTo>
                  <a:pt x="3974" y="251"/>
                </a:lnTo>
                <a:lnTo>
                  <a:pt x="3979" y="276"/>
                </a:lnTo>
                <a:lnTo>
                  <a:pt x="3985" y="287"/>
                </a:lnTo>
                <a:lnTo>
                  <a:pt x="3990" y="315"/>
                </a:lnTo>
                <a:lnTo>
                  <a:pt x="3996" y="304"/>
                </a:lnTo>
                <a:lnTo>
                  <a:pt x="3999" y="298"/>
                </a:lnTo>
                <a:lnTo>
                  <a:pt x="4005" y="300"/>
                </a:lnTo>
                <a:lnTo>
                  <a:pt x="4010" y="285"/>
                </a:lnTo>
                <a:lnTo>
                  <a:pt x="4016" y="291"/>
                </a:lnTo>
                <a:lnTo>
                  <a:pt x="4021" y="274"/>
                </a:lnTo>
                <a:lnTo>
                  <a:pt x="4025" y="271"/>
                </a:lnTo>
                <a:lnTo>
                  <a:pt x="4030" y="267"/>
                </a:lnTo>
                <a:lnTo>
                  <a:pt x="4036" y="245"/>
                </a:lnTo>
                <a:lnTo>
                  <a:pt x="4041" y="269"/>
                </a:lnTo>
                <a:lnTo>
                  <a:pt x="4047" y="256"/>
                </a:lnTo>
                <a:lnTo>
                  <a:pt x="4052" y="263"/>
                </a:lnTo>
                <a:lnTo>
                  <a:pt x="4056" y="229"/>
                </a:lnTo>
                <a:lnTo>
                  <a:pt x="4062" y="260"/>
                </a:lnTo>
                <a:lnTo>
                  <a:pt x="4067" y="225"/>
                </a:lnTo>
                <a:lnTo>
                  <a:pt x="4073" y="234"/>
                </a:lnTo>
                <a:lnTo>
                  <a:pt x="4078" y="247"/>
                </a:lnTo>
                <a:lnTo>
                  <a:pt x="4082" y="251"/>
                </a:lnTo>
                <a:lnTo>
                  <a:pt x="4087" y="254"/>
                </a:lnTo>
                <a:lnTo>
                  <a:pt x="4093" y="247"/>
                </a:lnTo>
                <a:lnTo>
                  <a:pt x="4098" y="230"/>
                </a:lnTo>
                <a:lnTo>
                  <a:pt x="4104" y="251"/>
                </a:lnTo>
                <a:lnTo>
                  <a:pt x="4109" y="260"/>
                </a:lnTo>
                <a:lnTo>
                  <a:pt x="4113" y="245"/>
                </a:lnTo>
                <a:lnTo>
                  <a:pt x="4118" y="236"/>
                </a:lnTo>
                <a:lnTo>
                  <a:pt x="4124" y="240"/>
                </a:lnTo>
                <a:lnTo>
                  <a:pt x="4129" y="232"/>
                </a:lnTo>
                <a:lnTo>
                  <a:pt x="4135" y="245"/>
                </a:lnTo>
                <a:lnTo>
                  <a:pt x="4138" y="243"/>
                </a:lnTo>
                <a:lnTo>
                  <a:pt x="4144" y="245"/>
                </a:lnTo>
                <a:lnTo>
                  <a:pt x="4149" y="201"/>
                </a:lnTo>
                <a:lnTo>
                  <a:pt x="4155" y="218"/>
                </a:lnTo>
                <a:lnTo>
                  <a:pt x="4160" y="221"/>
                </a:lnTo>
                <a:lnTo>
                  <a:pt x="4166" y="203"/>
                </a:lnTo>
                <a:lnTo>
                  <a:pt x="4170" y="205"/>
                </a:lnTo>
                <a:lnTo>
                  <a:pt x="4175" y="210"/>
                </a:lnTo>
                <a:lnTo>
                  <a:pt x="4180" y="192"/>
                </a:lnTo>
                <a:lnTo>
                  <a:pt x="4186" y="190"/>
                </a:lnTo>
                <a:lnTo>
                  <a:pt x="4191" y="201"/>
                </a:lnTo>
                <a:lnTo>
                  <a:pt x="4195" y="205"/>
                </a:lnTo>
                <a:lnTo>
                  <a:pt x="4201" y="232"/>
                </a:lnTo>
                <a:lnTo>
                  <a:pt x="4206" y="269"/>
                </a:lnTo>
                <a:lnTo>
                  <a:pt x="4212" y="262"/>
                </a:lnTo>
                <a:lnTo>
                  <a:pt x="4217" y="276"/>
                </a:lnTo>
                <a:lnTo>
                  <a:pt x="4223" y="274"/>
                </a:lnTo>
                <a:lnTo>
                  <a:pt x="4226" y="276"/>
                </a:lnTo>
                <a:lnTo>
                  <a:pt x="4232" y="254"/>
                </a:lnTo>
                <a:lnTo>
                  <a:pt x="4237" y="238"/>
                </a:lnTo>
                <a:lnTo>
                  <a:pt x="4243" y="265"/>
                </a:lnTo>
                <a:lnTo>
                  <a:pt x="4248" y="254"/>
                </a:lnTo>
                <a:lnTo>
                  <a:pt x="4252" y="245"/>
                </a:lnTo>
                <a:lnTo>
                  <a:pt x="4257" y="280"/>
                </a:lnTo>
                <a:lnTo>
                  <a:pt x="4263" y="283"/>
                </a:lnTo>
                <a:lnTo>
                  <a:pt x="4268" y="280"/>
                </a:lnTo>
                <a:lnTo>
                  <a:pt x="4274" y="293"/>
                </a:lnTo>
                <a:lnTo>
                  <a:pt x="4279" y="280"/>
                </a:lnTo>
                <a:lnTo>
                  <a:pt x="4283" y="278"/>
                </a:lnTo>
                <a:lnTo>
                  <a:pt x="4288" y="276"/>
                </a:lnTo>
                <a:lnTo>
                  <a:pt x="4294" y="283"/>
                </a:lnTo>
                <a:lnTo>
                  <a:pt x="4299" y="300"/>
                </a:lnTo>
                <a:lnTo>
                  <a:pt x="4305" y="287"/>
                </a:lnTo>
                <a:lnTo>
                  <a:pt x="4309" y="251"/>
                </a:lnTo>
                <a:lnTo>
                  <a:pt x="4314" y="283"/>
                </a:lnTo>
                <a:lnTo>
                  <a:pt x="4320" y="272"/>
                </a:lnTo>
                <a:lnTo>
                  <a:pt x="4325" y="280"/>
                </a:lnTo>
                <a:lnTo>
                  <a:pt x="4331" y="296"/>
                </a:lnTo>
                <a:lnTo>
                  <a:pt x="4334" y="265"/>
                </a:lnTo>
                <a:lnTo>
                  <a:pt x="4340" y="267"/>
                </a:lnTo>
                <a:lnTo>
                  <a:pt x="4345" y="271"/>
                </a:lnTo>
                <a:lnTo>
                  <a:pt x="4351" y="234"/>
                </a:lnTo>
                <a:lnTo>
                  <a:pt x="4356" y="232"/>
                </a:lnTo>
                <a:lnTo>
                  <a:pt x="4362" y="260"/>
                </a:lnTo>
                <a:lnTo>
                  <a:pt x="4365" y="245"/>
                </a:lnTo>
                <a:lnTo>
                  <a:pt x="4371" y="245"/>
                </a:lnTo>
                <a:lnTo>
                  <a:pt x="4376" y="249"/>
                </a:lnTo>
                <a:lnTo>
                  <a:pt x="4382" y="251"/>
                </a:lnTo>
                <a:lnTo>
                  <a:pt x="4387" y="262"/>
                </a:lnTo>
                <a:lnTo>
                  <a:pt x="4391" y="249"/>
                </a:lnTo>
                <a:lnTo>
                  <a:pt x="4396" y="232"/>
                </a:lnTo>
                <a:lnTo>
                  <a:pt x="4402" y="252"/>
                </a:lnTo>
                <a:lnTo>
                  <a:pt x="4407" y="256"/>
                </a:lnTo>
                <a:lnTo>
                  <a:pt x="4413" y="245"/>
                </a:lnTo>
                <a:lnTo>
                  <a:pt x="4418" y="251"/>
                </a:lnTo>
                <a:lnTo>
                  <a:pt x="4422" y="269"/>
                </a:lnTo>
                <a:lnTo>
                  <a:pt x="4428" y="291"/>
                </a:lnTo>
                <a:lnTo>
                  <a:pt x="4433" y="269"/>
                </a:lnTo>
                <a:lnTo>
                  <a:pt x="4439" y="272"/>
                </a:lnTo>
                <a:lnTo>
                  <a:pt x="4444" y="249"/>
                </a:lnTo>
                <a:lnTo>
                  <a:pt x="4448" y="247"/>
                </a:lnTo>
                <a:lnTo>
                  <a:pt x="4453" y="245"/>
                </a:lnTo>
                <a:lnTo>
                  <a:pt x="4459" y="230"/>
                </a:lnTo>
                <a:lnTo>
                  <a:pt x="4464" y="262"/>
                </a:lnTo>
                <a:lnTo>
                  <a:pt x="4470" y="271"/>
                </a:lnTo>
                <a:lnTo>
                  <a:pt x="4475" y="269"/>
                </a:lnTo>
                <a:lnTo>
                  <a:pt x="4479" y="247"/>
                </a:lnTo>
                <a:lnTo>
                  <a:pt x="4484" y="252"/>
                </a:lnTo>
                <a:lnTo>
                  <a:pt x="4490" y="271"/>
                </a:lnTo>
                <a:lnTo>
                  <a:pt x="4495" y="256"/>
                </a:lnTo>
                <a:lnTo>
                  <a:pt x="4501" y="234"/>
                </a:lnTo>
                <a:lnTo>
                  <a:pt x="4504" y="234"/>
                </a:lnTo>
                <a:lnTo>
                  <a:pt x="4510" y="252"/>
                </a:lnTo>
                <a:lnTo>
                  <a:pt x="4515" y="252"/>
                </a:lnTo>
                <a:lnTo>
                  <a:pt x="4521" y="216"/>
                </a:lnTo>
                <a:lnTo>
                  <a:pt x="4526" y="194"/>
                </a:lnTo>
                <a:lnTo>
                  <a:pt x="4532" y="179"/>
                </a:lnTo>
                <a:lnTo>
                  <a:pt x="4536" y="164"/>
                </a:lnTo>
                <a:lnTo>
                  <a:pt x="4541" y="148"/>
                </a:lnTo>
                <a:lnTo>
                  <a:pt x="4547" y="152"/>
                </a:lnTo>
                <a:lnTo>
                  <a:pt x="4552" y="124"/>
                </a:lnTo>
                <a:lnTo>
                  <a:pt x="4558" y="115"/>
                </a:lnTo>
                <a:lnTo>
                  <a:pt x="4561" y="119"/>
                </a:lnTo>
                <a:lnTo>
                  <a:pt x="4567" y="132"/>
                </a:lnTo>
                <a:lnTo>
                  <a:pt x="4572" y="89"/>
                </a:lnTo>
                <a:lnTo>
                  <a:pt x="4578" y="102"/>
                </a:lnTo>
                <a:lnTo>
                  <a:pt x="4583" y="132"/>
                </a:lnTo>
                <a:lnTo>
                  <a:pt x="4589" y="132"/>
                </a:lnTo>
                <a:lnTo>
                  <a:pt x="4592" y="150"/>
                </a:lnTo>
                <a:lnTo>
                  <a:pt x="4598" y="141"/>
                </a:lnTo>
                <a:lnTo>
                  <a:pt x="4603" y="144"/>
                </a:lnTo>
                <a:lnTo>
                  <a:pt x="4609" y="152"/>
                </a:lnTo>
                <a:lnTo>
                  <a:pt x="4614" y="144"/>
                </a:lnTo>
                <a:lnTo>
                  <a:pt x="4618" y="141"/>
                </a:lnTo>
                <a:lnTo>
                  <a:pt x="4623" y="130"/>
                </a:lnTo>
                <a:lnTo>
                  <a:pt x="4629" y="97"/>
                </a:lnTo>
                <a:lnTo>
                  <a:pt x="4634" y="64"/>
                </a:lnTo>
                <a:lnTo>
                  <a:pt x="4640" y="46"/>
                </a:lnTo>
                <a:lnTo>
                  <a:pt x="4644" y="47"/>
                </a:lnTo>
                <a:lnTo>
                  <a:pt x="4649" y="36"/>
                </a:lnTo>
                <a:lnTo>
                  <a:pt x="4655" y="44"/>
                </a:lnTo>
                <a:lnTo>
                  <a:pt x="4660" y="67"/>
                </a:lnTo>
                <a:lnTo>
                  <a:pt x="4665" y="58"/>
                </a:lnTo>
                <a:lnTo>
                  <a:pt x="4671" y="35"/>
                </a:lnTo>
                <a:lnTo>
                  <a:pt x="4675" y="55"/>
                </a:lnTo>
                <a:lnTo>
                  <a:pt x="4680" y="56"/>
                </a:lnTo>
                <a:lnTo>
                  <a:pt x="4686" y="58"/>
                </a:lnTo>
                <a:lnTo>
                  <a:pt x="4691" y="47"/>
                </a:lnTo>
                <a:lnTo>
                  <a:pt x="4697" y="38"/>
                </a:lnTo>
                <a:lnTo>
                  <a:pt x="4700" y="60"/>
                </a:lnTo>
                <a:lnTo>
                  <a:pt x="4706" y="71"/>
                </a:lnTo>
                <a:lnTo>
                  <a:pt x="4711" y="67"/>
                </a:lnTo>
                <a:lnTo>
                  <a:pt x="4717" y="58"/>
                </a:lnTo>
                <a:lnTo>
                  <a:pt x="4722" y="49"/>
                </a:lnTo>
                <a:lnTo>
                  <a:pt x="4728" y="67"/>
                </a:lnTo>
                <a:lnTo>
                  <a:pt x="4731" y="80"/>
                </a:lnTo>
                <a:lnTo>
                  <a:pt x="4737" y="44"/>
                </a:lnTo>
                <a:lnTo>
                  <a:pt x="4742" y="47"/>
                </a:lnTo>
                <a:lnTo>
                  <a:pt x="4748" y="35"/>
                </a:lnTo>
                <a:lnTo>
                  <a:pt x="4753" y="18"/>
                </a:lnTo>
                <a:lnTo>
                  <a:pt x="4757" y="9"/>
                </a:lnTo>
                <a:lnTo>
                  <a:pt x="4762" y="0"/>
                </a:lnTo>
                <a:lnTo>
                  <a:pt x="4768" y="16"/>
                </a:lnTo>
                <a:lnTo>
                  <a:pt x="4773" y="55"/>
                </a:lnTo>
                <a:lnTo>
                  <a:pt x="4779" y="113"/>
                </a:lnTo>
                <a:lnTo>
                  <a:pt x="4784" y="102"/>
                </a:lnTo>
                <a:lnTo>
                  <a:pt x="4788" y="82"/>
                </a:lnTo>
                <a:lnTo>
                  <a:pt x="4794" y="97"/>
                </a:lnTo>
                <a:lnTo>
                  <a:pt x="4799" y="97"/>
                </a:lnTo>
                <a:lnTo>
                  <a:pt x="4805" y="108"/>
                </a:lnTo>
                <a:lnTo>
                  <a:pt x="4810" y="130"/>
                </a:lnTo>
                <a:lnTo>
                  <a:pt x="4814" y="110"/>
                </a:lnTo>
                <a:lnTo>
                  <a:pt x="4819" y="106"/>
                </a:lnTo>
                <a:lnTo>
                  <a:pt x="4825" y="128"/>
                </a:lnTo>
                <a:lnTo>
                  <a:pt x="4830" y="111"/>
                </a:lnTo>
                <a:lnTo>
                  <a:pt x="4836" y="126"/>
                </a:lnTo>
                <a:lnTo>
                  <a:pt x="4841" y="135"/>
                </a:lnTo>
                <a:lnTo>
                  <a:pt x="4845" y="124"/>
                </a:lnTo>
                <a:lnTo>
                  <a:pt x="4850" y="135"/>
                </a:lnTo>
                <a:lnTo>
                  <a:pt x="4856" y="150"/>
                </a:lnTo>
                <a:lnTo>
                  <a:pt x="4861" y="154"/>
                </a:lnTo>
                <a:lnTo>
                  <a:pt x="4867" y="154"/>
                </a:lnTo>
                <a:lnTo>
                  <a:pt x="4870" y="154"/>
                </a:lnTo>
                <a:lnTo>
                  <a:pt x="4876" y="148"/>
                </a:lnTo>
                <a:lnTo>
                  <a:pt x="4881" y="163"/>
                </a:lnTo>
                <a:lnTo>
                  <a:pt x="4887" y="146"/>
                </a:lnTo>
                <a:lnTo>
                  <a:pt x="4892" y="137"/>
                </a:lnTo>
                <a:lnTo>
                  <a:pt x="4898" y="157"/>
                </a:lnTo>
                <a:lnTo>
                  <a:pt x="4902" y="150"/>
                </a:lnTo>
                <a:lnTo>
                  <a:pt x="4907" y="122"/>
                </a:lnTo>
                <a:lnTo>
                  <a:pt x="4913" y="113"/>
                </a:lnTo>
                <a:lnTo>
                  <a:pt x="4918" y="108"/>
                </a:lnTo>
                <a:lnTo>
                  <a:pt x="4924" y="99"/>
                </a:lnTo>
                <a:lnTo>
                  <a:pt x="4927" y="106"/>
                </a:lnTo>
                <a:lnTo>
                  <a:pt x="4933" y="104"/>
                </a:lnTo>
                <a:lnTo>
                  <a:pt x="4938" y="104"/>
                </a:lnTo>
                <a:lnTo>
                  <a:pt x="4944" y="115"/>
                </a:lnTo>
                <a:lnTo>
                  <a:pt x="4949" y="106"/>
                </a:lnTo>
                <a:lnTo>
                  <a:pt x="4953" y="104"/>
                </a:lnTo>
                <a:lnTo>
                  <a:pt x="4958" y="111"/>
                </a:lnTo>
                <a:lnTo>
                  <a:pt x="4964" y="104"/>
                </a:lnTo>
                <a:lnTo>
                  <a:pt x="4969" y="91"/>
                </a:lnTo>
                <a:lnTo>
                  <a:pt x="4975" y="71"/>
                </a:lnTo>
                <a:lnTo>
                  <a:pt x="4980" y="95"/>
                </a:lnTo>
                <a:lnTo>
                  <a:pt x="4984" y="100"/>
                </a:lnTo>
                <a:lnTo>
                  <a:pt x="4989" y="124"/>
                </a:lnTo>
                <a:lnTo>
                  <a:pt x="4995" y="137"/>
                </a:lnTo>
                <a:lnTo>
                  <a:pt x="5000" y="124"/>
                </a:lnTo>
                <a:lnTo>
                  <a:pt x="5006" y="97"/>
                </a:lnTo>
                <a:lnTo>
                  <a:pt x="5010" y="122"/>
                </a:lnTo>
                <a:lnTo>
                  <a:pt x="5015" y="137"/>
                </a:lnTo>
                <a:lnTo>
                  <a:pt x="5021" y="128"/>
                </a:lnTo>
                <a:lnTo>
                  <a:pt x="5026" y="119"/>
                </a:lnTo>
                <a:lnTo>
                  <a:pt x="5032" y="113"/>
                </a:lnTo>
                <a:lnTo>
                  <a:pt x="5037" y="108"/>
                </a:lnTo>
                <a:lnTo>
                  <a:pt x="5041" y="128"/>
                </a:lnTo>
                <a:lnTo>
                  <a:pt x="5046" y="155"/>
                </a:lnTo>
                <a:lnTo>
                  <a:pt x="5052" y="141"/>
                </a:lnTo>
                <a:lnTo>
                  <a:pt x="5057" y="139"/>
                </a:lnTo>
                <a:lnTo>
                  <a:pt x="5063" y="124"/>
                </a:lnTo>
                <a:lnTo>
                  <a:pt x="5066" y="128"/>
                </a:lnTo>
                <a:lnTo>
                  <a:pt x="5072" y="130"/>
                </a:lnTo>
                <a:lnTo>
                  <a:pt x="5077" y="99"/>
                </a:lnTo>
                <a:lnTo>
                  <a:pt x="5083" y="111"/>
                </a:lnTo>
                <a:lnTo>
                  <a:pt x="5088" y="106"/>
                </a:lnTo>
                <a:lnTo>
                  <a:pt x="5094" y="111"/>
                </a:lnTo>
                <a:lnTo>
                  <a:pt x="5097" y="104"/>
                </a:lnTo>
                <a:lnTo>
                  <a:pt x="5103" y="108"/>
                </a:lnTo>
                <a:lnTo>
                  <a:pt x="5108" y="126"/>
                </a:lnTo>
                <a:lnTo>
                  <a:pt x="5114" y="115"/>
                </a:lnTo>
                <a:lnTo>
                  <a:pt x="5119" y="111"/>
                </a:lnTo>
                <a:lnTo>
                  <a:pt x="5123" y="108"/>
                </a:lnTo>
                <a:lnTo>
                  <a:pt x="5129" y="113"/>
                </a:lnTo>
                <a:lnTo>
                  <a:pt x="5134" y="110"/>
                </a:lnTo>
                <a:lnTo>
                  <a:pt x="5139" y="126"/>
                </a:lnTo>
                <a:lnTo>
                  <a:pt x="5145" y="121"/>
                </a:lnTo>
                <a:lnTo>
                  <a:pt x="5150" y="126"/>
                </a:lnTo>
                <a:lnTo>
                  <a:pt x="5154" y="175"/>
                </a:lnTo>
              </a:path>
            </a:pathLst>
          </a:custGeom>
          <a:noFill/>
          <a:ln w="36513" cap="rnd">
            <a:solidFill>
              <a:srgbClr val="99401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E"/>
          </a:p>
        </p:txBody>
      </p:sp>
      <p:sp>
        <p:nvSpPr>
          <p:cNvPr id="21" name="Freeform 18">
            <a:extLst>
              <a:ext uri="{FF2B5EF4-FFF2-40B4-BE49-F238E27FC236}">
                <a16:creationId xmlns:a16="http://schemas.microsoft.com/office/drawing/2014/main" id="{AA06B184-1654-42DD-6D56-84771C0488E2}"/>
              </a:ext>
            </a:extLst>
          </p:cNvPr>
          <p:cNvSpPr>
            <a:spLocks/>
          </p:cNvSpPr>
          <p:nvPr/>
        </p:nvSpPr>
        <p:spPr bwMode="auto">
          <a:xfrm>
            <a:off x="952501" y="3687763"/>
            <a:ext cx="8181975" cy="766763"/>
          </a:xfrm>
          <a:custGeom>
            <a:avLst/>
            <a:gdLst>
              <a:gd name="T0" fmla="*/ 77 w 5154"/>
              <a:gd name="T1" fmla="*/ 232 h 483"/>
              <a:gd name="T2" fmla="*/ 160 w 5154"/>
              <a:gd name="T3" fmla="*/ 273 h 483"/>
              <a:gd name="T4" fmla="*/ 242 w 5154"/>
              <a:gd name="T5" fmla="*/ 229 h 483"/>
              <a:gd name="T6" fmla="*/ 324 w 5154"/>
              <a:gd name="T7" fmla="*/ 157 h 483"/>
              <a:gd name="T8" fmla="*/ 407 w 5154"/>
              <a:gd name="T9" fmla="*/ 240 h 483"/>
              <a:gd name="T10" fmla="*/ 489 w 5154"/>
              <a:gd name="T11" fmla="*/ 296 h 483"/>
              <a:gd name="T12" fmla="*/ 571 w 5154"/>
              <a:gd name="T13" fmla="*/ 269 h 483"/>
              <a:gd name="T14" fmla="*/ 654 w 5154"/>
              <a:gd name="T15" fmla="*/ 276 h 483"/>
              <a:gd name="T16" fmla="*/ 736 w 5154"/>
              <a:gd name="T17" fmla="*/ 201 h 483"/>
              <a:gd name="T18" fmla="*/ 820 w 5154"/>
              <a:gd name="T19" fmla="*/ 185 h 483"/>
              <a:gd name="T20" fmla="*/ 903 w 5154"/>
              <a:gd name="T21" fmla="*/ 163 h 483"/>
              <a:gd name="T22" fmla="*/ 985 w 5154"/>
              <a:gd name="T23" fmla="*/ 155 h 483"/>
              <a:gd name="T24" fmla="*/ 1067 w 5154"/>
              <a:gd name="T25" fmla="*/ 201 h 483"/>
              <a:gd name="T26" fmla="*/ 1150 w 5154"/>
              <a:gd name="T27" fmla="*/ 212 h 483"/>
              <a:gd name="T28" fmla="*/ 1232 w 5154"/>
              <a:gd name="T29" fmla="*/ 227 h 483"/>
              <a:gd name="T30" fmla="*/ 1314 w 5154"/>
              <a:gd name="T31" fmla="*/ 130 h 483"/>
              <a:gd name="T32" fmla="*/ 1397 w 5154"/>
              <a:gd name="T33" fmla="*/ 190 h 483"/>
              <a:gd name="T34" fmla="*/ 1479 w 5154"/>
              <a:gd name="T35" fmla="*/ 161 h 483"/>
              <a:gd name="T36" fmla="*/ 1562 w 5154"/>
              <a:gd name="T37" fmla="*/ 223 h 483"/>
              <a:gd name="T38" fmla="*/ 1644 w 5154"/>
              <a:gd name="T39" fmla="*/ 203 h 483"/>
              <a:gd name="T40" fmla="*/ 1726 w 5154"/>
              <a:gd name="T41" fmla="*/ 192 h 483"/>
              <a:gd name="T42" fmla="*/ 1809 w 5154"/>
              <a:gd name="T43" fmla="*/ 276 h 483"/>
              <a:gd name="T44" fmla="*/ 1891 w 5154"/>
              <a:gd name="T45" fmla="*/ 298 h 483"/>
              <a:gd name="T46" fmla="*/ 1973 w 5154"/>
              <a:gd name="T47" fmla="*/ 344 h 483"/>
              <a:gd name="T48" fmla="*/ 2057 w 5154"/>
              <a:gd name="T49" fmla="*/ 463 h 483"/>
              <a:gd name="T50" fmla="*/ 2140 w 5154"/>
              <a:gd name="T51" fmla="*/ 377 h 483"/>
              <a:gd name="T52" fmla="*/ 2222 w 5154"/>
              <a:gd name="T53" fmla="*/ 313 h 483"/>
              <a:gd name="T54" fmla="*/ 2305 w 5154"/>
              <a:gd name="T55" fmla="*/ 201 h 483"/>
              <a:gd name="T56" fmla="*/ 2387 w 5154"/>
              <a:gd name="T57" fmla="*/ 207 h 483"/>
              <a:gd name="T58" fmla="*/ 2469 w 5154"/>
              <a:gd name="T59" fmla="*/ 231 h 483"/>
              <a:gd name="T60" fmla="*/ 2552 w 5154"/>
              <a:gd name="T61" fmla="*/ 289 h 483"/>
              <a:gd name="T62" fmla="*/ 2634 w 5154"/>
              <a:gd name="T63" fmla="*/ 306 h 483"/>
              <a:gd name="T64" fmla="*/ 2716 w 5154"/>
              <a:gd name="T65" fmla="*/ 280 h 483"/>
              <a:gd name="T66" fmla="*/ 2799 w 5154"/>
              <a:gd name="T67" fmla="*/ 342 h 483"/>
              <a:gd name="T68" fmla="*/ 2881 w 5154"/>
              <a:gd name="T69" fmla="*/ 263 h 483"/>
              <a:gd name="T70" fmla="*/ 2963 w 5154"/>
              <a:gd name="T71" fmla="*/ 238 h 483"/>
              <a:gd name="T72" fmla="*/ 3046 w 5154"/>
              <a:gd name="T73" fmla="*/ 177 h 483"/>
              <a:gd name="T74" fmla="*/ 3128 w 5154"/>
              <a:gd name="T75" fmla="*/ 196 h 483"/>
              <a:gd name="T76" fmla="*/ 3210 w 5154"/>
              <a:gd name="T77" fmla="*/ 148 h 483"/>
              <a:gd name="T78" fmla="*/ 3295 w 5154"/>
              <a:gd name="T79" fmla="*/ 194 h 483"/>
              <a:gd name="T80" fmla="*/ 3377 w 5154"/>
              <a:gd name="T81" fmla="*/ 247 h 483"/>
              <a:gd name="T82" fmla="*/ 3459 w 5154"/>
              <a:gd name="T83" fmla="*/ 243 h 483"/>
              <a:gd name="T84" fmla="*/ 3542 w 5154"/>
              <a:gd name="T85" fmla="*/ 216 h 483"/>
              <a:gd name="T86" fmla="*/ 3624 w 5154"/>
              <a:gd name="T87" fmla="*/ 192 h 483"/>
              <a:gd name="T88" fmla="*/ 3706 w 5154"/>
              <a:gd name="T89" fmla="*/ 115 h 483"/>
              <a:gd name="T90" fmla="*/ 3789 w 5154"/>
              <a:gd name="T91" fmla="*/ 95 h 483"/>
              <a:gd name="T92" fmla="*/ 3871 w 5154"/>
              <a:gd name="T93" fmla="*/ 77 h 483"/>
              <a:gd name="T94" fmla="*/ 3954 w 5154"/>
              <a:gd name="T95" fmla="*/ 36 h 483"/>
              <a:gd name="T96" fmla="*/ 4036 w 5154"/>
              <a:gd name="T97" fmla="*/ 88 h 483"/>
              <a:gd name="T98" fmla="*/ 4118 w 5154"/>
              <a:gd name="T99" fmla="*/ 71 h 483"/>
              <a:gd name="T100" fmla="*/ 4201 w 5154"/>
              <a:gd name="T101" fmla="*/ 62 h 483"/>
              <a:gd name="T102" fmla="*/ 4283 w 5154"/>
              <a:gd name="T103" fmla="*/ 123 h 483"/>
              <a:gd name="T104" fmla="*/ 4365 w 5154"/>
              <a:gd name="T105" fmla="*/ 143 h 483"/>
              <a:gd name="T106" fmla="*/ 4448 w 5154"/>
              <a:gd name="T107" fmla="*/ 64 h 483"/>
              <a:gd name="T108" fmla="*/ 4532 w 5154"/>
              <a:gd name="T109" fmla="*/ 161 h 483"/>
              <a:gd name="T110" fmla="*/ 4614 w 5154"/>
              <a:gd name="T111" fmla="*/ 163 h 483"/>
              <a:gd name="T112" fmla="*/ 4697 w 5154"/>
              <a:gd name="T113" fmla="*/ 234 h 483"/>
              <a:gd name="T114" fmla="*/ 4779 w 5154"/>
              <a:gd name="T115" fmla="*/ 121 h 483"/>
              <a:gd name="T116" fmla="*/ 4861 w 5154"/>
              <a:gd name="T117" fmla="*/ 64 h 483"/>
              <a:gd name="T118" fmla="*/ 4944 w 5154"/>
              <a:gd name="T119" fmla="*/ 55 h 483"/>
              <a:gd name="T120" fmla="*/ 5026 w 5154"/>
              <a:gd name="T121" fmla="*/ 0 h 483"/>
              <a:gd name="T122" fmla="*/ 5108 w 5154"/>
              <a:gd name="T123" fmla="*/ 143 h 48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5154" h="483">
                <a:moveTo>
                  <a:pt x="0" y="148"/>
                </a:moveTo>
                <a:lnTo>
                  <a:pt x="4" y="150"/>
                </a:lnTo>
                <a:lnTo>
                  <a:pt x="10" y="163"/>
                </a:lnTo>
                <a:lnTo>
                  <a:pt x="15" y="155"/>
                </a:lnTo>
                <a:lnTo>
                  <a:pt x="21" y="181"/>
                </a:lnTo>
                <a:lnTo>
                  <a:pt x="26" y="207"/>
                </a:lnTo>
                <a:lnTo>
                  <a:pt x="31" y="241"/>
                </a:lnTo>
                <a:lnTo>
                  <a:pt x="35" y="249"/>
                </a:lnTo>
                <a:lnTo>
                  <a:pt x="41" y="241"/>
                </a:lnTo>
                <a:lnTo>
                  <a:pt x="46" y="274"/>
                </a:lnTo>
                <a:lnTo>
                  <a:pt x="52" y="265"/>
                </a:lnTo>
                <a:lnTo>
                  <a:pt x="57" y="256"/>
                </a:lnTo>
                <a:lnTo>
                  <a:pt x="61" y="245"/>
                </a:lnTo>
                <a:lnTo>
                  <a:pt x="66" y="231"/>
                </a:lnTo>
                <a:lnTo>
                  <a:pt x="72" y="227"/>
                </a:lnTo>
                <a:lnTo>
                  <a:pt x="77" y="232"/>
                </a:lnTo>
                <a:lnTo>
                  <a:pt x="83" y="214"/>
                </a:lnTo>
                <a:lnTo>
                  <a:pt x="88" y="209"/>
                </a:lnTo>
                <a:lnTo>
                  <a:pt x="92" y="227"/>
                </a:lnTo>
                <a:lnTo>
                  <a:pt x="97" y="225"/>
                </a:lnTo>
                <a:lnTo>
                  <a:pt x="103" y="225"/>
                </a:lnTo>
                <a:lnTo>
                  <a:pt x="108" y="220"/>
                </a:lnTo>
                <a:lnTo>
                  <a:pt x="114" y="231"/>
                </a:lnTo>
                <a:lnTo>
                  <a:pt x="118" y="252"/>
                </a:lnTo>
                <a:lnTo>
                  <a:pt x="123" y="263"/>
                </a:lnTo>
                <a:lnTo>
                  <a:pt x="128" y="267"/>
                </a:lnTo>
                <a:lnTo>
                  <a:pt x="134" y="249"/>
                </a:lnTo>
                <a:lnTo>
                  <a:pt x="139" y="234"/>
                </a:lnTo>
                <a:lnTo>
                  <a:pt x="145" y="229"/>
                </a:lnTo>
                <a:lnTo>
                  <a:pt x="149" y="227"/>
                </a:lnTo>
                <a:lnTo>
                  <a:pt x="154" y="256"/>
                </a:lnTo>
                <a:lnTo>
                  <a:pt x="160" y="273"/>
                </a:lnTo>
                <a:lnTo>
                  <a:pt x="165" y="284"/>
                </a:lnTo>
                <a:lnTo>
                  <a:pt x="171" y="273"/>
                </a:lnTo>
                <a:lnTo>
                  <a:pt x="174" y="227"/>
                </a:lnTo>
                <a:lnTo>
                  <a:pt x="180" y="254"/>
                </a:lnTo>
                <a:lnTo>
                  <a:pt x="185" y="243"/>
                </a:lnTo>
                <a:lnTo>
                  <a:pt x="191" y="247"/>
                </a:lnTo>
                <a:lnTo>
                  <a:pt x="196" y="240"/>
                </a:lnTo>
                <a:lnTo>
                  <a:pt x="202" y="238"/>
                </a:lnTo>
                <a:lnTo>
                  <a:pt x="205" y="240"/>
                </a:lnTo>
                <a:lnTo>
                  <a:pt x="211" y="214"/>
                </a:lnTo>
                <a:lnTo>
                  <a:pt x="216" y="209"/>
                </a:lnTo>
                <a:lnTo>
                  <a:pt x="222" y="188"/>
                </a:lnTo>
                <a:lnTo>
                  <a:pt x="227" y="187"/>
                </a:lnTo>
                <a:lnTo>
                  <a:pt x="231" y="210"/>
                </a:lnTo>
                <a:lnTo>
                  <a:pt x="236" y="234"/>
                </a:lnTo>
                <a:lnTo>
                  <a:pt x="242" y="229"/>
                </a:lnTo>
                <a:lnTo>
                  <a:pt x="247" y="240"/>
                </a:lnTo>
                <a:lnTo>
                  <a:pt x="253" y="256"/>
                </a:lnTo>
                <a:lnTo>
                  <a:pt x="258" y="241"/>
                </a:lnTo>
                <a:lnTo>
                  <a:pt x="262" y="232"/>
                </a:lnTo>
                <a:lnTo>
                  <a:pt x="268" y="238"/>
                </a:lnTo>
                <a:lnTo>
                  <a:pt x="273" y="218"/>
                </a:lnTo>
                <a:lnTo>
                  <a:pt x="279" y="199"/>
                </a:lnTo>
                <a:lnTo>
                  <a:pt x="284" y="192"/>
                </a:lnTo>
                <a:lnTo>
                  <a:pt x="288" y="183"/>
                </a:lnTo>
                <a:lnTo>
                  <a:pt x="293" y="183"/>
                </a:lnTo>
                <a:lnTo>
                  <a:pt x="299" y="152"/>
                </a:lnTo>
                <a:lnTo>
                  <a:pt x="304" y="128"/>
                </a:lnTo>
                <a:lnTo>
                  <a:pt x="310" y="102"/>
                </a:lnTo>
                <a:lnTo>
                  <a:pt x="313" y="112"/>
                </a:lnTo>
                <a:lnTo>
                  <a:pt x="319" y="130"/>
                </a:lnTo>
                <a:lnTo>
                  <a:pt x="324" y="157"/>
                </a:lnTo>
                <a:lnTo>
                  <a:pt x="330" y="163"/>
                </a:lnTo>
                <a:lnTo>
                  <a:pt x="335" y="194"/>
                </a:lnTo>
                <a:lnTo>
                  <a:pt x="341" y="205"/>
                </a:lnTo>
                <a:lnTo>
                  <a:pt x="344" y="218"/>
                </a:lnTo>
                <a:lnTo>
                  <a:pt x="350" y="225"/>
                </a:lnTo>
                <a:lnTo>
                  <a:pt x="355" y="225"/>
                </a:lnTo>
                <a:lnTo>
                  <a:pt x="361" y="201"/>
                </a:lnTo>
                <a:lnTo>
                  <a:pt x="366" y="198"/>
                </a:lnTo>
                <a:lnTo>
                  <a:pt x="370" y="201"/>
                </a:lnTo>
                <a:lnTo>
                  <a:pt x="376" y="207"/>
                </a:lnTo>
                <a:lnTo>
                  <a:pt x="381" y="221"/>
                </a:lnTo>
                <a:lnTo>
                  <a:pt x="387" y="221"/>
                </a:lnTo>
                <a:lnTo>
                  <a:pt x="392" y="212"/>
                </a:lnTo>
                <a:lnTo>
                  <a:pt x="398" y="229"/>
                </a:lnTo>
                <a:lnTo>
                  <a:pt x="401" y="254"/>
                </a:lnTo>
                <a:lnTo>
                  <a:pt x="407" y="240"/>
                </a:lnTo>
                <a:lnTo>
                  <a:pt x="412" y="256"/>
                </a:lnTo>
                <a:lnTo>
                  <a:pt x="418" y="243"/>
                </a:lnTo>
                <a:lnTo>
                  <a:pt x="423" y="289"/>
                </a:lnTo>
                <a:lnTo>
                  <a:pt x="427" y="280"/>
                </a:lnTo>
                <a:lnTo>
                  <a:pt x="432" y="276"/>
                </a:lnTo>
                <a:lnTo>
                  <a:pt x="438" y="276"/>
                </a:lnTo>
                <a:lnTo>
                  <a:pt x="443" y="284"/>
                </a:lnTo>
                <a:lnTo>
                  <a:pt x="449" y="278"/>
                </a:lnTo>
                <a:lnTo>
                  <a:pt x="454" y="280"/>
                </a:lnTo>
                <a:lnTo>
                  <a:pt x="458" y="265"/>
                </a:lnTo>
                <a:lnTo>
                  <a:pt x="463" y="271"/>
                </a:lnTo>
                <a:lnTo>
                  <a:pt x="469" y="260"/>
                </a:lnTo>
                <a:lnTo>
                  <a:pt x="474" y="267"/>
                </a:lnTo>
                <a:lnTo>
                  <a:pt x="480" y="263"/>
                </a:lnTo>
                <a:lnTo>
                  <a:pt x="484" y="289"/>
                </a:lnTo>
                <a:lnTo>
                  <a:pt x="489" y="296"/>
                </a:lnTo>
                <a:lnTo>
                  <a:pt x="495" y="287"/>
                </a:lnTo>
                <a:lnTo>
                  <a:pt x="500" y="291"/>
                </a:lnTo>
                <a:lnTo>
                  <a:pt x="506" y="298"/>
                </a:lnTo>
                <a:lnTo>
                  <a:pt x="511" y="287"/>
                </a:lnTo>
                <a:lnTo>
                  <a:pt x="515" y="322"/>
                </a:lnTo>
                <a:lnTo>
                  <a:pt x="520" y="284"/>
                </a:lnTo>
                <a:lnTo>
                  <a:pt x="526" y="278"/>
                </a:lnTo>
                <a:lnTo>
                  <a:pt x="531" y="245"/>
                </a:lnTo>
                <a:lnTo>
                  <a:pt x="537" y="234"/>
                </a:lnTo>
                <a:lnTo>
                  <a:pt x="540" y="249"/>
                </a:lnTo>
                <a:lnTo>
                  <a:pt x="546" y="243"/>
                </a:lnTo>
                <a:lnTo>
                  <a:pt x="551" y="269"/>
                </a:lnTo>
                <a:lnTo>
                  <a:pt x="557" y="240"/>
                </a:lnTo>
                <a:lnTo>
                  <a:pt x="562" y="271"/>
                </a:lnTo>
                <a:lnTo>
                  <a:pt x="568" y="265"/>
                </a:lnTo>
                <a:lnTo>
                  <a:pt x="571" y="269"/>
                </a:lnTo>
                <a:lnTo>
                  <a:pt x="577" y="252"/>
                </a:lnTo>
                <a:lnTo>
                  <a:pt x="582" y="276"/>
                </a:lnTo>
                <a:lnTo>
                  <a:pt x="588" y="291"/>
                </a:lnTo>
                <a:lnTo>
                  <a:pt x="593" y="291"/>
                </a:lnTo>
                <a:lnTo>
                  <a:pt x="597" y="282"/>
                </a:lnTo>
                <a:lnTo>
                  <a:pt x="603" y="280"/>
                </a:lnTo>
                <a:lnTo>
                  <a:pt x="608" y="285"/>
                </a:lnTo>
                <a:lnTo>
                  <a:pt x="613" y="304"/>
                </a:lnTo>
                <a:lnTo>
                  <a:pt x="619" y="293"/>
                </a:lnTo>
                <a:lnTo>
                  <a:pt x="623" y="287"/>
                </a:lnTo>
                <a:lnTo>
                  <a:pt x="628" y="298"/>
                </a:lnTo>
                <a:lnTo>
                  <a:pt x="634" y="304"/>
                </a:lnTo>
                <a:lnTo>
                  <a:pt x="639" y="293"/>
                </a:lnTo>
                <a:lnTo>
                  <a:pt x="645" y="291"/>
                </a:lnTo>
                <a:lnTo>
                  <a:pt x="650" y="289"/>
                </a:lnTo>
                <a:lnTo>
                  <a:pt x="654" y="276"/>
                </a:lnTo>
                <a:lnTo>
                  <a:pt x="659" y="300"/>
                </a:lnTo>
                <a:lnTo>
                  <a:pt x="665" y="287"/>
                </a:lnTo>
                <a:lnTo>
                  <a:pt x="670" y="296"/>
                </a:lnTo>
                <a:lnTo>
                  <a:pt x="676" y="282"/>
                </a:lnTo>
                <a:lnTo>
                  <a:pt x="679" y="284"/>
                </a:lnTo>
                <a:lnTo>
                  <a:pt x="685" y="285"/>
                </a:lnTo>
                <a:lnTo>
                  <a:pt x="690" y="240"/>
                </a:lnTo>
                <a:lnTo>
                  <a:pt x="696" y="249"/>
                </a:lnTo>
                <a:lnTo>
                  <a:pt x="701" y="282"/>
                </a:lnTo>
                <a:lnTo>
                  <a:pt x="707" y="273"/>
                </a:lnTo>
                <a:lnTo>
                  <a:pt x="710" y="262"/>
                </a:lnTo>
                <a:lnTo>
                  <a:pt x="716" y="249"/>
                </a:lnTo>
                <a:lnTo>
                  <a:pt x="721" y="227"/>
                </a:lnTo>
                <a:lnTo>
                  <a:pt x="727" y="203"/>
                </a:lnTo>
                <a:lnTo>
                  <a:pt x="732" y="199"/>
                </a:lnTo>
                <a:lnTo>
                  <a:pt x="736" y="201"/>
                </a:lnTo>
                <a:lnTo>
                  <a:pt x="742" y="207"/>
                </a:lnTo>
                <a:lnTo>
                  <a:pt x="747" y="187"/>
                </a:lnTo>
                <a:lnTo>
                  <a:pt x="753" y="181"/>
                </a:lnTo>
                <a:lnTo>
                  <a:pt x="758" y="187"/>
                </a:lnTo>
                <a:lnTo>
                  <a:pt x="764" y="190"/>
                </a:lnTo>
                <a:lnTo>
                  <a:pt x="767" y="214"/>
                </a:lnTo>
                <a:lnTo>
                  <a:pt x="773" y="225"/>
                </a:lnTo>
                <a:lnTo>
                  <a:pt x="778" y="188"/>
                </a:lnTo>
                <a:lnTo>
                  <a:pt x="784" y="214"/>
                </a:lnTo>
                <a:lnTo>
                  <a:pt x="789" y="236"/>
                </a:lnTo>
                <a:lnTo>
                  <a:pt x="793" y="218"/>
                </a:lnTo>
                <a:lnTo>
                  <a:pt x="798" y="199"/>
                </a:lnTo>
                <a:lnTo>
                  <a:pt x="804" y="188"/>
                </a:lnTo>
                <a:lnTo>
                  <a:pt x="809" y="188"/>
                </a:lnTo>
                <a:lnTo>
                  <a:pt x="815" y="179"/>
                </a:lnTo>
                <a:lnTo>
                  <a:pt x="820" y="185"/>
                </a:lnTo>
                <a:lnTo>
                  <a:pt x="824" y="199"/>
                </a:lnTo>
                <a:lnTo>
                  <a:pt x="829" y="210"/>
                </a:lnTo>
                <a:lnTo>
                  <a:pt x="835" y="185"/>
                </a:lnTo>
                <a:lnTo>
                  <a:pt x="840" y="196"/>
                </a:lnTo>
                <a:lnTo>
                  <a:pt x="846" y="210"/>
                </a:lnTo>
                <a:lnTo>
                  <a:pt x="850" y="205"/>
                </a:lnTo>
                <a:lnTo>
                  <a:pt x="855" y="177"/>
                </a:lnTo>
                <a:lnTo>
                  <a:pt x="861" y="144"/>
                </a:lnTo>
                <a:lnTo>
                  <a:pt x="866" y="121"/>
                </a:lnTo>
                <a:lnTo>
                  <a:pt x="872" y="115"/>
                </a:lnTo>
                <a:lnTo>
                  <a:pt x="877" y="128"/>
                </a:lnTo>
                <a:lnTo>
                  <a:pt x="881" y="161"/>
                </a:lnTo>
                <a:lnTo>
                  <a:pt x="886" y="157"/>
                </a:lnTo>
                <a:lnTo>
                  <a:pt x="892" y="166"/>
                </a:lnTo>
                <a:lnTo>
                  <a:pt x="897" y="183"/>
                </a:lnTo>
                <a:lnTo>
                  <a:pt x="903" y="163"/>
                </a:lnTo>
                <a:lnTo>
                  <a:pt x="906" y="170"/>
                </a:lnTo>
                <a:lnTo>
                  <a:pt x="912" y="172"/>
                </a:lnTo>
                <a:lnTo>
                  <a:pt x="917" y="157"/>
                </a:lnTo>
                <a:lnTo>
                  <a:pt x="923" y="179"/>
                </a:lnTo>
                <a:lnTo>
                  <a:pt x="928" y="154"/>
                </a:lnTo>
                <a:lnTo>
                  <a:pt x="932" y="137"/>
                </a:lnTo>
                <a:lnTo>
                  <a:pt x="937" y="123"/>
                </a:lnTo>
                <a:lnTo>
                  <a:pt x="943" y="134"/>
                </a:lnTo>
                <a:lnTo>
                  <a:pt x="948" y="137"/>
                </a:lnTo>
                <a:lnTo>
                  <a:pt x="954" y="161"/>
                </a:lnTo>
                <a:lnTo>
                  <a:pt x="959" y="159"/>
                </a:lnTo>
                <a:lnTo>
                  <a:pt x="963" y="163"/>
                </a:lnTo>
                <a:lnTo>
                  <a:pt x="969" y="144"/>
                </a:lnTo>
                <a:lnTo>
                  <a:pt x="974" y="170"/>
                </a:lnTo>
                <a:lnTo>
                  <a:pt x="980" y="134"/>
                </a:lnTo>
                <a:lnTo>
                  <a:pt x="985" y="155"/>
                </a:lnTo>
                <a:lnTo>
                  <a:pt x="989" y="121"/>
                </a:lnTo>
                <a:lnTo>
                  <a:pt x="994" y="104"/>
                </a:lnTo>
                <a:lnTo>
                  <a:pt x="1000" y="104"/>
                </a:lnTo>
                <a:lnTo>
                  <a:pt x="1005" y="93"/>
                </a:lnTo>
                <a:lnTo>
                  <a:pt x="1011" y="68"/>
                </a:lnTo>
                <a:lnTo>
                  <a:pt x="1016" y="40"/>
                </a:lnTo>
                <a:lnTo>
                  <a:pt x="1020" y="42"/>
                </a:lnTo>
                <a:lnTo>
                  <a:pt x="1025" y="58"/>
                </a:lnTo>
                <a:lnTo>
                  <a:pt x="1031" y="88"/>
                </a:lnTo>
                <a:lnTo>
                  <a:pt x="1036" y="123"/>
                </a:lnTo>
                <a:lnTo>
                  <a:pt x="1042" y="137"/>
                </a:lnTo>
                <a:lnTo>
                  <a:pt x="1045" y="155"/>
                </a:lnTo>
                <a:lnTo>
                  <a:pt x="1051" y="192"/>
                </a:lnTo>
                <a:lnTo>
                  <a:pt x="1056" y="198"/>
                </a:lnTo>
                <a:lnTo>
                  <a:pt x="1062" y="210"/>
                </a:lnTo>
                <a:lnTo>
                  <a:pt x="1067" y="201"/>
                </a:lnTo>
                <a:lnTo>
                  <a:pt x="1073" y="190"/>
                </a:lnTo>
                <a:lnTo>
                  <a:pt x="1077" y="198"/>
                </a:lnTo>
                <a:lnTo>
                  <a:pt x="1082" y="231"/>
                </a:lnTo>
                <a:lnTo>
                  <a:pt x="1088" y="221"/>
                </a:lnTo>
                <a:lnTo>
                  <a:pt x="1093" y="216"/>
                </a:lnTo>
                <a:lnTo>
                  <a:pt x="1098" y="199"/>
                </a:lnTo>
                <a:lnTo>
                  <a:pt x="1102" y="212"/>
                </a:lnTo>
                <a:lnTo>
                  <a:pt x="1108" y="220"/>
                </a:lnTo>
                <a:lnTo>
                  <a:pt x="1113" y="209"/>
                </a:lnTo>
                <a:lnTo>
                  <a:pt x="1119" y="205"/>
                </a:lnTo>
                <a:lnTo>
                  <a:pt x="1124" y="207"/>
                </a:lnTo>
                <a:lnTo>
                  <a:pt x="1130" y="221"/>
                </a:lnTo>
                <a:lnTo>
                  <a:pt x="1133" y="198"/>
                </a:lnTo>
                <a:lnTo>
                  <a:pt x="1139" y="221"/>
                </a:lnTo>
                <a:lnTo>
                  <a:pt x="1144" y="207"/>
                </a:lnTo>
                <a:lnTo>
                  <a:pt x="1150" y="212"/>
                </a:lnTo>
                <a:lnTo>
                  <a:pt x="1155" y="241"/>
                </a:lnTo>
                <a:lnTo>
                  <a:pt x="1159" y="236"/>
                </a:lnTo>
                <a:lnTo>
                  <a:pt x="1164" y="232"/>
                </a:lnTo>
                <a:lnTo>
                  <a:pt x="1170" y="243"/>
                </a:lnTo>
                <a:lnTo>
                  <a:pt x="1175" y="271"/>
                </a:lnTo>
                <a:lnTo>
                  <a:pt x="1181" y="273"/>
                </a:lnTo>
                <a:lnTo>
                  <a:pt x="1186" y="265"/>
                </a:lnTo>
                <a:lnTo>
                  <a:pt x="1190" y="295"/>
                </a:lnTo>
                <a:lnTo>
                  <a:pt x="1195" y="276"/>
                </a:lnTo>
                <a:lnTo>
                  <a:pt x="1201" y="276"/>
                </a:lnTo>
                <a:lnTo>
                  <a:pt x="1206" y="262"/>
                </a:lnTo>
                <a:lnTo>
                  <a:pt x="1212" y="247"/>
                </a:lnTo>
                <a:lnTo>
                  <a:pt x="1216" y="243"/>
                </a:lnTo>
                <a:lnTo>
                  <a:pt x="1221" y="245"/>
                </a:lnTo>
                <a:lnTo>
                  <a:pt x="1227" y="251"/>
                </a:lnTo>
                <a:lnTo>
                  <a:pt x="1232" y="227"/>
                </a:lnTo>
                <a:lnTo>
                  <a:pt x="1238" y="210"/>
                </a:lnTo>
                <a:lnTo>
                  <a:pt x="1241" y="188"/>
                </a:lnTo>
                <a:lnTo>
                  <a:pt x="1247" y="166"/>
                </a:lnTo>
                <a:lnTo>
                  <a:pt x="1252" y="144"/>
                </a:lnTo>
                <a:lnTo>
                  <a:pt x="1258" y="130"/>
                </a:lnTo>
                <a:lnTo>
                  <a:pt x="1263" y="117"/>
                </a:lnTo>
                <a:lnTo>
                  <a:pt x="1269" y="144"/>
                </a:lnTo>
                <a:lnTo>
                  <a:pt x="1272" y="152"/>
                </a:lnTo>
                <a:lnTo>
                  <a:pt x="1278" y="144"/>
                </a:lnTo>
                <a:lnTo>
                  <a:pt x="1283" y="163"/>
                </a:lnTo>
                <a:lnTo>
                  <a:pt x="1289" y="154"/>
                </a:lnTo>
                <a:lnTo>
                  <a:pt x="1294" y="154"/>
                </a:lnTo>
                <a:lnTo>
                  <a:pt x="1298" y="123"/>
                </a:lnTo>
                <a:lnTo>
                  <a:pt x="1303" y="126"/>
                </a:lnTo>
                <a:lnTo>
                  <a:pt x="1309" y="135"/>
                </a:lnTo>
                <a:lnTo>
                  <a:pt x="1314" y="130"/>
                </a:lnTo>
                <a:lnTo>
                  <a:pt x="1320" y="132"/>
                </a:lnTo>
                <a:lnTo>
                  <a:pt x="1325" y="123"/>
                </a:lnTo>
                <a:lnTo>
                  <a:pt x="1329" y="124"/>
                </a:lnTo>
                <a:lnTo>
                  <a:pt x="1335" y="135"/>
                </a:lnTo>
                <a:lnTo>
                  <a:pt x="1340" y="130"/>
                </a:lnTo>
                <a:lnTo>
                  <a:pt x="1346" y="128"/>
                </a:lnTo>
                <a:lnTo>
                  <a:pt x="1351" y="124"/>
                </a:lnTo>
                <a:lnTo>
                  <a:pt x="1355" y="134"/>
                </a:lnTo>
                <a:lnTo>
                  <a:pt x="1360" y="119"/>
                </a:lnTo>
                <a:lnTo>
                  <a:pt x="1366" y="146"/>
                </a:lnTo>
                <a:lnTo>
                  <a:pt x="1371" y="166"/>
                </a:lnTo>
                <a:lnTo>
                  <a:pt x="1377" y="177"/>
                </a:lnTo>
                <a:lnTo>
                  <a:pt x="1382" y="214"/>
                </a:lnTo>
                <a:lnTo>
                  <a:pt x="1386" y="199"/>
                </a:lnTo>
                <a:lnTo>
                  <a:pt x="1391" y="192"/>
                </a:lnTo>
                <a:lnTo>
                  <a:pt x="1397" y="190"/>
                </a:lnTo>
                <a:lnTo>
                  <a:pt x="1402" y="192"/>
                </a:lnTo>
                <a:lnTo>
                  <a:pt x="1408" y="192"/>
                </a:lnTo>
                <a:lnTo>
                  <a:pt x="1411" y="199"/>
                </a:lnTo>
                <a:lnTo>
                  <a:pt x="1417" y="187"/>
                </a:lnTo>
                <a:lnTo>
                  <a:pt x="1422" y="214"/>
                </a:lnTo>
                <a:lnTo>
                  <a:pt x="1428" y="221"/>
                </a:lnTo>
                <a:lnTo>
                  <a:pt x="1433" y="229"/>
                </a:lnTo>
                <a:lnTo>
                  <a:pt x="1439" y="223"/>
                </a:lnTo>
                <a:lnTo>
                  <a:pt x="1443" y="236"/>
                </a:lnTo>
                <a:lnTo>
                  <a:pt x="1448" y="227"/>
                </a:lnTo>
                <a:lnTo>
                  <a:pt x="1454" y="221"/>
                </a:lnTo>
                <a:lnTo>
                  <a:pt x="1459" y="225"/>
                </a:lnTo>
                <a:lnTo>
                  <a:pt x="1465" y="185"/>
                </a:lnTo>
                <a:lnTo>
                  <a:pt x="1468" y="168"/>
                </a:lnTo>
                <a:lnTo>
                  <a:pt x="1474" y="177"/>
                </a:lnTo>
                <a:lnTo>
                  <a:pt x="1479" y="161"/>
                </a:lnTo>
                <a:lnTo>
                  <a:pt x="1485" y="139"/>
                </a:lnTo>
                <a:lnTo>
                  <a:pt x="1490" y="124"/>
                </a:lnTo>
                <a:lnTo>
                  <a:pt x="1496" y="124"/>
                </a:lnTo>
                <a:lnTo>
                  <a:pt x="1499" y="113"/>
                </a:lnTo>
                <a:lnTo>
                  <a:pt x="1505" y="113"/>
                </a:lnTo>
                <a:lnTo>
                  <a:pt x="1510" y="123"/>
                </a:lnTo>
                <a:lnTo>
                  <a:pt x="1516" y="130"/>
                </a:lnTo>
                <a:lnTo>
                  <a:pt x="1521" y="144"/>
                </a:lnTo>
                <a:lnTo>
                  <a:pt x="1525" y="154"/>
                </a:lnTo>
                <a:lnTo>
                  <a:pt x="1530" y="144"/>
                </a:lnTo>
                <a:lnTo>
                  <a:pt x="1536" y="148"/>
                </a:lnTo>
                <a:lnTo>
                  <a:pt x="1541" y="181"/>
                </a:lnTo>
                <a:lnTo>
                  <a:pt x="1547" y="194"/>
                </a:lnTo>
                <a:lnTo>
                  <a:pt x="1551" y="188"/>
                </a:lnTo>
                <a:lnTo>
                  <a:pt x="1556" y="194"/>
                </a:lnTo>
                <a:lnTo>
                  <a:pt x="1562" y="223"/>
                </a:lnTo>
                <a:lnTo>
                  <a:pt x="1567" y="238"/>
                </a:lnTo>
                <a:lnTo>
                  <a:pt x="1572" y="227"/>
                </a:lnTo>
                <a:lnTo>
                  <a:pt x="1578" y="218"/>
                </a:lnTo>
                <a:lnTo>
                  <a:pt x="1582" y="229"/>
                </a:lnTo>
                <a:lnTo>
                  <a:pt x="1587" y="234"/>
                </a:lnTo>
                <a:lnTo>
                  <a:pt x="1593" y="267"/>
                </a:lnTo>
                <a:lnTo>
                  <a:pt x="1598" y="258"/>
                </a:lnTo>
                <a:lnTo>
                  <a:pt x="1604" y="247"/>
                </a:lnTo>
                <a:lnTo>
                  <a:pt x="1607" y="252"/>
                </a:lnTo>
                <a:lnTo>
                  <a:pt x="1613" y="236"/>
                </a:lnTo>
                <a:lnTo>
                  <a:pt x="1618" y="227"/>
                </a:lnTo>
                <a:lnTo>
                  <a:pt x="1624" y="236"/>
                </a:lnTo>
                <a:lnTo>
                  <a:pt x="1629" y="225"/>
                </a:lnTo>
                <a:lnTo>
                  <a:pt x="1635" y="216"/>
                </a:lnTo>
                <a:lnTo>
                  <a:pt x="1638" y="207"/>
                </a:lnTo>
                <a:lnTo>
                  <a:pt x="1644" y="203"/>
                </a:lnTo>
                <a:lnTo>
                  <a:pt x="1649" y="209"/>
                </a:lnTo>
                <a:lnTo>
                  <a:pt x="1655" y="254"/>
                </a:lnTo>
                <a:lnTo>
                  <a:pt x="1660" y="273"/>
                </a:lnTo>
                <a:lnTo>
                  <a:pt x="1664" y="256"/>
                </a:lnTo>
                <a:lnTo>
                  <a:pt x="1669" y="256"/>
                </a:lnTo>
                <a:lnTo>
                  <a:pt x="1675" y="234"/>
                </a:lnTo>
                <a:lnTo>
                  <a:pt x="1680" y="214"/>
                </a:lnTo>
                <a:lnTo>
                  <a:pt x="1686" y="205"/>
                </a:lnTo>
                <a:lnTo>
                  <a:pt x="1691" y="161"/>
                </a:lnTo>
                <a:lnTo>
                  <a:pt x="1695" y="150"/>
                </a:lnTo>
                <a:lnTo>
                  <a:pt x="1701" y="177"/>
                </a:lnTo>
                <a:lnTo>
                  <a:pt x="1706" y="196"/>
                </a:lnTo>
                <a:lnTo>
                  <a:pt x="1712" y="205"/>
                </a:lnTo>
                <a:lnTo>
                  <a:pt x="1717" y="212"/>
                </a:lnTo>
                <a:lnTo>
                  <a:pt x="1721" y="210"/>
                </a:lnTo>
                <a:lnTo>
                  <a:pt x="1726" y="192"/>
                </a:lnTo>
                <a:lnTo>
                  <a:pt x="1732" y="238"/>
                </a:lnTo>
                <a:lnTo>
                  <a:pt x="1737" y="220"/>
                </a:lnTo>
                <a:lnTo>
                  <a:pt x="1743" y="241"/>
                </a:lnTo>
                <a:lnTo>
                  <a:pt x="1748" y="260"/>
                </a:lnTo>
                <a:lnTo>
                  <a:pt x="1752" y="285"/>
                </a:lnTo>
                <a:lnTo>
                  <a:pt x="1757" y="280"/>
                </a:lnTo>
                <a:lnTo>
                  <a:pt x="1763" y="293"/>
                </a:lnTo>
                <a:lnTo>
                  <a:pt x="1768" y="260"/>
                </a:lnTo>
                <a:lnTo>
                  <a:pt x="1774" y="247"/>
                </a:lnTo>
                <a:lnTo>
                  <a:pt x="1777" y="254"/>
                </a:lnTo>
                <a:lnTo>
                  <a:pt x="1783" y="260"/>
                </a:lnTo>
                <a:lnTo>
                  <a:pt x="1788" y="265"/>
                </a:lnTo>
                <a:lnTo>
                  <a:pt x="1794" y="282"/>
                </a:lnTo>
                <a:lnTo>
                  <a:pt x="1799" y="284"/>
                </a:lnTo>
                <a:lnTo>
                  <a:pt x="1805" y="306"/>
                </a:lnTo>
                <a:lnTo>
                  <a:pt x="1809" y="276"/>
                </a:lnTo>
                <a:lnTo>
                  <a:pt x="1814" y="282"/>
                </a:lnTo>
                <a:lnTo>
                  <a:pt x="1820" y="302"/>
                </a:lnTo>
                <a:lnTo>
                  <a:pt x="1825" y="289"/>
                </a:lnTo>
                <a:lnTo>
                  <a:pt x="1831" y="285"/>
                </a:lnTo>
                <a:lnTo>
                  <a:pt x="1834" y="291"/>
                </a:lnTo>
                <a:lnTo>
                  <a:pt x="1840" y="295"/>
                </a:lnTo>
                <a:lnTo>
                  <a:pt x="1845" y="276"/>
                </a:lnTo>
                <a:lnTo>
                  <a:pt x="1851" y="273"/>
                </a:lnTo>
                <a:lnTo>
                  <a:pt x="1856" y="274"/>
                </a:lnTo>
                <a:lnTo>
                  <a:pt x="1860" y="287"/>
                </a:lnTo>
                <a:lnTo>
                  <a:pt x="1865" y="252"/>
                </a:lnTo>
                <a:lnTo>
                  <a:pt x="1871" y="249"/>
                </a:lnTo>
                <a:lnTo>
                  <a:pt x="1876" y="265"/>
                </a:lnTo>
                <a:lnTo>
                  <a:pt x="1882" y="289"/>
                </a:lnTo>
                <a:lnTo>
                  <a:pt x="1887" y="309"/>
                </a:lnTo>
                <a:lnTo>
                  <a:pt x="1891" y="298"/>
                </a:lnTo>
                <a:lnTo>
                  <a:pt x="1896" y="271"/>
                </a:lnTo>
                <a:lnTo>
                  <a:pt x="1902" y="269"/>
                </a:lnTo>
                <a:lnTo>
                  <a:pt x="1907" y="276"/>
                </a:lnTo>
                <a:lnTo>
                  <a:pt x="1913" y="260"/>
                </a:lnTo>
                <a:lnTo>
                  <a:pt x="1917" y="251"/>
                </a:lnTo>
                <a:lnTo>
                  <a:pt x="1922" y="265"/>
                </a:lnTo>
                <a:lnTo>
                  <a:pt x="1928" y="280"/>
                </a:lnTo>
                <a:lnTo>
                  <a:pt x="1933" y="269"/>
                </a:lnTo>
                <a:lnTo>
                  <a:pt x="1939" y="282"/>
                </a:lnTo>
                <a:lnTo>
                  <a:pt x="1944" y="284"/>
                </a:lnTo>
                <a:lnTo>
                  <a:pt x="1948" y="306"/>
                </a:lnTo>
                <a:lnTo>
                  <a:pt x="1953" y="313"/>
                </a:lnTo>
                <a:lnTo>
                  <a:pt x="1959" y="317"/>
                </a:lnTo>
                <a:lnTo>
                  <a:pt x="1964" y="320"/>
                </a:lnTo>
                <a:lnTo>
                  <a:pt x="1970" y="326"/>
                </a:lnTo>
                <a:lnTo>
                  <a:pt x="1973" y="344"/>
                </a:lnTo>
                <a:lnTo>
                  <a:pt x="1979" y="344"/>
                </a:lnTo>
                <a:lnTo>
                  <a:pt x="1984" y="355"/>
                </a:lnTo>
                <a:lnTo>
                  <a:pt x="1990" y="371"/>
                </a:lnTo>
                <a:lnTo>
                  <a:pt x="1995" y="417"/>
                </a:lnTo>
                <a:lnTo>
                  <a:pt x="2001" y="408"/>
                </a:lnTo>
                <a:lnTo>
                  <a:pt x="2004" y="408"/>
                </a:lnTo>
                <a:lnTo>
                  <a:pt x="2010" y="403"/>
                </a:lnTo>
                <a:lnTo>
                  <a:pt x="2015" y="432"/>
                </a:lnTo>
                <a:lnTo>
                  <a:pt x="2021" y="436"/>
                </a:lnTo>
                <a:lnTo>
                  <a:pt x="2026" y="439"/>
                </a:lnTo>
                <a:lnTo>
                  <a:pt x="2030" y="456"/>
                </a:lnTo>
                <a:lnTo>
                  <a:pt x="2036" y="432"/>
                </a:lnTo>
                <a:lnTo>
                  <a:pt x="2041" y="415"/>
                </a:lnTo>
                <a:lnTo>
                  <a:pt x="2047" y="454"/>
                </a:lnTo>
                <a:lnTo>
                  <a:pt x="2052" y="467"/>
                </a:lnTo>
                <a:lnTo>
                  <a:pt x="2057" y="463"/>
                </a:lnTo>
                <a:lnTo>
                  <a:pt x="2061" y="468"/>
                </a:lnTo>
                <a:lnTo>
                  <a:pt x="2067" y="470"/>
                </a:lnTo>
                <a:lnTo>
                  <a:pt x="2072" y="454"/>
                </a:lnTo>
                <a:lnTo>
                  <a:pt x="2078" y="465"/>
                </a:lnTo>
                <a:lnTo>
                  <a:pt x="2083" y="483"/>
                </a:lnTo>
                <a:lnTo>
                  <a:pt x="2087" y="448"/>
                </a:lnTo>
                <a:lnTo>
                  <a:pt x="2092" y="476"/>
                </a:lnTo>
                <a:lnTo>
                  <a:pt x="2098" y="459"/>
                </a:lnTo>
                <a:lnTo>
                  <a:pt x="2103" y="441"/>
                </a:lnTo>
                <a:lnTo>
                  <a:pt x="2109" y="434"/>
                </a:lnTo>
                <a:lnTo>
                  <a:pt x="2114" y="432"/>
                </a:lnTo>
                <a:lnTo>
                  <a:pt x="2118" y="412"/>
                </a:lnTo>
                <a:lnTo>
                  <a:pt x="2123" y="397"/>
                </a:lnTo>
                <a:lnTo>
                  <a:pt x="2129" y="371"/>
                </a:lnTo>
                <a:lnTo>
                  <a:pt x="2134" y="371"/>
                </a:lnTo>
                <a:lnTo>
                  <a:pt x="2140" y="377"/>
                </a:lnTo>
                <a:lnTo>
                  <a:pt x="2144" y="373"/>
                </a:lnTo>
                <a:lnTo>
                  <a:pt x="2149" y="364"/>
                </a:lnTo>
                <a:lnTo>
                  <a:pt x="2154" y="386"/>
                </a:lnTo>
                <a:lnTo>
                  <a:pt x="2160" y="384"/>
                </a:lnTo>
                <a:lnTo>
                  <a:pt x="2165" y="371"/>
                </a:lnTo>
                <a:lnTo>
                  <a:pt x="2169" y="382"/>
                </a:lnTo>
                <a:lnTo>
                  <a:pt x="2175" y="375"/>
                </a:lnTo>
                <a:lnTo>
                  <a:pt x="2180" y="386"/>
                </a:lnTo>
                <a:lnTo>
                  <a:pt x="2186" y="348"/>
                </a:lnTo>
                <a:lnTo>
                  <a:pt x="2191" y="320"/>
                </a:lnTo>
                <a:lnTo>
                  <a:pt x="2197" y="346"/>
                </a:lnTo>
                <a:lnTo>
                  <a:pt x="2200" y="364"/>
                </a:lnTo>
                <a:lnTo>
                  <a:pt x="2206" y="333"/>
                </a:lnTo>
                <a:lnTo>
                  <a:pt x="2211" y="318"/>
                </a:lnTo>
                <a:lnTo>
                  <a:pt x="2217" y="315"/>
                </a:lnTo>
                <a:lnTo>
                  <a:pt x="2222" y="313"/>
                </a:lnTo>
                <a:lnTo>
                  <a:pt x="2226" y="285"/>
                </a:lnTo>
                <a:lnTo>
                  <a:pt x="2231" y="291"/>
                </a:lnTo>
                <a:lnTo>
                  <a:pt x="2237" y="287"/>
                </a:lnTo>
                <a:lnTo>
                  <a:pt x="2242" y="302"/>
                </a:lnTo>
                <a:lnTo>
                  <a:pt x="2248" y="318"/>
                </a:lnTo>
                <a:lnTo>
                  <a:pt x="2253" y="289"/>
                </a:lnTo>
                <a:lnTo>
                  <a:pt x="2257" y="295"/>
                </a:lnTo>
                <a:lnTo>
                  <a:pt x="2262" y="282"/>
                </a:lnTo>
                <a:lnTo>
                  <a:pt x="2268" y="249"/>
                </a:lnTo>
                <a:lnTo>
                  <a:pt x="2273" y="241"/>
                </a:lnTo>
                <a:lnTo>
                  <a:pt x="2279" y="249"/>
                </a:lnTo>
                <a:lnTo>
                  <a:pt x="2283" y="234"/>
                </a:lnTo>
                <a:lnTo>
                  <a:pt x="2288" y="223"/>
                </a:lnTo>
                <a:lnTo>
                  <a:pt x="2294" y="212"/>
                </a:lnTo>
                <a:lnTo>
                  <a:pt x="2299" y="192"/>
                </a:lnTo>
                <a:lnTo>
                  <a:pt x="2305" y="201"/>
                </a:lnTo>
                <a:lnTo>
                  <a:pt x="2310" y="210"/>
                </a:lnTo>
                <a:lnTo>
                  <a:pt x="2314" y="236"/>
                </a:lnTo>
                <a:lnTo>
                  <a:pt x="2319" y="225"/>
                </a:lnTo>
                <a:lnTo>
                  <a:pt x="2325" y="241"/>
                </a:lnTo>
                <a:lnTo>
                  <a:pt x="2330" y="245"/>
                </a:lnTo>
                <a:lnTo>
                  <a:pt x="2336" y="236"/>
                </a:lnTo>
                <a:lnTo>
                  <a:pt x="2339" y="260"/>
                </a:lnTo>
                <a:lnTo>
                  <a:pt x="2345" y="254"/>
                </a:lnTo>
                <a:lnTo>
                  <a:pt x="2350" y="256"/>
                </a:lnTo>
                <a:lnTo>
                  <a:pt x="2356" y="236"/>
                </a:lnTo>
                <a:lnTo>
                  <a:pt x="2361" y="227"/>
                </a:lnTo>
                <a:lnTo>
                  <a:pt x="2367" y="209"/>
                </a:lnTo>
                <a:lnTo>
                  <a:pt x="2370" y="214"/>
                </a:lnTo>
                <a:lnTo>
                  <a:pt x="2376" y="214"/>
                </a:lnTo>
                <a:lnTo>
                  <a:pt x="2381" y="212"/>
                </a:lnTo>
                <a:lnTo>
                  <a:pt x="2387" y="207"/>
                </a:lnTo>
                <a:lnTo>
                  <a:pt x="2392" y="198"/>
                </a:lnTo>
                <a:lnTo>
                  <a:pt x="2396" y="177"/>
                </a:lnTo>
                <a:lnTo>
                  <a:pt x="2402" y="187"/>
                </a:lnTo>
                <a:lnTo>
                  <a:pt x="2407" y="174"/>
                </a:lnTo>
                <a:lnTo>
                  <a:pt x="2413" y="187"/>
                </a:lnTo>
                <a:lnTo>
                  <a:pt x="2418" y="192"/>
                </a:lnTo>
                <a:lnTo>
                  <a:pt x="2424" y="227"/>
                </a:lnTo>
                <a:lnTo>
                  <a:pt x="2427" y="260"/>
                </a:lnTo>
                <a:lnTo>
                  <a:pt x="2433" y="240"/>
                </a:lnTo>
                <a:lnTo>
                  <a:pt x="2438" y="258"/>
                </a:lnTo>
                <a:lnTo>
                  <a:pt x="2444" y="251"/>
                </a:lnTo>
                <a:lnTo>
                  <a:pt x="2449" y="262"/>
                </a:lnTo>
                <a:lnTo>
                  <a:pt x="2453" y="231"/>
                </a:lnTo>
                <a:lnTo>
                  <a:pt x="2458" y="218"/>
                </a:lnTo>
                <a:lnTo>
                  <a:pt x="2464" y="238"/>
                </a:lnTo>
                <a:lnTo>
                  <a:pt x="2469" y="231"/>
                </a:lnTo>
                <a:lnTo>
                  <a:pt x="2475" y="209"/>
                </a:lnTo>
                <a:lnTo>
                  <a:pt x="2478" y="177"/>
                </a:lnTo>
                <a:lnTo>
                  <a:pt x="2484" y="188"/>
                </a:lnTo>
                <a:lnTo>
                  <a:pt x="2489" y="216"/>
                </a:lnTo>
                <a:lnTo>
                  <a:pt x="2495" y="229"/>
                </a:lnTo>
                <a:lnTo>
                  <a:pt x="2500" y="243"/>
                </a:lnTo>
                <a:lnTo>
                  <a:pt x="2506" y="249"/>
                </a:lnTo>
                <a:lnTo>
                  <a:pt x="2510" y="280"/>
                </a:lnTo>
                <a:lnTo>
                  <a:pt x="2515" y="291"/>
                </a:lnTo>
                <a:lnTo>
                  <a:pt x="2521" y="287"/>
                </a:lnTo>
                <a:lnTo>
                  <a:pt x="2526" y="282"/>
                </a:lnTo>
                <a:lnTo>
                  <a:pt x="2532" y="287"/>
                </a:lnTo>
                <a:lnTo>
                  <a:pt x="2535" y="293"/>
                </a:lnTo>
                <a:lnTo>
                  <a:pt x="2541" y="289"/>
                </a:lnTo>
                <a:lnTo>
                  <a:pt x="2546" y="295"/>
                </a:lnTo>
                <a:lnTo>
                  <a:pt x="2552" y="289"/>
                </a:lnTo>
                <a:lnTo>
                  <a:pt x="2557" y="295"/>
                </a:lnTo>
                <a:lnTo>
                  <a:pt x="2563" y="335"/>
                </a:lnTo>
                <a:lnTo>
                  <a:pt x="2566" y="307"/>
                </a:lnTo>
                <a:lnTo>
                  <a:pt x="2572" y="324"/>
                </a:lnTo>
                <a:lnTo>
                  <a:pt x="2577" y="306"/>
                </a:lnTo>
                <a:lnTo>
                  <a:pt x="2583" y="296"/>
                </a:lnTo>
                <a:lnTo>
                  <a:pt x="2588" y="302"/>
                </a:lnTo>
                <a:lnTo>
                  <a:pt x="2592" y="307"/>
                </a:lnTo>
                <a:lnTo>
                  <a:pt x="2597" y="322"/>
                </a:lnTo>
                <a:lnTo>
                  <a:pt x="2603" y="309"/>
                </a:lnTo>
                <a:lnTo>
                  <a:pt x="2608" y="318"/>
                </a:lnTo>
                <a:lnTo>
                  <a:pt x="2614" y="302"/>
                </a:lnTo>
                <a:lnTo>
                  <a:pt x="2619" y="304"/>
                </a:lnTo>
                <a:lnTo>
                  <a:pt x="2623" y="298"/>
                </a:lnTo>
                <a:lnTo>
                  <a:pt x="2629" y="300"/>
                </a:lnTo>
                <a:lnTo>
                  <a:pt x="2634" y="306"/>
                </a:lnTo>
                <a:lnTo>
                  <a:pt x="2639" y="315"/>
                </a:lnTo>
                <a:lnTo>
                  <a:pt x="2645" y="309"/>
                </a:lnTo>
                <a:lnTo>
                  <a:pt x="2649" y="289"/>
                </a:lnTo>
                <a:lnTo>
                  <a:pt x="2654" y="276"/>
                </a:lnTo>
                <a:lnTo>
                  <a:pt x="2660" y="285"/>
                </a:lnTo>
                <a:lnTo>
                  <a:pt x="2665" y="254"/>
                </a:lnTo>
                <a:lnTo>
                  <a:pt x="2671" y="254"/>
                </a:lnTo>
                <a:lnTo>
                  <a:pt x="2676" y="251"/>
                </a:lnTo>
                <a:lnTo>
                  <a:pt x="2680" y="238"/>
                </a:lnTo>
                <a:lnTo>
                  <a:pt x="2685" y="256"/>
                </a:lnTo>
                <a:lnTo>
                  <a:pt x="2691" y="284"/>
                </a:lnTo>
                <a:lnTo>
                  <a:pt x="2696" y="296"/>
                </a:lnTo>
                <a:lnTo>
                  <a:pt x="2702" y="302"/>
                </a:lnTo>
                <a:lnTo>
                  <a:pt x="2705" y="318"/>
                </a:lnTo>
                <a:lnTo>
                  <a:pt x="2711" y="289"/>
                </a:lnTo>
                <a:lnTo>
                  <a:pt x="2716" y="280"/>
                </a:lnTo>
                <a:lnTo>
                  <a:pt x="2722" y="317"/>
                </a:lnTo>
                <a:lnTo>
                  <a:pt x="2727" y="318"/>
                </a:lnTo>
                <a:lnTo>
                  <a:pt x="2733" y="331"/>
                </a:lnTo>
                <a:lnTo>
                  <a:pt x="2736" y="340"/>
                </a:lnTo>
                <a:lnTo>
                  <a:pt x="2742" y="331"/>
                </a:lnTo>
                <a:lnTo>
                  <a:pt x="2747" y="333"/>
                </a:lnTo>
                <a:lnTo>
                  <a:pt x="2753" y="344"/>
                </a:lnTo>
                <a:lnTo>
                  <a:pt x="2758" y="359"/>
                </a:lnTo>
                <a:lnTo>
                  <a:pt x="2762" y="355"/>
                </a:lnTo>
                <a:lnTo>
                  <a:pt x="2768" y="328"/>
                </a:lnTo>
                <a:lnTo>
                  <a:pt x="2773" y="318"/>
                </a:lnTo>
                <a:lnTo>
                  <a:pt x="2779" y="320"/>
                </a:lnTo>
                <a:lnTo>
                  <a:pt x="2784" y="324"/>
                </a:lnTo>
                <a:lnTo>
                  <a:pt x="2788" y="328"/>
                </a:lnTo>
                <a:lnTo>
                  <a:pt x="2793" y="335"/>
                </a:lnTo>
                <a:lnTo>
                  <a:pt x="2799" y="342"/>
                </a:lnTo>
                <a:lnTo>
                  <a:pt x="2804" y="344"/>
                </a:lnTo>
                <a:lnTo>
                  <a:pt x="2810" y="337"/>
                </a:lnTo>
                <a:lnTo>
                  <a:pt x="2815" y="333"/>
                </a:lnTo>
                <a:lnTo>
                  <a:pt x="2819" y="355"/>
                </a:lnTo>
                <a:lnTo>
                  <a:pt x="2824" y="351"/>
                </a:lnTo>
                <a:lnTo>
                  <a:pt x="2830" y="318"/>
                </a:lnTo>
                <a:lnTo>
                  <a:pt x="2835" y="300"/>
                </a:lnTo>
                <a:lnTo>
                  <a:pt x="2841" y="315"/>
                </a:lnTo>
                <a:lnTo>
                  <a:pt x="2844" y="295"/>
                </a:lnTo>
                <a:lnTo>
                  <a:pt x="2850" y="282"/>
                </a:lnTo>
                <a:lnTo>
                  <a:pt x="2855" y="284"/>
                </a:lnTo>
                <a:lnTo>
                  <a:pt x="2861" y="276"/>
                </a:lnTo>
                <a:lnTo>
                  <a:pt x="2866" y="285"/>
                </a:lnTo>
                <a:lnTo>
                  <a:pt x="2872" y="304"/>
                </a:lnTo>
                <a:lnTo>
                  <a:pt x="2876" y="276"/>
                </a:lnTo>
                <a:lnTo>
                  <a:pt x="2881" y="263"/>
                </a:lnTo>
                <a:lnTo>
                  <a:pt x="2887" y="278"/>
                </a:lnTo>
                <a:lnTo>
                  <a:pt x="2892" y="256"/>
                </a:lnTo>
                <a:lnTo>
                  <a:pt x="2898" y="276"/>
                </a:lnTo>
                <a:lnTo>
                  <a:pt x="2901" y="254"/>
                </a:lnTo>
                <a:lnTo>
                  <a:pt x="2907" y="252"/>
                </a:lnTo>
                <a:lnTo>
                  <a:pt x="2912" y="243"/>
                </a:lnTo>
                <a:lnTo>
                  <a:pt x="2918" y="227"/>
                </a:lnTo>
                <a:lnTo>
                  <a:pt x="2923" y="210"/>
                </a:lnTo>
                <a:lnTo>
                  <a:pt x="2929" y="221"/>
                </a:lnTo>
                <a:lnTo>
                  <a:pt x="2932" y="234"/>
                </a:lnTo>
                <a:lnTo>
                  <a:pt x="2938" y="231"/>
                </a:lnTo>
                <a:lnTo>
                  <a:pt x="2943" y="207"/>
                </a:lnTo>
                <a:lnTo>
                  <a:pt x="2949" y="214"/>
                </a:lnTo>
                <a:lnTo>
                  <a:pt x="2954" y="220"/>
                </a:lnTo>
                <a:lnTo>
                  <a:pt x="2958" y="216"/>
                </a:lnTo>
                <a:lnTo>
                  <a:pt x="2963" y="238"/>
                </a:lnTo>
                <a:lnTo>
                  <a:pt x="2969" y="282"/>
                </a:lnTo>
                <a:lnTo>
                  <a:pt x="2974" y="280"/>
                </a:lnTo>
                <a:lnTo>
                  <a:pt x="2980" y="280"/>
                </a:lnTo>
                <a:lnTo>
                  <a:pt x="2985" y="276"/>
                </a:lnTo>
                <a:lnTo>
                  <a:pt x="2989" y="273"/>
                </a:lnTo>
                <a:lnTo>
                  <a:pt x="2995" y="274"/>
                </a:lnTo>
                <a:lnTo>
                  <a:pt x="3000" y="273"/>
                </a:lnTo>
                <a:lnTo>
                  <a:pt x="3006" y="263"/>
                </a:lnTo>
                <a:lnTo>
                  <a:pt x="3011" y="262"/>
                </a:lnTo>
                <a:lnTo>
                  <a:pt x="3015" y="280"/>
                </a:lnTo>
                <a:lnTo>
                  <a:pt x="3020" y="263"/>
                </a:lnTo>
                <a:lnTo>
                  <a:pt x="3026" y="249"/>
                </a:lnTo>
                <a:lnTo>
                  <a:pt x="3031" y="209"/>
                </a:lnTo>
                <a:lnTo>
                  <a:pt x="3037" y="203"/>
                </a:lnTo>
                <a:lnTo>
                  <a:pt x="3042" y="205"/>
                </a:lnTo>
                <a:lnTo>
                  <a:pt x="3046" y="177"/>
                </a:lnTo>
                <a:lnTo>
                  <a:pt x="3051" y="187"/>
                </a:lnTo>
                <a:lnTo>
                  <a:pt x="3057" y="188"/>
                </a:lnTo>
                <a:lnTo>
                  <a:pt x="3062" y="176"/>
                </a:lnTo>
                <a:lnTo>
                  <a:pt x="3068" y="185"/>
                </a:lnTo>
                <a:lnTo>
                  <a:pt x="3071" y="179"/>
                </a:lnTo>
                <a:lnTo>
                  <a:pt x="3077" y="196"/>
                </a:lnTo>
                <a:lnTo>
                  <a:pt x="3082" y="198"/>
                </a:lnTo>
                <a:lnTo>
                  <a:pt x="3088" y="179"/>
                </a:lnTo>
                <a:lnTo>
                  <a:pt x="3093" y="185"/>
                </a:lnTo>
                <a:lnTo>
                  <a:pt x="3097" y="176"/>
                </a:lnTo>
                <a:lnTo>
                  <a:pt x="3103" y="179"/>
                </a:lnTo>
                <a:lnTo>
                  <a:pt x="3108" y="163"/>
                </a:lnTo>
                <a:lnTo>
                  <a:pt x="3113" y="163"/>
                </a:lnTo>
                <a:lnTo>
                  <a:pt x="3119" y="163"/>
                </a:lnTo>
                <a:lnTo>
                  <a:pt x="3124" y="163"/>
                </a:lnTo>
                <a:lnTo>
                  <a:pt x="3128" y="196"/>
                </a:lnTo>
                <a:lnTo>
                  <a:pt x="3134" y="181"/>
                </a:lnTo>
                <a:lnTo>
                  <a:pt x="3139" y="168"/>
                </a:lnTo>
                <a:lnTo>
                  <a:pt x="3145" y="165"/>
                </a:lnTo>
                <a:lnTo>
                  <a:pt x="3150" y="146"/>
                </a:lnTo>
                <a:lnTo>
                  <a:pt x="3154" y="141"/>
                </a:lnTo>
                <a:lnTo>
                  <a:pt x="3159" y="126"/>
                </a:lnTo>
                <a:lnTo>
                  <a:pt x="3165" y="128"/>
                </a:lnTo>
                <a:lnTo>
                  <a:pt x="3170" y="157"/>
                </a:lnTo>
                <a:lnTo>
                  <a:pt x="3176" y="159"/>
                </a:lnTo>
                <a:lnTo>
                  <a:pt x="3181" y="163"/>
                </a:lnTo>
                <a:lnTo>
                  <a:pt x="3185" y="166"/>
                </a:lnTo>
                <a:lnTo>
                  <a:pt x="3190" y="165"/>
                </a:lnTo>
                <a:lnTo>
                  <a:pt x="3196" y="157"/>
                </a:lnTo>
                <a:lnTo>
                  <a:pt x="3201" y="152"/>
                </a:lnTo>
                <a:lnTo>
                  <a:pt x="3207" y="144"/>
                </a:lnTo>
                <a:lnTo>
                  <a:pt x="3210" y="148"/>
                </a:lnTo>
                <a:lnTo>
                  <a:pt x="3216" y="132"/>
                </a:lnTo>
                <a:lnTo>
                  <a:pt x="3221" y="152"/>
                </a:lnTo>
                <a:lnTo>
                  <a:pt x="3227" y="183"/>
                </a:lnTo>
                <a:lnTo>
                  <a:pt x="3232" y="176"/>
                </a:lnTo>
                <a:lnTo>
                  <a:pt x="3238" y="190"/>
                </a:lnTo>
                <a:lnTo>
                  <a:pt x="3242" y="172"/>
                </a:lnTo>
                <a:lnTo>
                  <a:pt x="3247" y="170"/>
                </a:lnTo>
                <a:lnTo>
                  <a:pt x="3253" y="143"/>
                </a:lnTo>
                <a:lnTo>
                  <a:pt x="3258" y="115"/>
                </a:lnTo>
                <a:lnTo>
                  <a:pt x="3264" y="139"/>
                </a:lnTo>
                <a:lnTo>
                  <a:pt x="3267" y="139"/>
                </a:lnTo>
                <a:lnTo>
                  <a:pt x="3273" y="135"/>
                </a:lnTo>
                <a:lnTo>
                  <a:pt x="3278" y="139"/>
                </a:lnTo>
                <a:lnTo>
                  <a:pt x="3284" y="148"/>
                </a:lnTo>
                <a:lnTo>
                  <a:pt x="3289" y="192"/>
                </a:lnTo>
                <a:lnTo>
                  <a:pt x="3295" y="194"/>
                </a:lnTo>
                <a:lnTo>
                  <a:pt x="3298" y="172"/>
                </a:lnTo>
                <a:lnTo>
                  <a:pt x="3304" y="185"/>
                </a:lnTo>
                <a:lnTo>
                  <a:pt x="3309" y="210"/>
                </a:lnTo>
                <a:lnTo>
                  <a:pt x="3315" y="190"/>
                </a:lnTo>
                <a:lnTo>
                  <a:pt x="3320" y="209"/>
                </a:lnTo>
                <a:lnTo>
                  <a:pt x="3324" y="214"/>
                </a:lnTo>
                <a:lnTo>
                  <a:pt x="3329" y="196"/>
                </a:lnTo>
                <a:lnTo>
                  <a:pt x="3335" y="198"/>
                </a:lnTo>
                <a:lnTo>
                  <a:pt x="3340" y="174"/>
                </a:lnTo>
                <a:lnTo>
                  <a:pt x="3346" y="212"/>
                </a:lnTo>
                <a:lnTo>
                  <a:pt x="3351" y="205"/>
                </a:lnTo>
                <a:lnTo>
                  <a:pt x="3355" y="225"/>
                </a:lnTo>
                <a:lnTo>
                  <a:pt x="3361" y="221"/>
                </a:lnTo>
                <a:lnTo>
                  <a:pt x="3366" y="220"/>
                </a:lnTo>
                <a:lnTo>
                  <a:pt x="3372" y="236"/>
                </a:lnTo>
                <a:lnTo>
                  <a:pt x="3377" y="247"/>
                </a:lnTo>
                <a:lnTo>
                  <a:pt x="3381" y="229"/>
                </a:lnTo>
                <a:lnTo>
                  <a:pt x="3386" y="223"/>
                </a:lnTo>
                <a:lnTo>
                  <a:pt x="3392" y="218"/>
                </a:lnTo>
                <a:lnTo>
                  <a:pt x="3397" y="229"/>
                </a:lnTo>
                <a:lnTo>
                  <a:pt x="3403" y="243"/>
                </a:lnTo>
                <a:lnTo>
                  <a:pt x="3406" y="241"/>
                </a:lnTo>
                <a:lnTo>
                  <a:pt x="3412" y="232"/>
                </a:lnTo>
                <a:lnTo>
                  <a:pt x="3417" y="247"/>
                </a:lnTo>
                <a:lnTo>
                  <a:pt x="3423" y="240"/>
                </a:lnTo>
                <a:lnTo>
                  <a:pt x="3428" y="232"/>
                </a:lnTo>
                <a:lnTo>
                  <a:pt x="3434" y="240"/>
                </a:lnTo>
                <a:lnTo>
                  <a:pt x="3437" y="240"/>
                </a:lnTo>
                <a:lnTo>
                  <a:pt x="3443" y="247"/>
                </a:lnTo>
                <a:lnTo>
                  <a:pt x="3448" y="232"/>
                </a:lnTo>
                <a:lnTo>
                  <a:pt x="3454" y="234"/>
                </a:lnTo>
                <a:lnTo>
                  <a:pt x="3459" y="243"/>
                </a:lnTo>
                <a:lnTo>
                  <a:pt x="3463" y="258"/>
                </a:lnTo>
                <a:lnTo>
                  <a:pt x="3469" y="258"/>
                </a:lnTo>
                <a:lnTo>
                  <a:pt x="3474" y="234"/>
                </a:lnTo>
                <a:lnTo>
                  <a:pt x="3480" y="231"/>
                </a:lnTo>
                <a:lnTo>
                  <a:pt x="3485" y="229"/>
                </a:lnTo>
                <a:lnTo>
                  <a:pt x="3491" y="198"/>
                </a:lnTo>
                <a:lnTo>
                  <a:pt x="3494" y="192"/>
                </a:lnTo>
                <a:lnTo>
                  <a:pt x="3500" y="205"/>
                </a:lnTo>
                <a:lnTo>
                  <a:pt x="3505" y="201"/>
                </a:lnTo>
                <a:lnTo>
                  <a:pt x="3511" y="220"/>
                </a:lnTo>
                <a:lnTo>
                  <a:pt x="3516" y="229"/>
                </a:lnTo>
                <a:lnTo>
                  <a:pt x="3520" y="187"/>
                </a:lnTo>
                <a:lnTo>
                  <a:pt x="3525" y="168"/>
                </a:lnTo>
                <a:lnTo>
                  <a:pt x="3531" y="187"/>
                </a:lnTo>
                <a:lnTo>
                  <a:pt x="3536" y="192"/>
                </a:lnTo>
                <a:lnTo>
                  <a:pt x="3542" y="216"/>
                </a:lnTo>
                <a:lnTo>
                  <a:pt x="3547" y="221"/>
                </a:lnTo>
                <a:lnTo>
                  <a:pt x="3551" y="209"/>
                </a:lnTo>
                <a:lnTo>
                  <a:pt x="3556" y="194"/>
                </a:lnTo>
                <a:lnTo>
                  <a:pt x="3562" y="207"/>
                </a:lnTo>
                <a:lnTo>
                  <a:pt x="3567" y="203"/>
                </a:lnTo>
                <a:lnTo>
                  <a:pt x="3573" y="177"/>
                </a:lnTo>
                <a:lnTo>
                  <a:pt x="3577" y="170"/>
                </a:lnTo>
                <a:lnTo>
                  <a:pt x="3582" y="165"/>
                </a:lnTo>
                <a:lnTo>
                  <a:pt x="3588" y="141"/>
                </a:lnTo>
                <a:lnTo>
                  <a:pt x="3593" y="132"/>
                </a:lnTo>
                <a:lnTo>
                  <a:pt x="3598" y="163"/>
                </a:lnTo>
                <a:lnTo>
                  <a:pt x="3604" y="179"/>
                </a:lnTo>
                <a:lnTo>
                  <a:pt x="3608" y="190"/>
                </a:lnTo>
                <a:lnTo>
                  <a:pt x="3613" y="199"/>
                </a:lnTo>
                <a:lnTo>
                  <a:pt x="3619" y="199"/>
                </a:lnTo>
                <a:lnTo>
                  <a:pt x="3624" y="192"/>
                </a:lnTo>
                <a:lnTo>
                  <a:pt x="3630" y="168"/>
                </a:lnTo>
                <a:lnTo>
                  <a:pt x="3633" y="192"/>
                </a:lnTo>
                <a:lnTo>
                  <a:pt x="3639" y="172"/>
                </a:lnTo>
                <a:lnTo>
                  <a:pt x="3644" y="163"/>
                </a:lnTo>
                <a:lnTo>
                  <a:pt x="3650" y="174"/>
                </a:lnTo>
                <a:lnTo>
                  <a:pt x="3655" y="174"/>
                </a:lnTo>
                <a:lnTo>
                  <a:pt x="3661" y="159"/>
                </a:lnTo>
                <a:lnTo>
                  <a:pt x="3664" y="155"/>
                </a:lnTo>
                <a:lnTo>
                  <a:pt x="3670" y="146"/>
                </a:lnTo>
                <a:lnTo>
                  <a:pt x="3675" y="106"/>
                </a:lnTo>
                <a:lnTo>
                  <a:pt x="3681" y="97"/>
                </a:lnTo>
                <a:lnTo>
                  <a:pt x="3686" y="108"/>
                </a:lnTo>
                <a:lnTo>
                  <a:pt x="3690" y="93"/>
                </a:lnTo>
                <a:lnTo>
                  <a:pt x="3695" y="104"/>
                </a:lnTo>
                <a:lnTo>
                  <a:pt x="3701" y="130"/>
                </a:lnTo>
                <a:lnTo>
                  <a:pt x="3706" y="115"/>
                </a:lnTo>
                <a:lnTo>
                  <a:pt x="3712" y="143"/>
                </a:lnTo>
                <a:lnTo>
                  <a:pt x="3716" y="144"/>
                </a:lnTo>
                <a:lnTo>
                  <a:pt x="3721" y="121"/>
                </a:lnTo>
                <a:lnTo>
                  <a:pt x="3727" y="110"/>
                </a:lnTo>
                <a:lnTo>
                  <a:pt x="3732" y="117"/>
                </a:lnTo>
                <a:lnTo>
                  <a:pt x="3738" y="121"/>
                </a:lnTo>
                <a:lnTo>
                  <a:pt x="3743" y="134"/>
                </a:lnTo>
                <a:lnTo>
                  <a:pt x="3747" y="110"/>
                </a:lnTo>
                <a:lnTo>
                  <a:pt x="3752" y="73"/>
                </a:lnTo>
                <a:lnTo>
                  <a:pt x="3758" y="77"/>
                </a:lnTo>
                <a:lnTo>
                  <a:pt x="3763" y="112"/>
                </a:lnTo>
                <a:lnTo>
                  <a:pt x="3769" y="101"/>
                </a:lnTo>
                <a:lnTo>
                  <a:pt x="3772" y="90"/>
                </a:lnTo>
                <a:lnTo>
                  <a:pt x="3778" y="75"/>
                </a:lnTo>
                <a:lnTo>
                  <a:pt x="3783" y="104"/>
                </a:lnTo>
                <a:lnTo>
                  <a:pt x="3789" y="95"/>
                </a:lnTo>
                <a:lnTo>
                  <a:pt x="3794" y="88"/>
                </a:lnTo>
                <a:lnTo>
                  <a:pt x="3800" y="84"/>
                </a:lnTo>
                <a:lnTo>
                  <a:pt x="3803" y="101"/>
                </a:lnTo>
                <a:lnTo>
                  <a:pt x="3809" y="88"/>
                </a:lnTo>
                <a:lnTo>
                  <a:pt x="3814" y="73"/>
                </a:lnTo>
                <a:lnTo>
                  <a:pt x="3820" y="60"/>
                </a:lnTo>
                <a:lnTo>
                  <a:pt x="3825" y="71"/>
                </a:lnTo>
                <a:lnTo>
                  <a:pt x="3829" y="58"/>
                </a:lnTo>
                <a:lnTo>
                  <a:pt x="3835" y="66"/>
                </a:lnTo>
                <a:lnTo>
                  <a:pt x="3840" y="75"/>
                </a:lnTo>
                <a:lnTo>
                  <a:pt x="3846" y="90"/>
                </a:lnTo>
                <a:lnTo>
                  <a:pt x="3851" y="79"/>
                </a:lnTo>
                <a:lnTo>
                  <a:pt x="3857" y="64"/>
                </a:lnTo>
                <a:lnTo>
                  <a:pt x="3860" y="79"/>
                </a:lnTo>
                <a:lnTo>
                  <a:pt x="3866" y="64"/>
                </a:lnTo>
                <a:lnTo>
                  <a:pt x="3871" y="77"/>
                </a:lnTo>
                <a:lnTo>
                  <a:pt x="3877" y="86"/>
                </a:lnTo>
                <a:lnTo>
                  <a:pt x="3882" y="62"/>
                </a:lnTo>
                <a:lnTo>
                  <a:pt x="3886" y="73"/>
                </a:lnTo>
                <a:lnTo>
                  <a:pt x="3891" y="80"/>
                </a:lnTo>
                <a:lnTo>
                  <a:pt x="3897" y="86"/>
                </a:lnTo>
                <a:lnTo>
                  <a:pt x="3902" y="79"/>
                </a:lnTo>
                <a:lnTo>
                  <a:pt x="3908" y="90"/>
                </a:lnTo>
                <a:lnTo>
                  <a:pt x="3913" y="91"/>
                </a:lnTo>
                <a:lnTo>
                  <a:pt x="3917" y="73"/>
                </a:lnTo>
                <a:lnTo>
                  <a:pt x="3922" y="75"/>
                </a:lnTo>
                <a:lnTo>
                  <a:pt x="3928" y="82"/>
                </a:lnTo>
                <a:lnTo>
                  <a:pt x="3933" y="69"/>
                </a:lnTo>
                <a:lnTo>
                  <a:pt x="3939" y="49"/>
                </a:lnTo>
                <a:lnTo>
                  <a:pt x="3943" y="42"/>
                </a:lnTo>
                <a:lnTo>
                  <a:pt x="3948" y="44"/>
                </a:lnTo>
                <a:lnTo>
                  <a:pt x="3954" y="36"/>
                </a:lnTo>
                <a:lnTo>
                  <a:pt x="3959" y="69"/>
                </a:lnTo>
                <a:lnTo>
                  <a:pt x="3965" y="62"/>
                </a:lnTo>
                <a:lnTo>
                  <a:pt x="3970" y="66"/>
                </a:lnTo>
                <a:lnTo>
                  <a:pt x="3974" y="73"/>
                </a:lnTo>
                <a:lnTo>
                  <a:pt x="3979" y="110"/>
                </a:lnTo>
                <a:lnTo>
                  <a:pt x="3985" y="141"/>
                </a:lnTo>
                <a:lnTo>
                  <a:pt x="3990" y="106"/>
                </a:lnTo>
                <a:lnTo>
                  <a:pt x="3996" y="90"/>
                </a:lnTo>
                <a:lnTo>
                  <a:pt x="3999" y="71"/>
                </a:lnTo>
                <a:lnTo>
                  <a:pt x="4005" y="84"/>
                </a:lnTo>
                <a:lnTo>
                  <a:pt x="4010" y="46"/>
                </a:lnTo>
                <a:lnTo>
                  <a:pt x="4016" y="73"/>
                </a:lnTo>
                <a:lnTo>
                  <a:pt x="4021" y="80"/>
                </a:lnTo>
                <a:lnTo>
                  <a:pt x="4025" y="90"/>
                </a:lnTo>
                <a:lnTo>
                  <a:pt x="4030" y="68"/>
                </a:lnTo>
                <a:lnTo>
                  <a:pt x="4036" y="88"/>
                </a:lnTo>
                <a:lnTo>
                  <a:pt x="4041" y="64"/>
                </a:lnTo>
                <a:lnTo>
                  <a:pt x="4047" y="64"/>
                </a:lnTo>
                <a:lnTo>
                  <a:pt x="4052" y="71"/>
                </a:lnTo>
                <a:lnTo>
                  <a:pt x="4056" y="75"/>
                </a:lnTo>
                <a:lnTo>
                  <a:pt x="4062" y="42"/>
                </a:lnTo>
                <a:lnTo>
                  <a:pt x="4067" y="36"/>
                </a:lnTo>
                <a:lnTo>
                  <a:pt x="4073" y="31"/>
                </a:lnTo>
                <a:lnTo>
                  <a:pt x="4078" y="22"/>
                </a:lnTo>
                <a:lnTo>
                  <a:pt x="4082" y="13"/>
                </a:lnTo>
                <a:lnTo>
                  <a:pt x="4087" y="38"/>
                </a:lnTo>
                <a:lnTo>
                  <a:pt x="4093" y="44"/>
                </a:lnTo>
                <a:lnTo>
                  <a:pt x="4098" y="80"/>
                </a:lnTo>
                <a:lnTo>
                  <a:pt x="4104" y="86"/>
                </a:lnTo>
                <a:lnTo>
                  <a:pt x="4109" y="58"/>
                </a:lnTo>
                <a:lnTo>
                  <a:pt x="4113" y="68"/>
                </a:lnTo>
                <a:lnTo>
                  <a:pt x="4118" y="71"/>
                </a:lnTo>
                <a:lnTo>
                  <a:pt x="4124" y="99"/>
                </a:lnTo>
                <a:lnTo>
                  <a:pt x="4129" y="93"/>
                </a:lnTo>
                <a:lnTo>
                  <a:pt x="4135" y="99"/>
                </a:lnTo>
                <a:lnTo>
                  <a:pt x="4138" y="68"/>
                </a:lnTo>
                <a:lnTo>
                  <a:pt x="4144" y="44"/>
                </a:lnTo>
                <a:lnTo>
                  <a:pt x="4149" y="60"/>
                </a:lnTo>
                <a:lnTo>
                  <a:pt x="4155" y="82"/>
                </a:lnTo>
                <a:lnTo>
                  <a:pt x="4160" y="57"/>
                </a:lnTo>
                <a:lnTo>
                  <a:pt x="4166" y="46"/>
                </a:lnTo>
                <a:lnTo>
                  <a:pt x="4170" y="38"/>
                </a:lnTo>
                <a:lnTo>
                  <a:pt x="4175" y="42"/>
                </a:lnTo>
                <a:lnTo>
                  <a:pt x="4180" y="36"/>
                </a:lnTo>
                <a:lnTo>
                  <a:pt x="4186" y="47"/>
                </a:lnTo>
                <a:lnTo>
                  <a:pt x="4191" y="64"/>
                </a:lnTo>
                <a:lnTo>
                  <a:pt x="4195" y="58"/>
                </a:lnTo>
                <a:lnTo>
                  <a:pt x="4201" y="62"/>
                </a:lnTo>
                <a:lnTo>
                  <a:pt x="4206" y="69"/>
                </a:lnTo>
                <a:lnTo>
                  <a:pt x="4212" y="82"/>
                </a:lnTo>
                <a:lnTo>
                  <a:pt x="4217" y="82"/>
                </a:lnTo>
                <a:lnTo>
                  <a:pt x="4223" y="84"/>
                </a:lnTo>
                <a:lnTo>
                  <a:pt x="4226" y="95"/>
                </a:lnTo>
                <a:lnTo>
                  <a:pt x="4232" y="95"/>
                </a:lnTo>
                <a:lnTo>
                  <a:pt x="4237" y="88"/>
                </a:lnTo>
                <a:lnTo>
                  <a:pt x="4243" y="80"/>
                </a:lnTo>
                <a:lnTo>
                  <a:pt x="4248" y="102"/>
                </a:lnTo>
                <a:lnTo>
                  <a:pt x="4252" y="121"/>
                </a:lnTo>
                <a:lnTo>
                  <a:pt x="4257" y="115"/>
                </a:lnTo>
                <a:lnTo>
                  <a:pt x="4263" y="112"/>
                </a:lnTo>
                <a:lnTo>
                  <a:pt x="4268" y="110"/>
                </a:lnTo>
                <a:lnTo>
                  <a:pt x="4274" y="117"/>
                </a:lnTo>
                <a:lnTo>
                  <a:pt x="4279" y="139"/>
                </a:lnTo>
                <a:lnTo>
                  <a:pt x="4283" y="123"/>
                </a:lnTo>
                <a:lnTo>
                  <a:pt x="4288" y="141"/>
                </a:lnTo>
                <a:lnTo>
                  <a:pt x="4294" y="134"/>
                </a:lnTo>
                <a:lnTo>
                  <a:pt x="4299" y="113"/>
                </a:lnTo>
                <a:lnTo>
                  <a:pt x="4305" y="130"/>
                </a:lnTo>
                <a:lnTo>
                  <a:pt x="4309" y="144"/>
                </a:lnTo>
                <a:lnTo>
                  <a:pt x="4314" y="165"/>
                </a:lnTo>
                <a:lnTo>
                  <a:pt x="4320" y="168"/>
                </a:lnTo>
                <a:lnTo>
                  <a:pt x="4325" y="183"/>
                </a:lnTo>
                <a:lnTo>
                  <a:pt x="4331" y="166"/>
                </a:lnTo>
                <a:lnTo>
                  <a:pt x="4334" y="155"/>
                </a:lnTo>
                <a:lnTo>
                  <a:pt x="4340" y="132"/>
                </a:lnTo>
                <a:lnTo>
                  <a:pt x="4345" y="119"/>
                </a:lnTo>
                <a:lnTo>
                  <a:pt x="4351" y="152"/>
                </a:lnTo>
                <a:lnTo>
                  <a:pt x="4356" y="132"/>
                </a:lnTo>
                <a:lnTo>
                  <a:pt x="4362" y="130"/>
                </a:lnTo>
                <a:lnTo>
                  <a:pt x="4365" y="143"/>
                </a:lnTo>
                <a:lnTo>
                  <a:pt x="4371" y="168"/>
                </a:lnTo>
                <a:lnTo>
                  <a:pt x="4376" y="155"/>
                </a:lnTo>
                <a:lnTo>
                  <a:pt x="4382" y="155"/>
                </a:lnTo>
                <a:lnTo>
                  <a:pt x="4387" y="157"/>
                </a:lnTo>
                <a:lnTo>
                  <a:pt x="4391" y="143"/>
                </a:lnTo>
                <a:lnTo>
                  <a:pt x="4396" y="144"/>
                </a:lnTo>
                <a:lnTo>
                  <a:pt x="4402" y="152"/>
                </a:lnTo>
                <a:lnTo>
                  <a:pt x="4407" y="128"/>
                </a:lnTo>
                <a:lnTo>
                  <a:pt x="4413" y="117"/>
                </a:lnTo>
                <a:lnTo>
                  <a:pt x="4418" y="117"/>
                </a:lnTo>
                <a:lnTo>
                  <a:pt x="4422" y="146"/>
                </a:lnTo>
                <a:lnTo>
                  <a:pt x="4428" y="110"/>
                </a:lnTo>
                <a:lnTo>
                  <a:pt x="4433" y="101"/>
                </a:lnTo>
                <a:lnTo>
                  <a:pt x="4439" y="86"/>
                </a:lnTo>
                <a:lnTo>
                  <a:pt x="4444" y="75"/>
                </a:lnTo>
                <a:lnTo>
                  <a:pt x="4448" y="64"/>
                </a:lnTo>
                <a:lnTo>
                  <a:pt x="4453" y="75"/>
                </a:lnTo>
                <a:lnTo>
                  <a:pt x="4459" y="101"/>
                </a:lnTo>
                <a:lnTo>
                  <a:pt x="4464" y="93"/>
                </a:lnTo>
                <a:lnTo>
                  <a:pt x="4470" y="112"/>
                </a:lnTo>
                <a:lnTo>
                  <a:pt x="4475" y="121"/>
                </a:lnTo>
                <a:lnTo>
                  <a:pt x="4479" y="123"/>
                </a:lnTo>
                <a:lnTo>
                  <a:pt x="4484" y="119"/>
                </a:lnTo>
                <a:lnTo>
                  <a:pt x="4490" y="104"/>
                </a:lnTo>
                <a:lnTo>
                  <a:pt x="4495" y="106"/>
                </a:lnTo>
                <a:lnTo>
                  <a:pt x="4501" y="108"/>
                </a:lnTo>
                <a:lnTo>
                  <a:pt x="4504" y="134"/>
                </a:lnTo>
                <a:lnTo>
                  <a:pt x="4510" y="135"/>
                </a:lnTo>
                <a:lnTo>
                  <a:pt x="4515" y="152"/>
                </a:lnTo>
                <a:lnTo>
                  <a:pt x="4521" y="161"/>
                </a:lnTo>
                <a:lnTo>
                  <a:pt x="4526" y="135"/>
                </a:lnTo>
                <a:lnTo>
                  <a:pt x="4532" y="161"/>
                </a:lnTo>
                <a:lnTo>
                  <a:pt x="4536" y="194"/>
                </a:lnTo>
                <a:lnTo>
                  <a:pt x="4541" y="185"/>
                </a:lnTo>
                <a:lnTo>
                  <a:pt x="4547" y="192"/>
                </a:lnTo>
                <a:lnTo>
                  <a:pt x="4552" y="181"/>
                </a:lnTo>
                <a:lnTo>
                  <a:pt x="4558" y="183"/>
                </a:lnTo>
                <a:lnTo>
                  <a:pt x="4561" y="216"/>
                </a:lnTo>
                <a:lnTo>
                  <a:pt x="4567" y="232"/>
                </a:lnTo>
                <a:lnTo>
                  <a:pt x="4572" y="209"/>
                </a:lnTo>
                <a:lnTo>
                  <a:pt x="4578" y="207"/>
                </a:lnTo>
                <a:lnTo>
                  <a:pt x="4583" y="203"/>
                </a:lnTo>
                <a:lnTo>
                  <a:pt x="4589" y="207"/>
                </a:lnTo>
                <a:lnTo>
                  <a:pt x="4592" y="205"/>
                </a:lnTo>
                <a:lnTo>
                  <a:pt x="4598" y="177"/>
                </a:lnTo>
                <a:lnTo>
                  <a:pt x="4603" y="183"/>
                </a:lnTo>
                <a:lnTo>
                  <a:pt x="4609" y="166"/>
                </a:lnTo>
                <a:lnTo>
                  <a:pt x="4614" y="163"/>
                </a:lnTo>
                <a:lnTo>
                  <a:pt x="4618" y="176"/>
                </a:lnTo>
                <a:lnTo>
                  <a:pt x="4623" y="166"/>
                </a:lnTo>
                <a:lnTo>
                  <a:pt x="4629" y="179"/>
                </a:lnTo>
                <a:lnTo>
                  <a:pt x="4634" y="166"/>
                </a:lnTo>
                <a:lnTo>
                  <a:pt x="4640" y="188"/>
                </a:lnTo>
                <a:lnTo>
                  <a:pt x="4644" y="168"/>
                </a:lnTo>
                <a:lnTo>
                  <a:pt x="4649" y="174"/>
                </a:lnTo>
                <a:lnTo>
                  <a:pt x="4655" y="177"/>
                </a:lnTo>
                <a:lnTo>
                  <a:pt x="4660" y="183"/>
                </a:lnTo>
                <a:lnTo>
                  <a:pt x="4665" y="181"/>
                </a:lnTo>
                <a:lnTo>
                  <a:pt x="4671" y="199"/>
                </a:lnTo>
                <a:lnTo>
                  <a:pt x="4675" y="205"/>
                </a:lnTo>
                <a:lnTo>
                  <a:pt x="4680" y="201"/>
                </a:lnTo>
                <a:lnTo>
                  <a:pt x="4686" y="192"/>
                </a:lnTo>
                <a:lnTo>
                  <a:pt x="4691" y="220"/>
                </a:lnTo>
                <a:lnTo>
                  <a:pt x="4697" y="234"/>
                </a:lnTo>
                <a:lnTo>
                  <a:pt x="4700" y="236"/>
                </a:lnTo>
                <a:lnTo>
                  <a:pt x="4706" y="203"/>
                </a:lnTo>
                <a:lnTo>
                  <a:pt x="4711" y="212"/>
                </a:lnTo>
                <a:lnTo>
                  <a:pt x="4717" y="210"/>
                </a:lnTo>
                <a:lnTo>
                  <a:pt x="4722" y="205"/>
                </a:lnTo>
                <a:lnTo>
                  <a:pt x="4728" y="181"/>
                </a:lnTo>
                <a:lnTo>
                  <a:pt x="4731" y="196"/>
                </a:lnTo>
                <a:lnTo>
                  <a:pt x="4737" y="190"/>
                </a:lnTo>
                <a:lnTo>
                  <a:pt x="4742" y="166"/>
                </a:lnTo>
                <a:lnTo>
                  <a:pt x="4748" y="161"/>
                </a:lnTo>
                <a:lnTo>
                  <a:pt x="4753" y="176"/>
                </a:lnTo>
                <a:lnTo>
                  <a:pt x="4757" y="154"/>
                </a:lnTo>
                <a:lnTo>
                  <a:pt x="4762" y="157"/>
                </a:lnTo>
                <a:lnTo>
                  <a:pt x="4768" y="144"/>
                </a:lnTo>
                <a:lnTo>
                  <a:pt x="4773" y="124"/>
                </a:lnTo>
                <a:lnTo>
                  <a:pt x="4779" y="121"/>
                </a:lnTo>
                <a:lnTo>
                  <a:pt x="4784" y="113"/>
                </a:lnTo>
                <a:lnTo>
                  <a:pt x="4788" y="123"/>
                </a:lnTo>
                <a:lnTo>
                  <a:pt x="4794" y="117"/>
                </a:lnTo>
                <a:lnTo>
                  <a:pt x="4799" y="139"/>
                </a:lnTo>
                <a:lnTo>
                  <a:pt x="4805" y="161"/>
                </a:lnTo>
                <a:lnTo>
                  <a:pt x="4810" y="161"/>
                </a:lnTo>
                <a:lnTo>
                  <a:pt x="4814" y="157"/>
                </a:lnTo>
                <a:lnTo>
                  <a:pt x="4819" y="172"/>
                </a:lnTo>
                <a:lnTo>
                  <a:pt x="4825" y="163"/>
                </a:lnTo>
                <a:lnTo>
                  <a:pt x="4830" y="143"/>
                </a:lnTo>
                <a:lnTo>
                  <a:pt x="4836" y="152"/>
                </a:lnTo>
                <a:lnTo>
                  <a:pt x="4841" y="110"/>
                </a:lnTo>
                <a:lnTo>
                  <a:pt x="4845" y="80"/>
                </a:lnTo>
                <a:lnTo>
                  <a:pt x="4850" y="86"/>
                </a:lnTo>
                <a:lnTo>
                  <a:pt x="4856" y="36"/>
                </a:lnTo>
                <a:lnTo>
                  <a:pt x="4861" y="64"/>
                </a:lnTo>
                <a:lnTo>
                  <a:pt x="4867" y="53"/>
                </a:lnTo>
                <a:lnTo>
                  <a:pt x="4870" y="57"/>
                </a:lnTo>
                <a:lnTo>
                  <a:pt x="4876" y="57"/>
                </a:lnTo>
                <a:lnTo>
                  <a:pt x="4881" y="71"/>
                </a:lnTo>
                <a:lnTo>
                  <a:pt x="4887" y="69"/>
                </a:lnTo>
                <a:lnTo>
                  <a:pt x="4892" y="58"/>
                </a:lnTo>
                <a:lnTo>
                  <a:pt x="4898" y="64"/>
                </a:lnTo>
                <a:lnTo>
                  <a:pt x="4902" y="47"/>
                </a:lnTo>
                <a:lnTo>
                  <a:pt x="4907" y="88"/>
                </a:lnTo>
                <a:lnTo>
                  <a:pt x="4913" y="62"/>
                </a:lnTo>
                <a:lnTo>
                  <a:pt x="4918" y="86"/>
                </a:lnTo>
                <a:lnTo>
                  <a:pt x="4924" y="84"/>
                </a:lnTo>
                <a:lnTo>
                  <a:pt x="4927" y="79"/>
                </a:lnTo>
                <a:lnTo>
                  <a:pt x="4933" y="102"/>
                </a:lnTo>
                <a:lnTo>
                  <a:pt x="4938" y="82"/>
                </a:lnTo>
                <a:lnTo>
                  <a:pt x="4944" y="55"/>
                </a:lnTo>
                <a:lnTo>
                  <a:pt x="4949" y="79"/>
                </a:lnTo>
                <a:lnTo>
                  <a:pt x="4953" y="68"/>
                </a:lnTo>
                <a:lnTo>
                  <a:pt x="4958" y="69"/>
                </a:lnTo>
                <a:lnTo>
                  <a:pt x="4964" y="60"/>
                </a:lnTo>
                <a:lnTo>
                  <a:pt x="4969" y="58"/>
                </a:lnTo>
                <a:lnTo>
                  <a:pt x="4975" y="69"/>
                </a:lnTo>
                <a:lnTo>
                  <a:pt x="4980" y="60"/>
                </a:lnTo>
                <a:lnTo>
                  <a:pt x="4984" y="64"/>
                </a:lnTo>
                <a:lnTo>
                  <a:pt x="4989" y="57"/>
                </a:lnTo>
                <a:lnTo>
                  <a:pt x="4995" y="82"/>
                </a:lnTo>
                <a:lnTo>
                  <a:pt x="5000" y="69"/>
                </a:lnTo>
                <a:lnTo>
                  <a:pt x="5006" y="47"/>
                </a:lnTo>
                <a:lnTo>
                  <a:pt x="5010" y="11"/>
                </a:lnTo>
                <a:lnTo>
                  <a:pt x="5015" y="11"/>
                </a:lnTo>
                <a:lnTo>
                  <a:pt x="5021" y="11"/>
                </a:lnTo>
                <a:lnTo>
                  <a:pt x="5026" y="0"/>
                </a:lnTo>
                <a:lnTo>
                  <a:pt x="5032" y="35"/>
                </a:lnTo>
                <a:lnTo>
                  <a:pt x="5037" y="35"/>
                </a:lnTo>
                <a:lnTo>
                  <a:pt x="5041" y="57"/>
                </a:lnTo>
                <a:lnTo>
                  <a:pt x="5046" y="55"/>
                </a:lnTo>
                <a:lnTo>
                  <a:pt x="5052" y="44"/>
                </a:lnTo>
                <a:lnTo>
                  <a:pt x="5057" y="42"/>
                </a:lnTo>
                <a:lnTo>
                  <a:pt x="5063" y="38"/>
                </a:lnTo>
                <a:lnTo>
                  <a:pt x="5066" y="58"/>
                </a:lnTo>
                <a:lnTo>
                  <a:pt x="5072" y="60"/>
                </a:lnTo>
                <a:lnTo>
                  <a:pt x="5077" y="58"/>
                </a:lnTo>
                <a:lnTo>
                  <a:pt x="5083" y="86"/>
                </a:lnTo>
                <a:lnTo>
                  <a:pt x="5088" y="121"/>
                </a:lnTo>
                <a:lnTo>
                  <a:pt x="5094" y="126"/>
                </a:lnTo>
                <a:lnTo>
                  <a:pt x="5097" y="124"/>
                </a:lnTo>
                <a:lnTo>
                  <a:pt x="5103" y="124"/>
                </a:lnTo>
                <a:lnTo>
                  <a:pt x="5108" y="143"/>
                </a:lnTo>
                <a:lnTo>
                  <a:pt x="5114" y="172"/>
                </a:lnTo>
                <a:lnTo>
                  <a:pt x="5119" y="179"/>
                </a:lnTo>
                <a:lnTo>
                  <a:pt x="5123" y="172"/>
                </a:lnTo>
                <a:lnTo>
                  <a:pt x="5129" y="187"/>
                </a:lnTo>
                <a:lnTo>
                  <a:pt x="5134" y="201"/>
                </a:lnTo>
                <a:lnTo>
                  <a:pt x="5139" y="194"/>
                </a:lnTo>
                <a:lnTo>
                  <a:pt x="5145" y="209"/>
                </a:lnTo>
                <a:lnTo>
                  <a:pt x="5150" y="194"/>
                </a:lnTo>
                <a:lnTo>
                  <a:pt x="5154" y="181"/>
                </a:lnTo>
              </a:path>
            </a:pathLst>
          </a:custGeom>
          <a:noFill/>
          <a:ln w="36513" cap="rnd">
            <a:solidFill>
              <a:srgbClr val="0F4016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E"/>
          </a:p>
        </p:txBody>
      </p:sp>
      <p:pic>
        <p:nvPicPr>
          <p:cNvPr id="24" name="Picture 23" descr="A person wearing glasses and a suit&#10;&#10;AI-generated content may be incorrect.">
            <a:extLst>
              <a:ext uri="{FF2B5EF4-FFF2-40B4-BE49-F238E27FC236}">
                <a16:creationId xmlns:a16="http://schemas.microsoft.com/office/drawing/2014/main" id="{A24637D6-B665-1427-8680-4BBAE8C2B8E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593" y="1210394"/>
            <a:ext cx="1408529" cy="1760662"/>
          </a:xfrm>
          <a:prstGeom prst="rect">
            <a:avLst/>
          </a:prstGeom>
        </p:spPr>
      </p:pic>
      <p:sp>
        <p:nvSpPr>
          <p:cNvPr id="25" name="Rectangle 24">
            <a:extLst>
              <a:ext uri="{FF2B5EF4-FFF2-40B4-BE49-F238E27FC236}">
                <a16:creationId xmlns:a16="http://schemas.microsoft.com/office/drawing/2014/main" id="{926405B5-F150-4D7F-68F6-24404D757987}"/>
              </a:ext>
            </a:extLst>
          </p:cNvPr>
          <p:cNvSpPr/>
          <p:nvPr/>
        </p:nvSpPr>
        <p:spPr>
          <a:xfrm>
            <a:off x="2782887" y="1590983"/>
            <a:ext cx="3785419" cy="9144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IE" dirty="0">
                <a:solidFill>
                  <a:schemeClr val="tx1"/>
                </a:solidFill>
              </a:rPr>
              <a:t>Norbert Wiener:</a:t>
            </a:r>
          </a:p>
          <a:p>
            <a:r>
              <a:rPr lang="en-IE" dirty="0">
                <a:solidFill>
                  <a:schemeClr val="tx1"/>
                </a:solidFill>
              </a:rPr>
              <a:t>Random walks with normal increments have continuous paths.</a:t>
            </a:r>
          </a:p>
        </p:txBody>
      </p:sp>
      <p:pic>
        <p:nvPicPr>
          <p:cNvPr id="27" name="Picture 26" descr="Medium shot of a person wearing glasses&#10;&#10;AI-generated content may be incorrect.">
            <a:extLst>
              <a:ext uri="{FF2B5EF4-FFF2-40B4-BE49-F238E27FC236}">
                <a16:creationId xmlns:a16="http://schemas.microsoft.com/office/drawing/2014/main" id="{D934F927-5D72-5438-C736-987D50A76B9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9483" y="4866022"/>
            <a:ext cx="1331355" cy="1698625"/>
          </a:xfrm>
          <a:prstGeom prst="rect">
            <a:avLst/>
          </a:prstGeom>
        </p:spPr>
      </p:pic>
      <p:sp>
        <p:nvSpPr>
          <p:cNvPr id="28" name="Rectangle 27">
            <a:extLst>
              <a:ext uri="{FF2B5EF4-FFF2-40B4-BE49-F238E27FC236}">
                <a16:creationId xmlns:a16="http://schemas.microsoft.com/office/drawing/2014/main" id="{8C7DB83C-BA51-08A3-3B38-40D241A29F5F}"/>
              </a:ext>
            </a:extLst>
          </p:cNvPr>
          <p:cNvSpPr/>
          <p:nvPr/>
        </p:nvSpPr>
        <p:spPr>
          <a:xfrm>
            <a:off x="2748473" y="5342000"/>
            <a:ext cx="3785419" cy="9144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IE" dirty="0">
                <a:solidFill>
                  <a:schemeClr val="tx1"/>
                </a:solidFill>
              </a:rPr>
              <a:t>Paul Lévy:</a:t>
            </a:r>
          </a:p>
          <a:p>
            <a:r>
              <a:rPr lang="en-IE" dirty="0">
                <a:solidFill>
                  <a:schemeClr val="tx1"/>
                </a:solidFill>
              </a:rPr>
              <a:t>Random walks with non-normal increments have jumps.</a:t>
            </a:r>
          </a:p>
        </p:txBody>
      </p:sp>
      <p:pic>
        <p:nvPicPr>
          <p:cNvPr id="30" name="Picture 29" descr="A person in a suit and bow tie&#10;&#10;AI-generated content may be incorrect.">
            <a:extLst>
              <a:ext uri="{FF2B5EF4-FFF2-40B4-BE49-F238E27FC236}">
                <a16:creationId xmlns:a16="http://schemas.microsoft.com/office/drawing/2014/main" id="{D1B1FDC2-A570-F556-8504-901C1ACC72C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35" t="1107" r="21367" b="39821"/>
          <a:stretch/>
        </p:blipFill>
        <p:spPr>
          <a:xfrm>
            <a:off x="9367622" y="932093"/>
            <a:ext cx="1466441" cy="1779895"/>
          </a:xfrm>
          <a:prstGeom prst="rect">
            <a:avLst/>
          </a:prstGeom>
        </p:spPr>
      </p:pic>
      <p:pic>
        <p:nvPicPr>
          <p:cNvPr id="32" name="Picture 31" descr="A person wearing a suit and tie&#10;&#10;AI-generated content may be incorrect.">
            <a:extLst>
              <a:ext uri="{FF2B5EF4-FFF2-40B4-BE49-F238E27FC236}">
                <a16:creationId xmlns:a16="http://schemas.microsoft.com/office/drawing/2014/main" id="{9C483423-3D5B-3126-84B9-63666181533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47410" y="2743364"/>
            <a:ext cx="1470077" cy="2058107"/>
          </a:xfrm>
          <a:prstGeom prst="rect">
            <a:avLst/>
          </a:prstGeom>
        </p:spPr>
      </p:pic>
      <p:pic>
        <p:nvPicPr>
          <p:cNvPr id="34" name="Picture 33" descr="A person in a suit and tie&#10;&#10;AI-generated content may be incorrect.">
            <a:extLst>
              <a:ext uri="{FF2B5EF4-FFF2-40B4-BE49-F238E27FC236}">
                <a16:creationId xmlns:a16="http://schemas.microsoft.com/office/drawing/2014/main" id="{5061BA95-B0A4-AC1F-D7F5-3976932F483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67621" y="4822108"/>
            <a:ext cx="1449865" cy="1933153"/>
          </a:xfrm>
          <a:prstGeom prst="rect">
            <a:avLst/>
          </a:prstGeom>
        </p:spPr>
      </p:pic>
      <p:sp>
        <p:nvSpPr>
          <p:cNvPr id="35" name="TextBox 34">
            <a:extLst>
              <a:ext uri="{FF2B5EF4-FFF2-40B4-BE49-F238E27FC236}">
                <a16:creationId xmlns:a16="http://schemas.microsoft.com/office/drawing/2014/main" id="{19D8DEA8-D0A6-804A-35AF-EF6D433C9D04}"/>
              </a:ext>
            </a:extLst>
          </p:cNvPr>
          <p:cNvSpPr txBox="1"/>
          <p:nvPr/>
        </p:nvSpPr>
        <p:spPr>
          <a:xfrm>
            <a:off x="11047413" y="2016843"/>
            <a:ext cx="8455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dirty="0"/>
              <a:t>Fisher Black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D35ACCB6-36F2-008E-CACD-4139064BBB63}"/>
              </a:ext>
            </a:extLst>
          </p:cNvPr>
          <p:cNvSpPr txBox="1"/>
          <p:nvPr/>
        </p:nvSpPr>
        <p:spPr>
          <a:xfrm>
            <a:off x="11042499" y="4106201"/>
            <a:ext cx="106101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dirty="0"/>
              <a:t>Myron</a:t>
            </a:r>
          </a:p>
          <a:p>
            <a:r>
              <a:rPr lang="en-IE" dirty="0"/>
              <a:t>Scholes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96098C58-7EB2-3761-4307-AA748E97DDB0}"/>
              </a:ext>
            </a:extLst>
          </p:cNvPr>
          <p:cNvSpPr txBox="1"/>
          <p:nvPr/>
        </p:nvSpPr>
        <p:spPr>
          <a:xfrm>
            <a:off x="10968757" y="6038241"/>
            <a:ext cx="106101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dirty="0"/>
              <a:t>Robert</a:t>
            </a:r>
          </a:p>
          <a:p>
            <a:r>
              <a:rPr lang="en-IE" dirty="0"/>
              <a:t>Merton</a:t>
            </a:r>
          </a:p>
        </p:txBody>
      </p:sp>
    </p:spTree>
    <p:extLst>
      <p:ext uri="{BB962C8B-B14F-4D97-AF65-F5344CB8AC3E}">
        <p14:creationId xmlns:p14="http://schemas.microsoft.com/office/powerpoint/2010/main" val="370417085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B7787F91-AC44-6B58-FFC6-F6A1F939BC6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en-IE" dirty="0"/>
              <a:t>Impact of Non-Normality on Option Pricing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2E316E3-2C31-9BD8-9978-F7D785DB32D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734812" y="1325906"/>
            <a:ext cx="10277317" cy="5301035"/>
          </a:xfrm>
        </p:spPr>
        <p:txBody>
          <a:bodyPr>
            <a:normAutofit/>
          </a:bodyPr>
          <a:lstStyle/>
          <a:p>
            <a:r>
              <a:rPr lang="en-IE" dirty="0"/>
              <a:t>The statistical fitting of fat-tailed distributions is the (relatively) easy bit.</a:t>
            </a:r>
          </a:p>
          <a:p>
            <a:r>
              <a:rPr lang="en-IE" dirty="0"/>
              <a:t>An equilibrium model requires us to calibrate investor preferences (ugh) and not just for yourself.</a:t>
            </a:r>
          </a:p>
          <a:p>
            <a:r>
              <a:rPr lang="en-IE" dirty="0"/>
              <a:t>If distributions are normal then the investor preference (and some aspects of the statistical estimates) cancel out. This is the Nobel-prize-winning Black-Scholes-Merton insight.</a:t>
            </a:r>
          </a:p>
          <a:p>
            <a:r>
              <a:rPr lang="en-IE" dirty="0"/>
              <a:t>If distributions are near to normal then investor preferences do matter for pricing – but not much. Is it satisfactory (a) to estimate something we don’t know how to estimate, then (b) argue our choice did not matter much?</a:t>
            </a:r>
          </a:p>
          <a:p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77788405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16714B20-2BF2-4EB6-B580-E3AF9A31AAD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en-IE" dirty="0"/>
              <a:t>Market Momentum or Reversal (Bounce Back / Excess Volatility)</a:t>
            </a:r>
          </a:p>
        </p:txBody>
      </p:sp>
      <p:sp>
        <p:nvSpPr>
          <p:cNvPr id="8" name="Freeform 6">
            <a:extLst>
              <a:ext uri="{FF2B5EF4-FFF2-40B4-BE49-F238E27FC236}">
                <a16:creationId xmlns:a16="http://schemas.microsoft.com/office/drawing/2014/main" id="{01B0073A-3974-4BBA-E718-133E7A41C640}"/>
              </a:ext>
            </a:extLst>
          </p:cNvPr>
          <p:cNvSpPr>
            <a:spLocks noEditPoints="1"/>
          </p:cNvSpPr>
          <p:nvPr/>
        </p:nvSpPr>
        <p:spPr bwMode="auto">
          <a:xfrm>
            <a:off x="1968603" y="1343385"/>
            <a:ext cx="7065963" cy="4535487"/>
          </a:xfrm>
          <a:custGeom>
            <a:avLst/>
            <a:gdLst>
              <a:gd name="T0" fmla="*/ 0 w 4451"/>
              <a:gd name="T1" fmla="*/ 2857 h 2857"/>
              <a:gd name="T2" fmla="*/ 4451 w 4451"/>
              <a:gd name="T3" fmla="*/ 2857 h 2857"/>
              <a:gd name="T4" fmla="*/ 0 w 4451"/>
              <a:gd name="T5" fmla="*/ 1715 h 2857"/>
              <a:gd name="T6" fmla="*/ 4451 w 4451"/>
              <a:gd name="T7" fmla="*/ 1715 h 2857"/>
              <a:gd name="T8" fmla="*/ 0 w 4451"/>
              <a:gd name="T9" fmla="*/ 1142 h 2857"/>
              <a:gd name="T10" fmla="*/ 4451 w 4451"/>
              <a:gd name="T11" fmla="*/ 1142 h 2857"/>
              <a:gd name="T12" fmla="*/ 0 w 4451"/>
              <a:gd name="T13" fmla="*/ 571 h 2857"/>
              <a:gd name="T14" fmla="*/ 4451 w 4451"/>
              <a:gd name="T15" fmla="*/ 571 h 2857"/>
              <a:gd name="T16" fmla="*/ 0 w 4451"/>
              <a:gd name="T17" fmla="*/ 0 h 2857"/>
              <a:gd name="T18" fmla="*/ 4451 w 4451"/>
              <a:gd name="T19" fmla="*/ 0 h 28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4451" h="2857">
                <a:moveTo>
                  <a:pt x="0" y="2857"/>
                </a:moveTo>
                <a:lnTo>
                  <a:pt x="4451" y="2857"/>
                </a:lnTo>
                <a:moveTo>
                  <a:pt x="0" y="1715"/>
                </a:moveTo>
                <a:lnTo>
                  <a:pt x="4451" y="1715"/>
                </a:lnTo>
                <a:moveTo>
                  <a:pt x="0" y="1142"/>
                </a:moveTo>
                <a:lnTo>
                  <a:pt x="4451" y="1142"/>
                </a:lnTo>
                <a:moveTo>
                  <a:pt x="0" y="571"/>
                </a:moveTo>
                <a:lnTo>
                  <a:pt x="4451" y="571"/>
                </a:lnTo>
                <a:moveTo>
                  <a:pt x="0" y="0"/>
                </a:moveTo>
                <a:lnTo>
                  <a:pt x="4451" y="0"/>
                </a:lnTo>
              </a:path>
            </a:pathLst>
          </a:custGeom>
          <a:noFill/>
          <a:ln w="17463" cap="flat">
            <a:solidFill>
              <a:srgbClr val="D9D9D9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E"/>
          </a:p>
        </p:txBody>
      </p:sp>
      <p:sp>
        <p:nvSpPr>
          <p:cNvPr id="9" name="Freeform 7">
            <a:extLst>
              <a:ext uri="{FF2B5EF4-FFF2-40B4-BE49-F238E27FC236}">
                <a16:creationId xmlns:a16="http://schemas.microsoft.com/office/drawing/2014/main" id="{ACA9010F-939B-17FB-F75A-1DD70A76F106}"/>
              </a:ext>
            </a:extLst>
          </p:cNvPr>
          <p:cNvSpPr>
            <a:spLocks noEditPoints="1"/>
          </p:cNvSpPr>
          <p:nvPr/>
        </p:nvSpPr>
        <p:spPr bwMode="auto">
          <a:xfrm>
            <a:off x="3073503" y="1343385"/>
            <a:ext cx="5521325" cy="4535487"/>
          </a:xfrm>
          <a:custGeom>
            <a:avLst/>
            <a:gdLst>
              <a:gd name="T0" fmla="*/ 0 w 3478"/>
              <a:gd name="T1" fmla="*/ 0 h 2857"/>
              <a:gd name="T2" fmla="*/ 0 w 3478"/>
              <a:gd name="T3" fmla="*/ 2857 h 2857"/>
              <a:gd name="T4" fmla="*/ 696 w 3478"/>
              <a:gd name="T5" fmla="*/ 0 h 2857"/>
              <a:gd name="T6" fmla="*/ 696 w 3478"/>
              <a:gd name="T7" fmla="*/ 2857 h 2857"/>
              <a:gd name="T8" fmla="*/ 1391 w 3478"/>
              <a:gd name="T9" fmla="*/ 0 h 2857"/>
              <a:gd name="T10" fmla="*/ 1391 w 3478"/>
              <a:gd name="T11" fmla="*/ 2857 h 2857"/>
              <a:gd name="T12" fmla="*/ 2087 w 3478"/>
              <a:gd name="T13" fmla="*/ 0 h 2857"/>
              <a:gd name="T14" fmla="*/ 2087 w 3478"/>
              <a:gd name="T15" fmla="*/ 2857 h 2857"/>
              <a:gd name="T16" fmla="*/ 2781 w 3478"/>
              <a:gd name="T17" fmla="*/ 0 h 2857"/>
              <a:gd name="T18" fmla="*/ 2781 w 3478"/>
              <a:gd name="T19" fmla="*/ 2857 h 2857"/>
              <a:gd name="T20" fmla="*/ 3478 w 3478"/>
              <a:gd name="T21" fmla="*/ 0 h 2857"/>
              <a:gd name="T22" fmla="*/ 3478 w 3478"/>
              <a:gd name="T23" fmla="*/ 2857 h 28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3478" h="2857">
                <a:moveTo>
                  <a:pt x="0" y="0"/>
                </a:moveTo>
                <a:lnTo>
                  <a:pt x="0" y="2857"/>
                </a:lnTo>
                <a:moveTo>
                  <a:pt x="696" y="0"/>
                </a:moveTo>
                <a:lnTo>
                  <a:pt x="696" y="2857"/>
                </a:lnTo>
                <a:moveTo>
                  <a:pt x="1391" y="0"/>
                </a:moveTo>
                <a:lnTo>
                  <a:pt x="1391" y="2857"/>
                </a:lnTo>
                <a:moveTo>
                  <a:pt x="2087" y="0"/>
                </a:moveTo>
                <a:lnTo>
                  <a:pt x="2087" y="2857"/>
                </a:lnTo>
                <a:moveTo>
                  <a:pt x="2781" y="0"/>
                </a:moveTo>
                <a:lnTo>
                  <a:pt x="2781" y="2857"/>
                </a:lnTo>
                <a:moveTo>
                  <a:pt x="3478" y="0"/>
                </a:moveTo>
                <a:lnTo>
                  <a:pt x="3478" y="2857"/>
                </a:lnTo>
              </a:path>
            </a:pathLst>
          </a:custGeom>
          <a:noFill/>
          <a:ln w="17463" cap="flat">
            <a:solidFill>
              <a:srgbClr val="D9D9D9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E"/>
          </a:p>
        </p:txBody>
      </p:sp>
      <p:sp>
        <p:nvSpPr>
          <p:cNvPr id="10" name="Line 8">
            <a:extLst>
              <a:ext uri="{FF2B5EF4-FFF2-40B4-BE49-F238E27FC236}">
                <a16:creationId xmlns:a16="http://schemas.microsoft.com/office/drawing/2014/main" id="{DCC77D21-6F45-D544-4C4E-E029EA83A160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968603" y="1343385"/>
            <a:ext cx="0" cy="4535487"/>
          </a:xfrm>
          <a:prstGeom prst="line">
            <a:avLst/>
          </a:prstGeom>
          <a:noFill/>
          <a:ln w="17463" cap="flat">
            <a:solidFill>
              <a:srgbClr val="BFBFB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E"/>
          </a:p>
        </p:txBody>
      </p:sp>
      <p:sp>
        <p:nvSpPr>
          <p:cNvPr id="11" name="Line 9">
            <a:extLst>
              <a:ext uri="{FF2B5EF4-FFF2-40B4-BE49-F238E27FC236}">
                <a16:creationId xmlns:a16="http://schemas.microsoft.com/office/drawing/2014/main" id="{C9AA524F-D75A-62C8-EAFF-D229BC396B40}"/>
              </a:ext>
            </a:extLst>
          </p:cNvPr>
          <p:cNvSpPr>
            <a:spLocks noChangeShapeType="1"/>
          </p:cNvSpPr>
          <p:nvPr/>
        </p:nvSpPr>
        <p:spPr bwMode="auto">
          <a:xfrm>
            <a:off x="1968603" y="4972410"/>
            <a:ext cx="7065963" cy="0"/>
          </a:xfrm>
          <a:prstGeom prst="line">
            <a:avLst/>
          </a:prstGeom>
          <a:noFill/>
          <a:ln w="17463" cap="flat">
            <a:solidFill>
              <a:srgbClr val="BFBFB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E"/>
          </a:p>
        </p:txBody>
      </p:sp>
      <p:sp>
        <p:nvSpPr>
          <p:cNvPr id="12" name="Freeform 10">
            <a:extLst>
              <a:ext uri="{FF2B5EF4-FFF2-40B4-BE49-F238E27FC236}">
                <a16:creationId xmlns:a16="http://schemas.microsoft.com/office/drawing/2014/main" id="{D9E9F70C-36C2-F960-DE98-B180EEB9F913}"/>
              </a:ext>
            </a:extLst>
          </p:cNvPr>
          <p:cNvSpPr>
            <a:spLocks/>
          </p:cNvSpPr>
          <p:nvPr/>
        </p:nvSpPr>
        <p:spPr bwMode="auto">
          <a:xfrm>
            <a:off x="1970190" y="1727560"/>
            <a:ext cx="6975475" cy="3367087"/>
          </a:xfrm>
          <a:custGeom>
            <a:avLst/>
            <a:gdLst>
              <a:gd name="T0" fmla="*/ 54 w 4394"/>
              <a:gd name="T1" fmla="*/ 2059 h 2121"/>
              <a:gd name="T2" fmla="*/ 125 w 4394"/>
              <a:gd name="T3" fmla="*/ 2077 h 2121"/>
              <a:gd name="T4" fmla="*/ 194 w 4394"/>
              <a:gd name="T5" fmla="*/ 2075 h 2121"/>
              <a:gd name="T6" fmla="*/ 263 w 4394"/>
              <a:gd name="T7" fmla="*/ 2001 h 2121"/>
              <a:gd name="T8" fmla="*/ 334 w 4394"/>
              <a:gd name="T9" fmla="*/ 2061 h 2121"/>
              <a:gd name="T10" fmla="*/ 403 w 4394"/>
              <a:gd name="T11" fmla="*/ 2022 h 2121"/>
              <a:gd name="T12" fmla="*/ 473 w 4394"/>
              <a:gd name="T13" fmla="*/ 2033 h 2121"/>
              <a:gd name="T14" fmla="*/ 542 w 4394"/>
              <a:gd name="T15" fmla="*/ 2015 h 2121"/>
              <a:gd name="T16" fmla="*/ 611 w 4394"/>
              <a:gd name="T17" fmla="*/ 2017 h 2121"/>
              <a:gd name="T18" fmla="*/ 682 w 4394"/>
              <a:gd name="T19" fmla="*/ 2024 h 2121"/>
              <a:gd name="T20" fmla="*/ 751 w 4394"/>
              <a:gd name="T21" fmla="*/ 2003 h 2121"/>
              <a:gd name="T22" fmla="*/ 820 w 4394"/>
              <a:gd name="T23" fmla="*/ 2057 h 2121"/>
              <a:gd name="T24" fmla="*/ 890 w 4394"/>
              <a:gd name="T25" fmla="*/ 2049 h 2121"/>
              <a:gd name="T26" fmla="*/ 959 w 4394"/>
              <a:gd name="T27" fmla="*/ 1987 h 2121"/>
              <a:gd name="T28" fmla="*/ 1028 w 4394"/>
              <a:gd name="T29" fmla="*/ 2010 h 2121"/>
              <a:gd name="T30" fmla="*/ 1099 w 4394"/>
              <a:gd name="T31" fmla="*/ 2056 h 2121"/>
              <a:gd name="T32" fmla="*/ 1168 w 4394"/>
              <a:gd name="T33" fmla="*/ 2102 h 2121"/>
              <a:gd name="T34" fmla="*/ 1237 w 4394"/>
              <a:gd name="T35" fmla="*/ 2013 h 2121"/>
              <a:gd name="T36" fmla="*/ 1307 w 4394"/>
              <a:gd name="T37" fmla="*/ 2026 h 2121"/>
              <a:gd name="T38" fmla="*/ 1376 w 4394"/>
              <a:gd name="T39" fmla="*/ 2049 h 2121"/>
              <a:gd name="T40" fmla="*/ 1447 w 4394"/>
              <a:gd name="T41" fmla="*/ 2043 h 2121"/>
              <a:gd name="T42" fmla="*/ 1516 w 4394"/>
              <a:gd name="T43" fmla="*/ 1969 h 2121"/>
              <a:gd name="T44" fmla="*/ 1585 w 4394"/>
              <a:gd name="T45" fmla="*/ 2008 h 2121"/>
              <a:gd name="T46" fmla="*/ 1655 w 4394"/>
              <a:gd name="T47" fmla="*/ 1987 h 2121"/>
              <a:gd name="T48" fmla="*/ 1724 w 4394"/>
              <a:gd name="T49" fmla="*/ 1909 h 2121"/>
              <a:gd name="T50" fmla="*/ 1793 w 4394"/>
              <a:gd name="T51" fmla="*/ 1935 h 2121"/>
              <a:gd name="T52" fmla="*/ 1864 w 4394"/>
              <a:gd name="T53" fmla="*/ 1919 h 2121"/>
              <a:gd name="T54" fmla="*/ 1933 w 4394"/>
              <a:gd name="T55" fmla="*/ 1836 h 2121"/>
              <a:gd name="T56" fmla="*/ 2002 w 4394"/>
              <a:gd name="T57" fmla="*/ 1739 h 2121"/>
              <a:gd name="T58" fmla="*/ 2072 w 4394"/>
              <a:gd name="T59" fmla="*/ 1743 h 2121"/>
              <a:gd name="T60" fmla="*/ 2141 w 4394"/>
              <a:gd name="T61" fmla="*/ 1637 h 2121"/>
              <a:gd name="T62" fmla="*/ 2212 w 4394"/>
              <a:gd name="T63" fmla="*/ 1561 h 2121"/>
              <a:gd name="T64" fmla="*/ 2281 w 4394"/>
              <a:gd name="T65" fmla="*/ 1485 h 2121"/>
              <a:gd name="T66" fmla="*/ 2350 w 4394"/>
              <a:gd name="T67" fmla="*/ 1462 h 2121"/>
              <a:gd name="T68" fmla="*/ 2421 w 4394"/>
              <a:gd name="T69" fmla="*/ 1387 h 2121"/>
              <a:gd name="T70" fmla="*/ 2489 w 4394"/>
              <a:gd name="T71" fmla="*/ 1338 h 2121"/>
              <a:gd name="T72" fmla="*/ 2558 w 4394"/>
              <a:gd name="T73" fmla="*/ 1294 h 2121"/>
              <a:gd name="T74" fmla="*/ 2629 w 4394"/>
              <a:gd name="T75" fmla="*/ 1260 h 2121"/>
              <a:gd name="T76" fmla="*/ 2698 w 4394"/>
              <a:gd name="T77" fmla="*/ 1264 h 2121"/>
              <a:gd name="T78" fmla="*/ 2767 w 4394"/>
              <a:gd name="T79" fmla="*/ 1205 h 2121"/>
              <a:gd name="T80" fmla="*/ 2838 w 4394"/>
              <a:gd name="T81" fmla="*/ 1166 h 2121"/>
              <a:gd name="T82" fmla="*/ 2906 w 4394"/>
              <a:gd name="T83" fmla="*/ 1115 h 2121"/>
              <a:gd name="T84" fmla="*/ 2975 w 4394"/>
              <a:gd name="T85" fmla="*/ 1112 h 2121"/>
              <a:gd name="T86" fmla="*/ 3046 w 4394"/>
              <a:gd name="T87" fmla="*/ 1094 h 2121"/>
              <a:gd name="T88" fmla="*/ 3115 w 4394"/>
              <a:gd name="T89" fmla="*/ 1115 h 2121"/>
              <a:gd name="T90" fmla="*/ 3186 w 4394"/>
              <a:gd name="T91" fmla="*/ 1078 h 2121"/>
              <a:gd name="T92" fmla="*/ 3255 w 4394"/>
              <a:gd name="T93" fmla="*/ 1142 h 2121"/>
              <a:gd name="T94" fmla="*/ 3324 w 4394"/>
              <a:gd name="T95" fmla="*/ 1172 h 2121"/>
              <a:gd name="T96" fmla="*/ 3394 w 4394"/>
              <a:gd name="T97" fmla="*/ 1129 h 2121"/>
              <a:gd name="T98" fmla="*/ 3463 w 4394"/>
              <a:gd name="T99" fmla="*/ 1135 h 2121"/>
              <a:gd name="T100" fmla="*/ 3532 w 4394"/>
              <a:gd name="T101" fmla="*/ 1021 h 2121"/>
              <a:gd name="T102" fmla="*/ 3603 w 4394"/>
              <a:gd name="T103" fmla="*/ 889 h 2121"/>
              <a:gd name="T104" fmla="*/ 3672 w 4394"/>
              <a:gd name="T105" fmla="*/ 907 h 2121"/>
              <a:gd name="T106" fmla="*/ 3741 w 4394"/>
              <a:gd name="T107" fmla="*/ 813 h 2121"/>
              <a:gd name="T108" fmla="*/ 3811 w 4394"/>
              <a:gd name="T109" fmla="*/ 1007 h 2121"/>
              <a:gd name="T110" fmla="*/ 3880 w 4394"/>
              <a:gd name="T111" fmla="*/ 693 h 2121"/>
              <a:gd name="T112" fmla="*/ 3949 w 4394"/>
              <a:gd name="T113" fmla="*/ 466 h 2121"/>
              <a:gd name="T114" fmla="*/ 4020 w 4394"/>
              <a:gd name="T115" fmla="*/ 290 h 2121"/>
              <a:gd name="T116" fmla="*/ 4089 w 4394"/>
              <a:gd name="T117" fmla="*/ 228 h 2121"/>
              <a:gd name="T118" fmla="*/ 4159 w 4394"/>
              <a:gd name="T119" fmla="*/ 46 h 2121"/>
              <a:gd name="T120" fmla="*/ 4228 w 4394"/>
              <a:gd name="T121" fmla="*/ 115 h 2121"/>
              <a:gd name="T122" fmla="*/ 4297 w 4394"/>
              <a:gd name="T123" fmla="*/ 83 h 2121"/>
              <a:gd name="T124" fmla="*/ 4368 w 4394"/>
              <a:gd name="T125" fmla="*/ 17 h 21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4394" h="2121">
                <a:moveTo>
                  <a:pt x="0" y="2087"/>
                </a:moveTo>
                <a:lnTo>
                  <a:pt x="14" y="2112"/>
                </a:lnTo>
                <a:lnTo>
                  <a:pt x="28" y="2096"/>
                </a:lnTo>
                <a:lnTo>
                  <a:pt x="42" y="2059"/>
                </a:lnTo>
                <a:lnTo>
                  <a:pt x="54" y="2059"/>
                </a:lnTo>
                <a:lnTo>
                  <a:pt x="69" y="2096"/>
                </a:lnTo>
                <a:lnTo>
                  <a:pt x="83" y="2119"/>
                </a:lnTo>
                <a:lnTo>
                  <a:pt x="97" y="2098"/>
                </a:lnTo>
                <a:lnTo>
                  <a:pt x="111" y="2075"/>
                </a:lnTo>
                <a:lnTo>
                  <a:pt x="125" y="2077"/>
                </a:lnTo>
                <a:lnTo>
                  <a:pt x="139" y="2096"/>
                </a:lnTo>
                <a:lnTo>
                  <a:pt x="152" y="2121"/>
                </a:lnTo>
                <a:lnTo>
                  <a:pt x="166" y="2112"/>
                </a:lnTo>
                <a:lnTo>
                  <a:pt x="180" y="2082"/>
                </a:lnTo>
                <a:lnTo>
                  <a:pt x="194" y="2075"/>
                </a:lnTo>
                <a:lnTo>
                  <a:pt x="208" y="2059"/>
                </a:lnTo>
                <a:lnTo>
                  <a:pt x="222" y="2045"/>
                </a:lnTo>
                <a:lnTo>
                  <a:pt x="236" y="2015"/>
                </a:lnTo>
                <a:lnTo>
                  <a:pt x="251" y="1999"/>
                </a:lnTo>
                <a:lnTo>
                  <a:pt x="263" y="2001"/>
                </a:lnTo>
                <a:lnTo>
                  <a:pt x="277" y="1826"/>
                </a:lnTo>
                <a:lnTo>
                  <a:pt x="291" y="2038"/>
                </a:lnTo>
                <a:lnTo>
                  <a:pt x="305" y="2091"/>
                </a:lnTo>
                <a:lnTo>
                  <a:pt x="320" y="2082"/>
                </a:lnTo>
                <a:lnTo>
                  <a:pt x="334" y="2061"/>
                </a:lnTo>
                <a:lnTo>
                  <a:pt x="348" y="2020"/>
                </a:lnTo>
                <a:lnTo>
                  <a:pt x="362" y="2038"/>
                </a:lnTo>
                <a:lnTo>
                  <a:pt x="374" y="2027"/>
                </a:lnTo>
                <a:lnTo>
                  <a:pt x="388" y="2017"/>
                </a:lnTo>
                <a:lnTo>
                  <a:pt x="403" y="2022"/>
                </a:lnTo>
                <a:lnTo>
                  <a:pt x="417" y="2011"/>
                </a:lnTo>
                <a:lnTo>
                  <a:pt x="431" y="2004"/>
                </a:lnTo>
                <a:lnTo>
                  <a:pt x="445" y="2003"/>
                </a:lnTo>
                <a:lnTo>
                  <a:pt x="459" y="2010"/>
                </a:lnTo>
                <a:lnTo>
                  <a:pt x="473" y="2033"/>
                </a:lnTo>
                <a:lnTo>
                  <a:pt x="486" y="2022"/>
                </a:lnTo>
                <a:lnTo>
                  <a:pt x="500" y="1995"/>
                </a:lnTo>
                <a:lnTo>
                  <a:pt x="514" y="1990"/>
                </a:lnTo>
                <a:lnTo>
                  <a:pt x="528" y="1994"/>
                </a:lnTo>
                <a:lnTo>
                  <a:pt x="542" y="2015"/>
                </a:lnTo>
                <a:lnTo>
                  <a:pt x="556" y="2022"/>
                </a:lnTo>
                <a:lnTo>
                  <a:pt x="570" y="2020"/>
                </a:lnTo>
                <a:lnTo>
                  <a:pt x="585" y="2018"/>
                </a:lnTo>
                <a:lnTo>
                  <a:pt x="597" y="2010"/>
                </a:lnTo>
                <a:lnTo>
                  <a:pt x="611" y="2017"/>
                </a:lnTo>
                <a:lnTo>
                  <a:pt x="625" y="2018"/>
                </a:lnTo>
                <a:lnTo>
                  <a:pt x="639" y="2036"/>
                </a:lnTo>
                <a:lnTo>
                  <a:pt x="653" y="2041"/>
                </a:lnTo>
                <a:lnTo>
                  <a:pt x="668" y="2041"/>
                </a:lnTo>
                <a:lnTo>
                  <a:pt x="682" y="2024"/>
                </a:lnTo>
                <a:lnTo>
                  <a:pt x="694" y="2013"/>
                </a:lnTo>
                <a:lnTo>
                  <a:pt x="708" y="2008"/>
                </a:lnTo>
                <a:lnTo>
                  <a:pt x="722" y="1999"/>
                </a:lnTo>
                <a:lnTo>
                  <a:pt x="737" y="1995"/>
                </a:lnTo>
                <a:lnTo>
                  <a:pt x="751" y="2003"/>
                </a:lnTo>
                <a:lnTo>
                  <a:pt x="765" y="2020"/>
                </a:lnTo>
                <a:lnTo>
                  <a:pt x="779" y="2041"/>
                </a:lnTo>
                <a:lnTo>
                  <a:pt x="793" y="2038"/>
                </a:lnTo>
                <a:lnTo>
                  <a:pt x="805" y="2034"/>
                </a:lnTo>
                <a:lnTo>
                  <a:pt x="820" y="2057"/>
                </a:lnTo>
                <a:lnTo>
                  <a:pt x="834" y="2061"/>
                </a:lnTo>
                <a:lnTo>
                  <a:pt x="848" y="2070"/>
                </a:lnTo>
                <a:lnTo>
                  <a:pt x="862" y="2082"/>
                </a:lnTo>
                <a:lnTo>
                  <a:pt x="876" y="2029"/>
                </a:lnTo>
                <a:lnTo>
                  <a:pt x="890" y="2049"/>
                </a:lnTo>
                <a:lnTo>
                  <a:pt x="904" y="2022"/>
                </a:lnTo>
                <a:lnTo>
                  <a:pt x="917" y="2010"/>
                </a:lnTo>
                <a:lnTo>
                  <a:pt x="931" y="1990"/>
                </a:lnTo>
                <a:lnTo>
                  <a:pt x="945" y="1978"/>
                </a:lnTo>
                <a:lnTo>
                  <a:pt x="959" y="1987"/>
                </a:lnTo>
                <a:lnTo>
                  <a:pt x="973" y="2006"/>
                </a:lnTo>
                <a:lnTo>
                  <a:pt x="987" y="2001"/>
                </a:lnTo>
                <a:lnTo>
                  <a:pt x="1002" y="1997"/>
                </a:lnTo>
                <a:lnTo>
                  <a:pt x="1016" y="2015"/>
                </a:lnTo>
                <a:lnTo>
                  <a:pt x="1028" y="2010"/>
                </a:lnTo>
                <a:lnTo>
                  <a:pt x="1042" y="2003"/>
                </a:lnTo>
                <a:lnTo>
                  <a:pt x="1056" y="2003"/>
                </a:lnTo>
                <a:lnTo>
                  <a:pt x="1071" y="2011"/>
                </a:lnTo>
                <a:lnTo>
                  <a:pt x="1085" y="2047"/>
                </a:lnTo>
                <a:lnTo>
                  <a:pt x="1099" y="2056"/>
                </a:lnTo>
                <a:lnTo>
                  <a:pt x="1113" y="2077"/>
                </a:lnTo>
                <a:lnTo>
                  <a:pt x="1127" y="2086"/>
                </a:lnTo>
                <a:lnTo>
                  <a:pt x="1139" y="2091"/>
                </a:lnTo>
                <a:lnTo>
                  <a:pt x="1154" y="2070"/>
                </a:lnTo>
                <a:lnTo>
                  <a:pt x="1168" y="2102"/>
                </a:lnTo>
                <a:lnTo>
                  <a:pt x="1182" y="2075"/>
                </a:lnTo>
                <a:lnTo>
                  <a:pt x="1196" y="2038"/>
                </a:lnTo>
                <a:lnTo>
                  <a:pt x="1210" y="2029"/>
                </a:lnTo>
                <a:lnTo>
                  <a:pt x="1224" y="2018"/>
                </a:lnTo>
                <a:lnTo>
                  <a:pt x="1237" y="2013"/>
                </a:lnTo>
                <a:lnTo>
                  <a:pt x="1251" y="2011"/>
                </a:lnTo>
                <a:lnTo>
                  <a:pt x="1265" y="1995"/>
                </a:lnTo>
                <a:lnTo>
                  <a:pt x="1279" y="1971"/>
                </a:lnTo>
                <a:lnTo>
                  <a:pt x="1293" y="2004"/>
                </a:lnTo>
                <a:lnTo>
                  <a:pt x="1307" y="2026"/>
                </a:lnTo>
                <a:lnTo>
                  <a:pt x="1321" y="2031"/>
                </a:lnTo>
                <a:lnTo>
                  <a:pt x="1336" y="2027"/>
                </a:lnTo>
                <a:lnTo>
                  <a:pt x="1348" y="2080"/>
                </a:lnTo>
                <a:lnTo>
                  <a:pt x="1362" y="2087"/>
                </a:lnTo>
                <a:lnTo>
                  <a:pt x="1376" y="2049"/>
                </a:lnTo>
                <a:lnTo>
                  <a:pt x="1390" y="2020"/>
                </a:lnTo>
                <a:lnTo>
                  <a:pt x="1404" y="2018"/>
                </a:lnTo>
                <a:lnTo>
                  <a:pt x="1419" y="1995"/>
                </a:lnTo>
                <a:lnTo>
                  <a:pt x="1433" y="2036"/>
                </a:lnTo>
                <a:lnTo>
                  <a:pt x="1447" y="2043"/>
                </a:lnTo>
                <a:lnTo>
                  <a:pt x="1459" y="2020"/>
                </a:lnTo>
                <a:lnTo>
                  <a:pt x="1473" y="2003"/>
                </a:lnTo>
                <a:lnTo>
                  <a:pt x="1488" y="1992"/>
                </a:lnTo>
                <a:lnTo>
                  <a:pt x="1502" y="1987"/>
                </a:lnTo>
                <a:lnTo>
                  <a:pt x="1516" y="1969"/>
                </a:lnTo>
                <a:lnTo>
                  <a:pt x="1530" y="1967"/>
                </a:lnTo>
                <a:lnTo>
                  <a:pt x="1544" y="1983"/>
                </a:lnTo>
                <a:lnTo>
                  <a:pt x="1558" y="2006"/>
                </a:lnTo>
                <a:lnTo>
                  <a:pt x="1571" y="2018"/>
                </a:lnTo>
                <a:lnTo>
                  <a:pt x="1585" y="2008"/>
                </a:lnTo>
                <a:lnTo>
                  <a:pt x="1599" y="2026"/>
                </a:lnTo>
                <a:lnTo>
                  <a:pt x="1613" y="2052"/>
                </a:lnTo>
                <a:lnTo>
                  <a:pt x="1627" y="2034"/>
                </a:lnTo>
                <a:lnTo>
                  <a:pt x="1641" y="1985"/>
                </a:lnTo>
                <a:lnTo>
                  <a:pt x="1655" y="1987"/>
                </a:lnTo>
                <a:lnTo>
                  <a:pt x="1670" y="1999"/>
                </a:lnTo>
                <a:lnTo>
                  <a:pt x="1682" y="1988"/>
                </a:lnTo>
                <a:lnTo>
                  <a:pt x="1696" y="1969"/>
                </a:lnTo>
                <a:lnTo>
                  <a:pt x="1710" y="1955"/>
                </a:lnTo>
                <a:lnTo>
                  <a:pt x="1724" y="1909"/>
                </a:lnTo>
                <a:lnTo>
                  <a:pt x="1738" y="1925"/>
                </a:lnTo>
                <a:lnTo>
                  <a:pt x="1753" y="1946"/>
                </a:lnTo>
                <a:lnTo>
                  <a:pt x="1767" y="1941"/>
                </a:lnTo>
                <a:lnTo>
                  <a:pt x="1779" y="1941"/>
                </a:lnTo>
                <a:lnTo>
                  <a:pt x="1793" y="1935"/>
                </a:lnTo>
                <a:lnTo>
                  <a:pt x="1807" y="1948"/>
                </a:lnTo>
                <a:lnTo>
                  <a:pt x="1822" y="1960"/>
                </a:lnTo>
                <a:lnTo>
                  <a:pt x="1836" y="1944"/>
                </a:lnTo>
                <a:lnTo>
                  <a:pt x="1850" y="1927"/>
                </a:lnTo>
                <a:lnTo>
                  <a:pt x="1864" y="1919"/>
                </a:lnTo>
                <a:lnTo>
                  <a:pt x="1878" y="1902"/>
                </a:lnTo>
                <a:lnTo>
                  <a:pt x="1890" y="1875"/>
                </a:lnTo>
                <a:lnTo>
                  <a:pt x="1905" y="1863"/>
                </a:lnTo>
                <a:lnTo>
                  <a:pt x="1919" y="1833"/>
                </a:lnTo>
                <a:lnTo>
                  <a:pt x="1933" y="1836"/>
                </a:lnTo>
                <a:lnTo>
                  <a:pt x="1947" y="1815"/>
                </a:lnTo>
                <a:lnTo>
                  <a:pt x="1961" y="1820"/>
                </a:lnTo>
                <a:lnTo>
                  <a:pt x="1975" y="1808"/>
                </a:lnTo>
                <a:lnTo>
                  <a:pt x="1989" y="1771"/>
                </a:lnTo>
                <a:lnTo>
                  <a:pt x="2002" y="1739"/>
                </a:lnTo>
                <a:lnTo>
                  <a:pt x="2016" y="1695"/>
                </a:lnTo>
                <a:lnTo>
                  <a:pt x="2030" y="1688"/>
                </a:lnTo>
                <a:lnTo>
                  <a:pt x="2044" y="1730"/>
                </a:lnTo>
                <a:lnTo>
                  <a:pt x="2058" y="1737"/>
                </a:lnTo>
                <a:lnTo>
                  <a:pt x="2072" y="1743"/>
                </a:lnTo>
                <a:lnTo>
                  <a:pt x="2087" y="1700"/>
                </a:lnTo>
                <a:lnTo>
                  <a:pt x="2101" y="1683"/>
                </a:lnTo>
                <a:lnTo>
                  <a:pt x="2113" y="1619"/>
                </a:lnTo>
                <a:lnTo>
                  <a:pt x="2127" y="1638"/>
                </a:lnTo>
                <a:lnTo>
                  <a:pt x="2141" y="1637"/>
                </a:lnTo>
                <a:lnTo>
                  <a:pt x="2155" y="1628"/>
                </a:lnTo>
                <a:lnTo>
                  <a:pt x="2170" y="1594"/>
                </a:lnTo>
                <a:lnTo>
                  <a:pt x="2184" y="1603"/>
                </a:lnTo>
                <a:lnTo>
                  <a:pt x="2198" y="1575"/>
                </a:lnTo>
                <a:lnTo>
                  <a:pt x="2212" y="1561"/>
                </a:lnTo>
                <a:lnTo>
                  <a:pt x="2224" y="1545"/>
                </a:lnTo>
                <a:lnTo>
                  <a:pt x="2239" y="1550"/>
                </a:lnTo>
                <a:lnTo>
                  <a:pt x="2253" y="1529"/>
                </a:lnTo>
                <a:lnTo>
                  <a:pt x="2267" y="1506"/>
                </a:lnTo>
                <a:lnTo>
                  <a:pt x="2281" y="1485"/>
                </a:lnTo>
                <a:lnTo>
                  <a:pt x="2295" y="1476"/>
                </a:lnTo>
                <a:lnTo>
                  <a:pt x="2309" y="1485"/>
                </a:lnTo>
                <a:lnTo>
                  <a:pt x="2322" y="1493"/>
                </a:lnTo>
                <a:lnTo>
                  <a:pt x="2336" y="1479"/>
                </a:lnTo>
                <a:lnTo>
                  <a:pt x="2350" y="1462"/>
                </a:lnTo>
                <a:lnTo>
                  <a:pt x="2364" y="1442"/>
                </a:lnTo>
                <a:lnTo>
                  <a:pt x="2378" y="1398"/>
                </a:lnTo>
                <a:lnTo>
                  <a:pt x="2392" y="1389"/>
                </a:lnTo>
                <a:lnTo>
                  <a:pt x="2406" y="1384"/>
                </a:lnTo>
                <a:lnTo>
                  <a:pt x="2421" y="1387"/>
                </a:lnTo>
                <a:lnTo>
                  <a:pt x="2433" y="1379"/>
                </a:lnTo>
                <a:lnTo>
                  <a:pt x="2447" y="1371"/>
                </a:lnTo>
                <a:lnTo>
                  <a:pt x="2461" y="1359"/>
                </a:lnTo>
                <a:lnTo>
                  <a:pt x="2475" y="1370"/>
                </a:lnTo>
                <a:lnTo>
                  <a:pt x="2489" y="1338"/>
                </a:lnTo>
                <a:lnTo>
                  <a:pt x="2504" y="1315"/>
                </a:lnTo>
                <a:lnTo>
                  <a:pt x="2518" y="1283"/>
                </a:lnTo>
                <a:lnTo>
                  <a:pt x="2532" y="1288"/>
                </a:lnTo>
                <a:lnTo>
                  <a:pt x="2544" y="1294"/>
                </a:lnTo>
                <a:lnTo>
                  <a:pt x="2558" y="1294"/>
                </a:lnTo>
                <a:lnTo>
                  <a:pt x="2573" y="1295"/>
                </a:lnTo>
                <a:lnTo>
                  <a:pt x="2587" y="1299"/>
                </a:lnTo>
                <a:lnTo>
                  <a:pt x="2601" y="1301"/>
                </a:lnTo>
                <a:lnTo>
                  <a:pt x="2615" y="1276"/>
                </a:lnTo>
                <a:lnTo>
                  <a:pt x="2629" y="1260"/>
                </a:lnTo>
                <a:lnTo>
                  <a:pt x="2643" y="1258"/>
                </a:lnTo>
                <a:lnTo>
                  <a:pt x="2656" y="1265"/>
                </a:lnTo>
                <a:lnTo>
                  <a:pt x="2670" y="1272"/>
                </a:lnTo>
                <a:lnTo>
                  <a:pt x="2684" y="1280"/>
                </a:lnTo>
                <a:lnTo>
                  <a:pt x="2698" y="1264"/>
                </a:lnTo>
                <a:lnTo>
                  <a:pt x="2712" y="1242"/>
                </a:lnTo>
                <a:lnTo>
                  <a:pt x="2726" y="1223"/>
                </a:lnTo>
                <a:lnTo>
                  <a:pt x="2740" y="1212"/>
                </a:lnTo>
                <a:lnTo>
                  <a:pt x="2753" y="1209"/>
                </a:lnTo>
                <a:lnTo>
                  <a:pt x="2767" y="1205"/>
                </a:lnTo>
                <a:lnTo>
                  <a:pt x="2781" y="1189"/>
                </a:lnTo>
                <a:lnTo>
                  <a:pt x="2795" y="1186"/>
                </a:lnTo>
                <a:lnTo>
                  <a:pt x="2809" y="1179"/>
                </a:lnTo>
                <a:lnTo>
                  <a:pt x="2823" y="1184"/>
                </a:lnTo>
                <a:lnTo>
                  <a:pt x="2838" y="1166"/>
                </a:lnTo>
                <a:lnTo>
                  <a:pt x="2852" y="1149"/>
                </a:lnTo>
                <a:lnTo>
                  <a:pt x="2864" y="1133"/>
                </a:lnTo>
                <a:lnTo>
                  <a:pt x="2878" y="1145"/>
                </a:lnTo>
                <a:lnTo>
                  <a:pt x="2892" y="1135"/>
                </a:lnTo>
                <a:lnTo>
                  <a:pt x="2906" y="1115"/>
                </a:lnTo>
                <a:lnTo>
                  <a:pt x="2921" y="1112"/>
                </a:lnTo>
                <a:lnTo>
                  <a:pt x="2935" y="1113"/>
                </a:lnTo>
                <a:lnTo>
                  <a:pt x="2949" y="1108"/>
                </a:lnTo>
                <a:lnTo>
                  <a:pt x="2963" y="1115"/>
                </a:lnTo>
                <a:lnTo>
                  <a:pt x="2975" y="1112"/>
                </a:lnTo>
                <a:lnTo>
                  <a:pt x="2990" y="1182"/>
                </a:lnTo>
                <a:lnTo>
                  <a:pt x="3004" y="1156"/>
                </a:lnTo>
                <a:lnTo>
                  <a:pt x="3018" y="1136"/>
                </a:lnTo>
                <a:lnTo>
                  <a:pt x="3032" y="1108"/>
                </a:lnTo>
                <a:lnTo>
                  <a:pt x="3046" y="1094"/>
                </a:lnTo>
                <a:lnTo>
                  <a:pt x="3060" y="1181"/>
                </a:lnTo>
                <a:lnTo>
                  <a:pt x="3074" y="1173"/>
                </a:lnTo>
                <a:lnTo>
                  <a:pt x="3087" y="1133"/>
                </a:lnTo>
                <a:lnTo>
                  <a:pt x="3101" y="1136"/>
                </a:lnTo>
                <a:lnTo>
                  <a:pt x="3115" y="1115"/>
                </a:lnTo>
                <a:lnTo>
                  <a:pt x="3129" y="1105"/>
                </a:lnTo>
                <a:lnTo>
                  <a:pt x="3143" y="1097"/>
                </a:lnTo>
                <a:lnTo>
                  <a:pt x="3157" y="1078"/>
                </a:lnTo>
                <a:lnTo>
                  <a:pt x="3172" y="1059"/>
                </a:lnTo>
                <a:lnTo>
                  <a:pt x="3186" y="1078"/>
                </a:lnTo>
                <a:lnTo>
                  <a:pt x="3198" y="1131"/>
                </a:lnTo>
                <a:lnTo>
                  <a:pt x="3212" y="1198"/>
                </a:lnTo>
                <a:lnTo>
                  <a:pt x="3226" y="1184"/>
                </a:lnTo>
                <a:lnTo>
                  <a:pt x="3240" y="1154"/>
                </a:lnTo>
                <a:lnTo>
                  <a:pt x="3255" y="1142"/>
                </a:lnTo>
                <a:lnTo>
                  <a:pt x="3269" y="1127"/>
                </a:lnTo>
                <a:lnTo>
                  <a:pt x="3283" y="1094"/>
                </a:lnTo>
                <a:lnTo>
                  <a:pt x="3295" y="1138"/>
                </a:lnTo>
                <a:lnTo>
                  <a:pt x="3309" y="1163"/>
                </a:lnTo>
                <a:lnTo>
                  <a:pt x="3324" y="1172"/>
                </a:lnTo>
                <a:lnTo>
                  <a:pt x="3338" y="1191"/>
                </a:lnTo>
                <a:lnTo>
                  <a:pt x="3352" y="1175"/>
                </a:lnTo>
                <a:lnTo>
                  <a:pt x="3366" y="1158"/>
                </a:lnTo>
                <a:lnTo>
                  <a:pt x="3380" y="1142"/>
                </a:lnTo>
                <a:lnTo>
                  <a:pt x="3394" y="1129"/>
                </a:lnTo>
                <a:lnTo>
                  <a:pt x="3407" y="1117"/>
                </a:lnTo>
                <a:lnTo>
                  <a:pt x="3421" y="1108"/>
                </a:lnTo>
                <a:lnTo>
                  <a:pt x="3435" y="1122"/>
                </a:lnTo>
                <a:lnTo>
                  <a:pt x="3449" y="1126"/>
                </a:lnTo>
                <a:lnTo>
                  <a:pt x="3463" y="1135"/>
                </a:lnTo>
                <a:lnTo>
                  <a:pt x="3477" y="1126"/>
                </a:lnTo>
                <a:lnTo>
                  <a:pt x="3491" y="1119"/>
                </a:lnTo>
                <a:lnTo>
                  <a:pt x="3506" y="1133"/>
                </a:lnTo>
                <a:lnTo>
                  <a:pt x="3518" y="1096"/>
                </a:lnTo>
                <a:lnTo>
                  <a:pt x="3532" y="1021"/>
                </a:lnTo>
                <a:lnTo>
                  <a:pt x="3546" y="1018"/>
                </a:lnTo>
                <a:lnTo>
                  <a:pt x="3560" y="1041"/>
                </a:lnTo>
                <a:lnTo>
                  <a:pt x="3574" y="1050"/>
                </a:lnTo>
                <a:lnTo>
                  <a:pt x="3589" y="979"/>
                </a:lnTo>
                <a:lnTo>
                  <a:pt x="3603" y="889"/>
                </a:lnTo>
                <a:lnTo>
                  <a:pt x="3617" y="901"/>
                </a:lnTo>
                <a:lnTo>
                  <a:pt x="3629" y="907"/>
                </a:lnTo>
                <a:lnTo>
                  <a:pt x="3643" y="914"/>
                </a:lnTo>
                <a:lnTo>
                  <a:pt x="3657" y="882"/>
                </a:lnTo>
                <a:lnTo>
                  <a:pt x="3672" y="907"/>
                </a:lnTo>
                <a:lnTo>
                  <a:pt x="3686" y="892"/>
                </a:lnTo>
                <a:lnTo>
                  <a:pt x="3700" y="921"/>
                </a:lnTo>
                <a:lnTo>
                  <a:pt x="3714" y="852"/>
                </a:lnTo>
                <a:lnTo>
                  <a:pt x="3728" y="770"/>
                </a:lnTo>
                <a:lnTo>
                  <a:pt x="3741" y="813"/>
                </a:lnTo>
                <a:lnTo>
                  <a:pt x="3755" y="829"/>
                </a:lnTo>
                <a:lnTo>
                  <a:pt x="3769" y="744"/>
                </a:lnTo>
                <a:lnTo>
                  <a:pt x="3783" y="703"/>
                </a:lnTo>
                <a:lnTo>
                  <a:pt x="3797" y="809"/>
                </a:lnTo>
                <a:lnTo>
                  <a:pt x="3811" y="1007"/>
                </a:lnTo>
                <a:lnTo>
                  <a:pt x="3825" y="793"/>
                </a:lnTo>
                <a:lnTo>
                  <a:pt x="3838" y="815"/>
                </a:lnTo>
                <a:lnTo>
                  <a:pt x="3852" y="716"/>
                </a:lnTo>
                <a:lnTo>
                  <a:pt x="3866" y="700"/>
                </a:lnTo>
                <a:lnTo>
                  <a:pt x="3880" y="693"/>
                </a:lnTo>
                <a:lnTo>
                  <a:pt x="3894" y="634"/>
                </a:lnTo>
                <a:lnTo>
                  <a:pt x="3908" y="620"/>
                </a:lnTo>
                <a:lnTo>
                  <a:pt x="3923" y="571"/>
                </a:lnTo>
                <a:lnTo>
                  <a:pt x="3937" y="519"/>
                </a:lnTo>
                <a:lnTo>
                  <a:pt x="3949" y="466"/>
                </a:lnTo>
                <a:lnTo>
                  <a:pt x="3963" y="427"/>
                </a:lnTo>
                <a:lnTo>
                  <a:pt x="3977" y="380"/>
                </a:lnTo>
                <a:lnTo>
                  <a:pt x="3991" y="371"/>
                </a:lnTo>
                <a:lnTo>
                  <a:pt x="4006" y="351"/>
                </a:lnTo>
                <a:lnTo>
                  <a:pt x="4020" y="290"/>
                </a:lnTo>
                <a:lnTo>
                  <a:pt x="4034" y="320"/>
                </a:lnTo>
                <a:lnTo>
                  <a:pt x="4048" y="293"/>
                </a:lnTo>
                <a:lnTo>
                  <a:pt x="4060" y="260"/>
                </a:lnTo>
                <a:lnTo>
                  <a:pt x="4075" y="208"/>
                </a:lnTo>
                <a:lnTo>
                  <a:pt x="4089" y="228"/>
                </a:lnTo>
                <a:lnTo>
                  <a:pt x="4103" y="185"/>
                </a:lnTo>
                <a:lnTo>
                  <a:pt x="4117" y="161"/>
                </a:lnTo>
                <a:lnTo>
                  <a:pt x="4131" y="113"/>
                </a:lnTo>
                <a:lnTo>
                  <a:pt x="4145" y="93"/>
                </a:lnTo>
                <a:lnTo>
                  <a:pt x="4159" y="46"/>
                </a:lnTo>
                <a:lnTo>
                  <a:pt x="4172" y="58"/>
                </a:lnTo>
                <a:lnTo>
                  <a:pt x="4186" y="100"/>
                </a:lnTo>
                <a:lnTo>
                  <a:pt x="4200" y="169"/>
                </a:lnTo>
                <a:lnTo>
                  <a:pt x="4214" y="138"/>
                </a:lnTo>
                <a:lnTo>
                  <a:pt x="4228" y="115"/>
                </a:lnTo>
                <a:lnTo>
                  <a:pt x="4242" y="74"/>
                </a:lnTo>
                <a:lnTo>
                  <a:pt x="4257" y="42"/>
                </a:lnTo>
                <a:lnTo>
                  <a:pt x="4271" y="35"/>
                </a:lnTo>
                <a:lnTo>
                  <a:pt x="4283" y="141"/>
                </a:lnTo>
                <a:lnTo>
                  <a:pt x="4297" y="83"/>
                </a:lnTo>
                <a:lnTo>
                  <a:pt x="4311" y="53"/>
                </a:lnTo>
                <a:lnTo>
                  <a:pt x="4325" y="72"/>
                </a:lnTo>
                <a:lnTo>
                  <a:pt x="4340" y="49"/>
                </a:lnTo>
                <a:lnTo>
                  <a:pt x="4354" y="17"/>
                </a:lnTo>
                <a:lnTo>
                  <a:pt x="4368" y="17"/>
                </a:lnTo>
                <a:lnTo>
                  <a:pt x="4380" y="26"/>
                </a:lnTo>
                <a:lnTo>
                  <a:pt x="4394" y="0"/>
                </a:lnTo>
              </a:path>
            </a:pathLst>
          </a:custGeom>
          <a:noFill/>
          <a:ln w="34925" cap="rnd">
            <a:solidFill>
              <a:srgbClr val="156082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E"/>
          </a:p>
        </p:txBody>
      </p:sp>
      <p:sp>
        <p:nvSpPr>
          <p:cNvPr id="13" name="Rectangle 11">
            <a:extLst>
              <a:ext uri="{FF2B5EF4-FFF2-40B4-BE49-F238E27FC236}">
                <a16:creationId xmlns:a16="http://schemas.microsoft.com/office/drawing/2014/main" id="{A570A154-8E34-803E-03F7-DBCB2BE40EC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08228" y="5740760"/>
            <a:ext cx="38735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700" b="0" i="0" u="none" strike="noStrike" cap="none" normalizeH="0" baseline="0">
                <a:ln>
                  <a:noFill/>
                </a:ln>
                <a:solidFill>
                  <a:srgbClr val="595959"/>
                </a:solidFill>
                <a:effectLst/>
                <a:latin typeface="Aptos Narrow" panose="020B0004020202020204" pitchFamily="34" charset="0"/>
              </a:rPr>
              <a:t>0.1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4" name="Rectangle 12">
            <a:extLst>
              <a:ext uri="{FF2B5EF4-FFF2-40B4-BE49-F238E27FC236}">
                <a16:creationId xmlns:a16="http://schemas.microsoft.com/office/drawing/2014/main" id="{3AC8BFAC-44CC-F052-FDB9-5581B115D64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70153" y="4835885"/>
            <a:ext cx="22225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700" b="0" i="0" u="none" strike="noStrike" cap="none" normalizeH="0" baseline="0">
                <a:ln>
                  <a:noFill/>
                </a:ln>
                <a:solidFill>
                  <a:srgbClr val="595959"/>
                </a:solidFill>
                <a:effectLst/>
                <a:latin typeface="Aptos Narrow" panose="020B0004020202020204" pitchFamily="34" charset="0"/>
              </a:rPr>
              <a:t>1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5" name="Rectangle 13">
            <a:extLst>
              <a:ext uri="{FF2B5EF4-FFF2-40B4-BE49-F238E27FC236}">
                <a16:creationId xmlns:a16="http://schemas.microsoft.com/office/drawing/2014/main" id="{4CA78E5D-9276-A0B0-975E-18D4145C761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63790" y="3926247"/>
            <a:ext cx="3302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700" b="0" i="0" u="none" strike="noStrike" cap="none" normalizeH="0" baseline="0">
                <a:ln>
                  <a:noFill/>
                </a:ln>
                <a:solidFill>
                  <a:srgbClr val="595959"/>
                </a:solidFill>
                <a:effectLst/>
                <a:latin typeface="Aptos Narrow" panose="020B0004020202020204" pitchFamily="34" charset="0"/>
              </a:rPr>
              <a:t>10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6" name="Rectangle 14">
            <a:extLst>
              <a:ext uri="{FF2B5EF4-FFF2-40B4-BE49-F238E27FC236}">
                <a16:creationId xmlns:a16="http://schemas.microsoft.com/office/drawing/2014/main" id="{363481D1-4C01-56A1-1E7D-53098AD36BE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57428" y="3018197"/>
            <a:ext cx="439738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700" b="0" i="0" u="none" strike="noStrike" cap="none" normalizeH="0" baseline="0">
                <a:ln>
                  <a:noFill/>
                </a:ln>
                <a:solidFill>
                  <a:srgbClr val="595959"/>
                </a:solidFill>
                <a:effectLst/>
                <a:latin typeface="Aptos Narrow" panose="020B0004020202020204" pitchFamily="34" charset="0"/>
              </a:rPr>
              <a:t>100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7" name="Rectangle 15">
            <a:extLst>
              <a:ext uri="{FF2B5EF4-FFF2-40B4-BE49-F238E27FC236}">
                <a16:creationId xmlns:a16="http://schemas.microsoft.com/office/drawing/2014/main" id="{3ED53C90-6FF0-7E79-8F69-D1E13843302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49478" y="2113322"/>
            <a:ext cx="550863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700" b="0" i="0" u="none" strike="noStrike" cap="none" normalizeH="0" baseline="0">
                <a:ln>
                  <a:noFill/>
                </a:ln>
                <a:solidFill>
                  <a:srgbClr val="595959"/>
                </a:solidFill>
                <a:effectLst/>
                <a:latin typeface="Aptos Narrow" panose="020B0004020202020204" pitchFamily="34" charset="0"/>
              </a:rPr>
              <a:t>1000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8" name="Rectangle 16">
            <a:extLst>
              <a:ext uri="{FF2B5EF4-FFF2-40B4-BE49-F238E27FC236}">
                <a16:creationId xmlns:a16="http://schemas.microsoft.com/office/drawing/2014/main" id="{8DEAB422-AC8D-3A9E-FB94-190AC2064FC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43115" y="1203685"/>
            <a:ext cx="6604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700" b="0" i="0" u="none" strike="noStrike" cap="none" normalizeH="0" baseline="0">
                <a:ln>
                  <a:noFill/>
                </a:ln>
                <a:solidFill>
                  <a:srgbClr val="595959"/>
                </a:solidFill>
                <a:effectLst/>
                <a:latin typeface="Aptos Narrow" panose="020B0004020202020204" pitchFamily="34" charset="0"/>
              </a:rPr>
              <a:t>10000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9" name="Rectangle 17">
            <a:extLst>
              <a:ext uri="{FF2B5EF4-FFF2-40B4-BE49-F238E27FC236}">
                <a16:creationId xmlns:a16="http://schemas.microsoft.com/office/drawing/2014/main" id="{E2EAA647-5C42-1481-7ADF-0DFDA7E178F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57465" y="5107347"/>
            <a:ext cx="54927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700" b="0" i="0" u="none" strike="noStrike" cap="none" normalizeH="0" baseline="0">
                <a:ln>
                  <a:noFill/>
                </a:ln>
                <a:solidFill>
                  <a:srgbClr val="595959"/>
                </a:solidFill>
                <a:effectLst/>
                <a:latin typeface="Aptos Narrow" panose="020B0004020202020204" pitchFamily="34" charset="0"/>
              </a:rPr>
              <a:t>1700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0" name="Rectangle 18">
            <a:extLst>
              <a:ext uri="{FF2B5EF4-FFF2-40B4-BE49-F238E27FC236}">
                <a16:creationId xmlns:a16="http://schemas.microsoft.com/office/drawing/2014/main" id="{18625105-CEEE-6997-FA91-9E463C996BE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62365" y="5107347"/>
            <a:ext cx="54927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700" b="0" i="0" u="none" strike="noStrike" cap="none" normalizeH="0" baseline="0">
                <a:ln>
                  <a:noFill/>
                </a:ln>
                <a:solidFill>
                  <a:srgbClr val="595959"/>
                </a:solidFill>
                <a:effectLst/>
                <a:latin typeface="Aptos Narrow" panose="020B0004020202020204" pitchFamily="34" charset="0"/>
              </a:rPr>
              <a:t>1750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1" name="Rectangle 19">
            <a:extLst>
              <a:ext uri="{FF2B5EF4-FFF2-40B4-BE49-F238E27FC236}">
                <a16:creationId xmlns:a16="http://schemas.microsoft.com/office/drawing/2014/main" id="{48A47871-DC38-280E-9D32-5DD276E678C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65678" y="5107347"/>
            <a:ext cx="54927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700" b="0" i="0" u="none" strike="noStrike" cap="none" normalizeH="0" baseline="0">
                <a:ln>
                  <a:noFill/>
                </a:ln>
                <a:solidFill>
                  <a:srgbClr val="595959"/>
                </a:solidFill>
                <a:effectLst/>
                <a:latin typeface="Aptos Narrow" panose="020B0004020202020204" pitchFamily="34" charset="0"/>
              </a:rPr>
              <a:t>1800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2" name="Rectangle 20">
            <a:extLst>
              <a:ext uri="{FF2B5EF4-FFF2-40B4-BE49-F238E27FC236}">
                <a16:creationId xmlns:a16="http://schemas.microsoft.com/office/drawing/2014/main" id="{376F9A58-1FF5-E3C4-D589-1C3F4626E9D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70578" y="5107347"/>
            <a:ext cx="54927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700" b="0" i="0" u="none" strike="noStrike" cap="none" normalizeH="0" baseline="0">
                <a:ln>
                  <a:noFill/>
                </a:ln>
                <a:solidFill>
                  <a:srgbClr val="595959"/>
                </a:solidFill>
                <a:effectLst/>
                <a:latin typeface="Aptos Narrow" panose="020B0004020202020204" pitchFamily="34" charset="0"/>
              </a:rPr>
              <a:t>1850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3" name="Rectangle 21">
            <a:extLst>
              <a:ext uri="{FF2B5EF4-FFF2-40B4-BE49-F238E27FC236}">
                <a16:creationId xmlns:a16="http://schemas.microsoft.com/office/drawing/2014/main" id="{59ABC37D-255B-161E-2EAC-559766287A7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73890" y="5107347"/>
            <a:ext cx="54927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700" b="0" i="0" u="none" strike="noStrike" cap="none" normalizeH="0" baseline="0">
                <a:ln>
                  <a:noFill/>
                </a:ln>
                <a:solidFill>
                  <a:srgbClr val="595959"/>
                </a:solidFill>
                <a:effectLst/>
                <a:latin typeface="Aptos Narrow" panose="020B0004020202020204" pitchFamily="34" charset="0"/>
              </a:rPr>
              <a:t>1900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4" name="Rectangle 22">
            <a:extLst>
              <a:ext uri="{FF2B5EF4-FFF2-40B4-BE49-F238E27FC236}">
                <a16:creationId xmlns:a16="http://schemas.microsoft.com/office/drawing/2014/main" id="{93B15116-8C73-7EB6-4254-8FA4FF41F932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78790" y="5107347"/>
            <a:ext cx="54927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700" b="0" i="0" u="none" strike="noStrike" cap="none" normalizeH="0" baseline="0">
                <a:ln>
                  <a:noFill/>
                </a:ln>
                <a:solidFill>
                  <a:srgbClr val="595959"/>
                </a:solidFill>
                <a:effectLst/>
                <a:latin typeface="Aptos Narrow" panose="020B0004020202020204" pitchFamily="34" charset="0"/>
              </a:rPr>
              <a:t>1950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5" name="Rectangle 23">
            <a:extLst>
              <a:ext uri="{FF2B5EF4-FFF2-40B4-BE49-F238E27FC236}">
                <a16:creationId xmlns:a16="http://schemas.microsoft.com/office/drawing/2014/main" id="{9190585E-D165-47CB-173F-1A5A9CC62778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82103" y="5107347"/>
            <a:ext cx="54927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700" b="0" i="0" u="none" strike="noStrike" cap="none" normalizeH="0" baseline="0">
                <a:ln>
                  <a:noFill/>
                </a:ln>
                <a:solidFill>
                  <a:srgbClr val="595959"/>
                </a:solidFill>
                <a:effectLst/>
                <a:latin typeface="Aptos Narrow" panose="020B0004020202020204" pitchFamily="34" charset="0"/>
              </a:rPr>
              <a:t>2000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56A36E3D-BE4A-E79F-B3EB-99626F395D73}"/>
              </a:ext>
            </a:extLst>
          </p:cNvPr>
          <p:cNvSpPr txBox="1"/>
          <p:nvPr/>
        </p:nvSpPr>
        <p:spPr>
          <a:xfrm>
            <a:off x="7865802" y="4562169"/>
            <a:ext cx="5865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E" dirty="0"/>
              <a:t>Year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96D561D0-8C21-197A-A64B-65F122856A09}"/>
              </a:ext>
            </a:extLst>
          </p:cNvPr>
          <p:cNvSpPr txBox="1"/>
          <p:nvPr/>
        </p:nvSpPr>
        <p:spPr>
          <a:xfrm>
            <a:off x="421727" y="1770237"/>
            <a:ext cx="738664" cy="3269421"/>
          </a:xfrm>
          <a:prstGeom prst="rect">
            <a:avLst/>
          </a:prstGeom>
          <a:noFill/>
        </p:spPr>
        <p:txBody>
          <a:bodyPr vert="vert270" wrap="none" rtlCol="0">
            <a:spAutoFit/>
          </a:bodyPr>
          <a:lstStyle/>
          <a:p>
            <a:r>
              <a:rPr lang="en-IE" dirty="0"/>
              <a:t>Bank of England Share Price Index</a:t>
            </a:r>
          </a:p>
          <a:p>
            <a:pPr algn="ctr"/>
            <a:r>
              <a:rPr lang="en-IE" dirty="0"/>
              <a:t>(</a:t>
            </a:r>
            <a:r>
              <a:rPr lang="en-IE" dirty="0" err="1"/>
              <a:t>millenium</a:t>
            </a:r>
            <a:r>
              <a:rPr lang="en-IE" dirty="0"/>
              <a:t> of economic data)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0C3283F7-6088-B9EF-28B4-05C268DD2C22}"/>
              </a:ext>
            </a:extLst>
          </p:cNvPr>
          <p:cNvSpPr txBox="1"/>
          <p:nvPr/>
        </p:nvSpPr>
        <p:spPr>
          <a:xfrm>
            <a:off x="2060932" y="4109884"/>
            <a:ext cx="1826141" cy="369332"/>
          </a:xfrm>
          <a:prstGeom prst="rect">
            <a:avLst/>
          </a:prstGeom>
          <a:solidFill>
            <a:schemeClr val="accent4"/>
          </a:solidFill>
        </p:spPr>
        <p:txBody>
          <a:bodyPr wrap="none" rtlCol="0">
            <a:spAutoFit/>
          </a:bodyPr>
          <a:lstStyle/>
          <a:p>
            <a:r>
              <a:rPr lang="en-IE" dirty="0"/>
              <a:t>South Sea bubble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6C4BB74F-AE9C-1A60-E025-986DE29EAFA4}"/>
              </a:ext>
            </a:extLst>
          </p:cNvPr>
          <p:cNvSpPr txBox="1"/>
          <p:nvPr/>
        </p:nvSpPr>
        <p:spPr>
          <a:xfrm>
            <a:off x="6431385" y="2364651"/>
            <a:ext cx="1654940" cy="369332"/>
          </a:xfrm>
          <a:prstGeom prst="rect">
            <a:avLst/>
          </a:prstGeom>
          <a:solidFill>
            <a:schemeClr val="accent4"/>
          </a:solidFill>
        </p:spPr>
        <p:txBody>
          <a:bodyPr wrap="none" rtlCol="0">
            <a:spAutoFit/>
          </a:bodyPr>
          <a:lstStyle/>
          <a:p>
            <a:r>
              <a:rPr lang="en-IE" dirty="0"/>
              <a:t>1970’s oil shock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358B81EF-57A9-D8CA-5EF1-CCFB6F49FA09}"/>
              </a:ext>
            </a:extLst>
          </p:cNvPr>
          <p:cNvSpPr txBox="1"/>
          <p:nvPr/>
        </p:nvSpPr>
        <p:spPr>
          <a:xfrm>
            <a:off x="9360310" y="1759973"/>
            <a:ext cx="2409963" cy="1477328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r>
              <a:rPr lang="en-IE" dirty="0"/>
              <a:t>Can actuarial schemes force transactions at smoothed prices and so reduce investment risks for all generations?</a:t>
            </a:r>
          </a:p>
        </p:txBody>
      </p:sp>
    </p:spTree>
    <p:extLst>
      <p:ext uri="{BB962C8B-B14F-4D97-AF65-F5344CB8AC3E}">
        <p14:creationId xmlns:p14="http://schemas.microsoft.com/office/powerpoint/2010/main" val="285573118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B58ADF69-0754-1B46-478C-949A571F73B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en-IE" dirty="0"/>
              <a:t>Evidence of Market Reversal relies on Normal Assumptions</a:t>
            </a:r>
          </a:p>
        </p:txBody>
      </p:sp>
      <p:sp>
        <p:nvSpPr>
          <p:cNvPr id="6" name="AutoShape 3">
            <a:extLst>
              <a:ext uri="{FF2B5EF4-FFF2-40B4-BE49-F238E27FC236}">
                <a16:creationId xmlns:a16="http://schemas.microsoft.com/office/drawing/2014/main" id="{6505CCC7-4710-835C-7B11-ED750B049830}"/>
              </a:ext>
            </a:extLst>
          </p:cNvPr>
          <p:cNvSpPr>
            <a:spLocks noChangeAspect="1" noChangeArrowheads="1" noTextEdit="1"/>
          </p:cNvSpPr>
          <p:nvPr/>
        </p:nvSpPr>
        <p:spPr bwMode="auto">
          <a:xfrm>
            <a:off x="530225" y="1101725"/>
            <a:ext cx="6421438" cy="544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E"/>
          </a:p>
        </p:txBody>
      </p:sp>
      <p:sp>
        <p:nvSpPr>
          <p:cNvPr id="465" name="Freeform 6">
            <a:extLst>
              <a:ext uri="{FF2B5EF4-FFF2-40B4-BE49-F238E27FC236}">
                <a16:creationId xmlns:a16="http://schemas.microsoft.com/office/drawing/2014/main" id="{142FE44C-B824-1AB8-AB74-9D86303EB3DF}"/>
              </a:ext>
            </a:extLst>
          </p:cNvPr>
          <p:cNvSpPr>
            <a:spLocks noEditPoints="1"/>
          </p:cNvSpPr>
          <p:nvPr/>
        </p:nvSpPr>
        <p:spPr bwMode="auto">
          <a:xfrm>
            <a:off x="814388" y="1250950"/>
            <a:ext cx="5913438" cy="5043488"/>
          </a:xfrm>
          <a:custGeom>
            <a:avLst/>
            <a:gdLst>
              <a:gd name="T0" fmla="*/ 0 w 3725"/>
              <a:gd name="T1" fmla="*/ 3177 h 3177"/>
              <a:gd name="T2" fmla="*/ 3725 w 3725"/>
              <a:gd name="T3" fmla="*/ 3177 h 3177"/>
              <a:gd name="T4" fmla="*/ 0 w 3725"/>
              <a:gd name="T5" fmla="*/ 2780 h 3177"/>
              <a:gd name="T6" fmla="*/ 3725 w 3725"/>
              <a:gd name="T7" fmla="*/ 2780 h 3177"/>
              <a:gd name="T8" fmla="*/ 0 w 3725"/>
              <a:gd name="T9" fmla="*/ 2383 h 3177"/>
              <a:gd name="T10" fmla="*/ 3725 w 3725"/>
              <a:gd name="T11" fmla="*/ 2383 h 3177"/>
              <a:gd name="T12" fmla="*/ 0 w 3725"/>
              <a:gd name="T13" fmla="*/ 1986 h 3177"/>
              <a:gd name="T14" fmla="*/ 3725 w 3725"/>
              <a:gd name="T15" fmla="*/ 1986 h 3177"/>
              <a:gd name="T16" fmla="*/ 0 w 3725"/>
              <a:gd name="T17" fmla="*/ 1191 h 3177"/>
              <a:gd name="T18" fmla="*/ 3725 w 3725"/>
              <a:gd name="T19" fmla="*/ 1191 h 3177"/>
              <a:gd name="T20" fmla="*/ 0 w 3725"/>
              <a:gd name="T21" fmla="*/ 794 h 3177"/>
              <a:gd name="T22" fmla="*/ 3725 w 3725"/>
              <a:gd name="T23" fmla="*/ 794 h 3177"/>
              <a:gd name="T24" fmla="*/ 0 w 3725"/>
              <a:gd name="T25" fmla="*/ 397 h 3177"/>
              <a:gd name="T26" fmla="*/ 3725 w 3725"/>
              <a:gd name="T27" fmla="*/ 397 h 3177"/>
              <a:gd name="T28" fmla="*/ 0 w 3725"/>
              <a:gd name="T29" fmla="*/ 0 h 3177"/>
              <a:gd name="T30" fmla="*/ 3725 w 3725"/>
              <a:gd name="T31" fmla="*/ 0 h 317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3725" h="3177">
                <a:moveTo>
                  <a:pt x="0" y="3177"/>
                </a:moveTo>
                <a:lnTo>
                  <a:pt x="3725" y="3177"/>
                </a:lnTo>
                <a:moveTo>
                  <a:pt x="0" y="2780"/>
                </a:moveTo>
                <a:lnTo>
                  <a:pt x="3725" y="2780"/>
                </a:lnTo>
                <a:moveTo>
                  <a:pt x="0" y="2383"/>
                </a:moveTo>
                <a:lnTo>
                  <a:pt x="3725" y="2383"/>
                </a:lnTo>
                <a:moveTo>
                  <a:pt x="0" y="1986"/>
                </a:moveTo>
                <a:lnTo>
                  <a:pt x="3725" y="1986"/>
                </a:lnTo>
                <a:moveTo>
                  <a:pt x="0" y="1191"/>
                </a:moveTo>
                <a:lnTo>
                  <a:pt x="3725" y="1191"/>
                </a:lnTo>
                <a:moveTo>
                  <a:pt x="0" y="794"/>
                </a:moveTo>
                <a:lnTo>
                  <a:pt x="3725" y="794"/>
                </a:lnTo>
                <a:moveTo>
                  <a:pt x="0" y="397"/>
                </a:moveTo>
                <a:lnTo>
                  <a:pt x="3725" y="397"/>
                </a:lnTo>
                <a:moveTo>
                  <a:pt x="0" y="0"/>
                </a:moveTo>
                <a:lnTo>
                  <a:pt x="3725" y="0"/>
                </a:lnTo>
              </a:path>
            </a:pathLst>
          </a:custGeom>
          <a:noFill/>
          <a:ln w="12700" cap="flat">
            <a:solidFill>
              <a:srgbClr val="D9D9D9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E"/>
          </a:p>
        </p:txBody>
      </p:sp>
      <p:sp>
        <p:nvSpPr>
          <p:cNvPr id="466" name="Freeform 7">
            <a:extLst>
              <a:ext uri="{FF2B5EF4-FFF2-40B4-BE49-F238E27FC236}">
                <a16:creationId xmlns:a16="http://schemas.microsoft.com/office/drawing/2014/main" id="{5C50A2F7-40A6-491D-8BAD-6C8D01D6DE3E}"/>
              </a:ext>
            </a:extLst>
          </p:cNvPr>
          <p:cNvSpPr>
            <a:spLocks noEditPoints="1"/>
          </p:cNvSpPr>
          <p:nvPr/>
        </p:nvSpPr>
        <p:spPr bwMode="auto">
          <a:xfrm>
            <a:off x="814388" y="1250950"/>
            <a:ext cx="5913438" cy="5043488"/>
          </a:xfrm>
          <a:custGeom>
            <a:avLst/>
            <a:gdLst>
              <a:gd name="T0" fmla="*/ 0 w 3725"/>
              <a:gd name="T1" fmla="*/ 0 h 3177"/>
              <a:gd name="T2" fmla="*/ 0 w 3725"/>
              <a:gd name="T3" fmla="*/ 3177 h 3177"/>
              <a:gd name="T4" fmla="*/ 466 w 3725"/>
              <a:gd name="T5" fmla="*/ 0 h 3177"/>
              <a:gd name="T6" fmla="*/ 466 w 3725"/>
              <a:gd name="T7" fmla="*/ 3177 h 3177"/>
              <a:gd name="T8" fmla="*/ 931 w 3725"/>
              <a:gd name="T9" fmla="*/ 0 h 3177"/>
              <a:gd name="T10" fmla="*/ 931 w 3725"/>
              <a:gd name="T11" fmla="*/ 3177 h 3177"/>
              <a:gd name="T12" fmla="*/ 1397 w 3725"/>
              <a:gd name="T13" fmla="*/ 0 h 3177"/>
              <a:gd name="T14" fmla="*/ 1397 w 3725"/>
              <a:gd name="T15" fmla="*/ 3177 h 3177"/>
              <a:gd name="T16" fmla="*/ 2328 w 3725"/>
              <a:gd name="T17" fmla="*/ 0 h 3177"/>
              <a:gd name="T18" fmla="*/ 2328 w 3725"/>
              <a:gd name="T19" fmla="*/ 3177 h 3177"/>
              <a:gd name="T20" fmla="*/ 2794 w 3725"/>
              <a:gd name="T21" fmla="*/ 0 h 3177"/>
              <a:gd name="T22" fmla="*/ 2794 w 3725"/>
              <a:gd name="T23" fmla="*/ 3177 h 3177"/>
              <a:gd name="T24" fmla="*/ 3259 w 3725"/>
              <a:gd name="T25" fmla="*/ 0 h 3177"/>
              <a:gd name="T26" fmla="*/ 3259 w 3725"/>
              <a:gd name="T27" fmla="*/ 3177 h 3177"/>
              <a:gd name="T28" fmla="*/ 3725 w 3725"/>
              <a:gd name="T29" fmla="*/ 0 h 3177"/>
              <a:gd name="T30" fmla="*/ 3725 w 3725"/>
              <a:gd name="T31" fmla="*/ 3177 h 317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3725" h="3177">
                <a:moveTo>
                  <a:pt x="0" y="0"/>
                </a:moveTo>
                <a:lnTo>
                  <a:pt x="0" y="3177"/>
                </a:lnTo>
                <a:moveTo>
                  <a:pt x="466" y="0"/>
                </a:moveTo>
                <a:lnTo>
                  <a:pt x="466" y="3177"/>
                </a:lnTo>
                <a:moveTo>
                  <a:pt x="931" y="0"/>
                </a:moveTo>
                <a:lnTo>
                  <a:pt x="931" y="3177"/>
                </a:lnTo>
                <a:moveTo>
                  <a:pt x="1397" y="0"/>
                </a:moveTo>
                <a:lnTo>
                  <a:pt x="1397" y="3177"/>
                </a:lnTo>
                <a:moveTo>
                  <a:pt x="2328" y="0"/>
                </a:moveTo>
                <a:lnTo>
                  <a:pt x="2328" y="3177"/>
                </a:lnTo>
                <a:moveTo>
                  <a:pt x="2794" y="0"/>
                </a:moveTo>
                <a:lnTo>
                  <a:pt x="2794" y="3177"/>
                </a:lnTo>
                <a:moveTo>
                  <a:pt x="3259" y="0"/>
                </a:moveTo>
                <a:lnTo>
                  <a:pt x="3259" y="3177"/>
                </a:lnTo>
                <a:moveTo>
                  <a:pt x="3725" y="0"/>
                </a:moveTo>
                <a:lnTo>
                  <a:pt x="3725" y="3177"/>
                </a:lnTo>
              </a:path>
            </a:pathLst>
          </a:custGeom>
          <a:noFill/>
          <a:ln w="12700" cap="flat">
            <a:solidFill>
              <a:srgbClr val="D9D9D9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E"/>
          </a:p>
        </p:txBody>
      </p:sp>
      <p:sp>
        <p:nvSpPr>
          <p:cNvPr id="467" name="Line 8">
            <a:extLst>
              <a:ext uri="{FF2B5EF4-FFF2-40B4-BE49-F238E27FC236}">
                <a16:creationId xmlns:a16="http://schemas.microsoft.com/office/drawing/2014/main" id="{5FAB105B-EB37-134E-D968-A13A12E0B9F4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771900" y="1250950"/>
            <a:ext cx="0" cy="5043488"/>
          </a:xfrm>
          <a:prstGeom prst="line">
            <a:avLst/>
          </a:prstGeom>
          <a:noFill/>
          <a:ln w="12700" cap="flat">
            <a:solidFill>
              <a:srgbClr val="BFBFB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E"/>
          </a:p>
        </p:txBody>
      </p:sp>
      <p:sp>
        <p:nvSpPr>
          <p:cNvPr id="468" name="Line 9">
            <a:extLst>
              <a:ext uri="{FF2B5EF4-FFF2-40B4-BE49-F238E27FC236}">
                <a16:creationId xmlns:a16="http://schemas.microsoft.com/office/drawing/2014/main" id="{1E8EEFEF-EA78-8F02-4BC6-D24BF098469A}"/>
              </a:ext>
            </a:extLst>
          </p:cNvPr>
          <p:cNvSpPr>
            <a:spLocks noChangeShapeType="1"/>
          </p:cNvSpPr>
          <p:nvPr/>
        </p:nvSpPr>
        <p:spPr bwMode="auto">
          <a:xfrm>
            <a:off x="814388" y="3773488"/>
            <a:ext cx="5913438" cy="0"/>
          </a:xfrm>
          <a:prstGeom prst="line">
            <a:avLst/>
          </a:prstGeom>
          <a:noFill/>
          <a:ln w="12700" cap="flat">
            <a:solidFill>
              <a:srgbClr val="BFBFB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E"/>
          </a:p>
        </p:txBody>
      </p:sp>
      <p:sp>
        <p:nvSpPr>
          <p:cNvPr id="469" name="Oval 10">
            <a:extLst>
              <a:ext uri="{FF2B5EF4-FFF2-40B4-BE49-F238E27FC236}">
                <a16:creationId xmlns:a16="http://schemas.microsoft.com/office/drawing/2014/main" id="{383D7975-E33C-0BF5-849B-C14D48B113D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38525" y="3571875"/>
            <a:ext cx="88900" cy="88900"/>
          </a:xfrm>
          <a:prstGeom prst="ellipse">
            <a:avLst/>
          </a:prstGeom>
          <a:solidFill>
            <a:srgbClr val="156082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E"/>
          </a:p>
        </p:txBody>
      </p:sp>
      <p:sp>
        <p:nvSpPr>
          <p:cNvPr id="470" name="Oval 11">
            <a:extLst>
              <a:ext uri="{FF2B5EF4-FFF2-40B4-BE49-F238E27FC236}">
                <a16:creationId xmlns:a16="http://schemas.microsoft.com/office/drawing/2014/main" id="{C1485DDB-C6B0-A009-377B-6C5D4A1C698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38525" y="3571875"/>
            <a:ext cx="88900" cy="88900"/>
          </a:xfrm>
          <a:prstGeom prst="ellipse">
            <a:avLst/>
          </a:prstGeom>
          <a:noFill/>
          <a:ln w="12700" cap="flat">
            <a:solidFill>
              <a:srgbClr val="156082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E"/>
          </a:p>
        </p:txBody>
      </p:sp>
      <p:sp>
        <p:nvSpPr>
          <p:cNvPr id="471" name="Oval 12">
            <a:extLst>
              <a:ext uri="{FF2B5EF4-FFF2-40B4-BE49-F238E27FC236}">
                <a16:creationId xmlns:a16="http://schemas.microsoft.com/office/drawing/2014/main" id="{D5CC2260-79B3-AB87-237D-5352EF5A883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10013" y="3349625"/>
            <a:ext cx="90488" cy="88900"/>
          </a:xfrm>
          <a:prstGeom prst="ellipse">
            <a:avLst/>
          </a:prstGeom>
          <a:solidFill>
            <a:srgbClr val="156082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E"/>
          </a:p>
        </p:txBody>
      </p:sp>
      <p:sp>
        <p:nvSpPr>
          <p:cNvPr id="472" name="Oval 13">
            <a:extLst>
              <a:ext uri="{FF2B5EF4-FFF2-40B4-BE49-F238E27FC236}">
                <a16:creationId xmlns:a16="http://schemas.microsoft.com/office/drawing/2014/main" id="{5A110F5E-5AF7-859A-B846-781519A1512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10013" y="3349625"/>
            <a:ext cx="90488" cy="88900"/>
          </a:xfrm>
          <a:prstGeom prst="ellipse">
            <a:avLst/>
          </a:prstGeom>
          <a:noFill/>
          <a:ln w="12700" cap="flat">
            <a:solidFill>
              <a:srgbClr val="156082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E"/>
          </a:p>
        </p:txBody>
      </p:sp>
      <p:sp>
        <p:nvSpPr>
          <p:cNvPr id="473" name="Oval 14">
            <a:extLst>
              <a:ext uri="{FF2B5EF4-FFF2-40B4-BE49-F238E27FC236}">
                <a16:creationId xmlns:a16="http://schemas.microsoft.com/office/drawing/2014/main" id="{863C6016-BDC2-4C54-4A2B-FA67CC8E63C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70363" y="3729038"/>
            <a:ext cx="90488" cy="90488"/>
          </a:xfrm>
          <a:prstGeom prst="ellipse">
            <a:avLst/>
          </a:prstGeom>
          <a:solidFill>
            <a:srgbClr val="156082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E"/>
          </a:p>
        </p:txBody>
      </p:sp>
      <p:sp>
        <p:nvSpPr>
          <p:cNvPr id="474" name="Oval 15">
            <a:extLst>
              <a:ext uri="{FF2B5EF4-FFF2-40B4-BE49-F238E27FC236}">
                <a16:creationId xmlns:a16="http://schemas.microsoft.com/office/drawing/2014/main" id="{620F2C6A-C299-EA94-B134-B4A2DE34E70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70363" y="3729038"/>
            <a:ext cx="90488" cy="90488"/>
          </a:xfrm>
          <a:prstGeom prst="ellipse">
            <a:avLst/>
          </a:prstGeom>
          <a:noFill/>
          <a:ln w="12700" cap="flat">
            <a:solidFill>
              <a:srgbClr val="156082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E"/>
          </a:p>
        </p:txBody>
      </p:sp>
      <p:sp>
        <p:nvSpPr>
          <p:cNvPr id="475" name="Oval 16">
            <a:extLst>
              <a:ext uri="{FF2B5EF4-FFF2-40B4-BE49-F238E27FC236}">
                <a16:creationId xmlns:a16="http://schemas.microsoft.com/office/drawing/2014/main" id="{55D06BF4-BCA2-69B4-651A-3C9C8F17146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25863" y="4102100"/>
            <a:ext cx="90488" cy="90488"/>
          </a:xfrm>
          <a:prstGeom prst="ellipse">
            <a:avLst/>
          </a:prstGeom>
          <a:solidFill>
            <a:srgbClr val="156082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E"/>
          </a:p>
        </p:txBody>
      </p:sp>
      <p:sp>
        <p:nvSpPr>
          <p:cNvPr id="476" name="Oval 17">
            <a:extLst>
              <a:ext uri="{FF2B5EF4-FFF2-40B4-BE49-F238E27FC236}">
                <a16:creationId xmlns:a16="http://schemas.microsoft.com/office/drawing/2014/main" id="{773E2A13-2216-4789-8681-50A694EF51A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25863" y="4102100"/>
            <a:ext cx="90488" cy="90488"/>
          </a:xfrm>
          <a:prstGeom prst="ellipse">
            <a:avLst/>
          </a:prstGeom>
          <a:noFill/>
          <a:ln w="12700" cap="flat">
            <a:solidFill>
              <a:srgbClr val="156082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E"/>
          </a:p>
        </p:txBody>
      </p:sp>
      <p:sp>
        <p:nvSpPr>
          <p:cNvPr id="477" name="Oval 18">
            <a:extLst>
              <a:ext uri="{FF2B5EF4-FFF2-40B4-BE49-F238E27FC236}">
                <a16:creationId xmlns:a16="http://schemas.microsoft.com/office/drawing/2014/main" id="{465F5B23-D40F-83E2-8E6B-9780E3718FE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86125" y="3968750"/>
            <a:ext cx="90488" cy="88900"/>
          </a:xfrm>
          <a:prstGeom prst="ellipse">
            <a:avLst/>
          </a:prstGeom>
          <a:solidFill>
            <a:srgbClr val="156082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E"/>
          </a:p>
        </p:txBody>
      </p:sp>
      <p:sp>
        <p:nvSpPr>
          <p:cNvPr id="478" name="Oval 19">
            <a:extLst>
              <a:ext uri="{FF2B5EF4-FFF2-40B4-BE49-F238E27FC236}">
                <a16:creationId xmlns:a16="http://schemas.microsoft.com/office/drawing/2014/main" id="{C3967145-5C60-B6D2-79A3-C7D6B8B46B9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86125" y="3968750"/>
            <a:ext cx="90488" cy="88900"/>
          </a:xfrm>
          <a:prstGeom prst="ellipse">
            <a:avLst/>
          </a:prstGeom>
          <a:noFill/>
          <a:ln w="12700" cap="flat">
            <a:solidFill>
              <a:srgbClr val="156082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E"/>
          </a:p>
        </p:txBody>
      </p:sp>
      <p:sp>
        <p:nvSpPr>
          <p:cNvPr id="479" name="Oval 20">
            <a:extLst>
              <a:ext uri="{FF2B5EF4-FFF2-40B4-BE49-F238E27FC236}">
                <a16:creationId xmlns:a16="http://schemas.microsoft.com/office/drawing/2014/main" id="{C9C445AC-36D0-920C-F494-23D621391F2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46463" y="3506788"/>
            <a:ext cx="90488" cy="90488"/>
          </a:xfrm>
          <a:prstGeom prst="ellipse">
            <a:avLst/>
          </a:prstGeom>
          <a:solidFill>
            <a:srgbClr val="156082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E"/>
          </a:p>
        </p:txBody>
      </p:sp>
      <p:sp>
        <p:nvSpPr>
          <p:cNvPr id="480" name="Oval 21">
            <a:extLst>
              <a:ext uri="{FF2B5EF4-FFF2-40B4-BE49-F238E27FC236}">
                <a16:creationId xmlns:a16="http://schemas.microsoft.com/office/drawing/2014/main" id="{69DD20C4-560A-08C1-D9DA-1114D0E7D3E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46463" y="3506788"/>
            <a:ext cx="90488" cy="90488"/>
          </a:xfrm>
          <a:prstGeom prst="ellipse">
            <a:avLst/>
          </a:prstGeom>
          <a:noFill/>
          <a:ln w="12700" cap="flat">
            <a:solidFill>
              <a:srgbClr val="156082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E"/>
          </a:p>
        </p:txBody>
      </p:sp>
      <p:sp>
        <p:nvSpPr>
          <p:cNvPr id="481" name="Oval 22">
            <a:extLst>
              <a:ext uri="{FF2B5EF4-FFF2-40B4-BE49-F238E27FC236}">
                <a16:creationId xmlns:a16="http://schemas.microsoft.com/office/drawing/2014/main" id="{1305D3C0-9520-624A-EAAB-131E41E709E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86213" y="3486150"/>
            <a:ext cx="90488" cy="88900"/>
          </a:xfrm>
          <a:prstGeom prst="ellipse">
            <a:avLst/>
          </a:prstGeom>
          <a:solidFill>
            <a:srgbClr val="156082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E"/>
          </a:p>
        </p:txBody>
      </p:sp>
      <p:sp>
        <p:nvSpPr>
          <p:cNvPr id="482" name="Oval 23">
            <a:extLst>
              <a:ext uri="{FF2B5EF4-FFF2-40B4-BE49-F238E27FC236}">
                <a16:creationId xmlns:a16="http://schemas.microsoft.com/office/drawing/2014/main" id="{F790C9ED-EEDF-D86A-291E-A389F6CA662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86213" y="3486150"/>
            <a:ext cx="90488" cy="88900"/>
          </a:xfrm>
          <a:prstGeom prst="ellipse">
            <a:avLst/>
          </a:prstGeom>
          <a:noFill/>
          <a:ln w="12700" cap="flat">
            <a:solidFill>
              <a:srgbClr val="156082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E"/>
          </a:p>
        </p:txBody>
      </p:sp>
      <p:sp>
        <p:nvSpPr>
          <p:cNvPr id="483" name="Oval 24">
            <a:extLst>
              <a:ext uri="{FF2B5EF4-FFF2-40B4-BE49-F238E27FC236}">
                <a16:creationId xmlns:a16="http://schemas.microsoft.com/office/drawing/2014/main" id="{7703D00A-4918-9476-BE34-69D6103CFE6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10025" y="3748088"/>
            <a:ext cx="90488" cy="90488"/>
          </a:xfrm>
          <a:prstGeom prst="ellipse">
            <a:avLst/>
          </a:prstGeom>
          <a:solidFill>
            <a:srgbClr val="156082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E"/>
          </a:p>
        </p:txBody>
      </p:sp>
      <p:sp>
        <p:nvSpPr>
          <p:cNvPr id="484" name="Oval 25">
            <a:extLst>
              <a:ext uri="{FF2B5EF4-FFF2-40B4-BE49-F238E27FC236}">
                <a16:creationId xmlns:a16="http://schemas.microsoft.com/office/drawing/2014/main" id="{6045AB3B-C764-553D-2116-2095249097C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10025" y="3748088"/>
            <a:ext cx="90488" cy="90488"/>
          </a:xfrm>
          <a:prstGeom prst="ellipse">
            <a:avLst/>
          </a:prstGeom>
          <a:noFill/>
          <a:ln w="12700" cap="flat">
            <a:solidFill>
              <a:srgbClr val="156082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E"/>
          </a:p>
        </p:txBody>
      </p:sp>
      <p:sp>
        <p:nvSpPr>
          <p:cNvPr id="485" name="Oval 26">
            <a:extLst>
              <a:ext uri="{FF2B5EF4-FFF2-40B4-BE49-F238E27FC236}">
                <a16:creationId xmlns:a16="http://schemas.microsoft.com/office/drawing/2014/main" id="{D249A9C6-8AA9-AE4B-528C-4206AA489D2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02050" y="3938588"/>
            <a:ext cx="90488" cy="88900"/>
          </a:xfrm>
          <a:prstGeom prst="ellipse">
            <a:avLst/>
          </a:prstGeom>
          <a:solidFill>
            <a:srgbClr val="156082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E"/>
          </a:p>
        </p:txBody>
      </p:sp>
      <p:sp>
        <p:nvSpPr>
          <p:cNvPr id="486" name="Oval 27">
            <a:extLst>
              <a:ext uri="{FF2B5EF4-FFF2-40B4-BE49-F238E27FC236}">
                <a16:creationId xmlns:a16="http://schemas.microsoft.com/office/drawing/2014/main" id="{D5BCC08B-0FB9-2217-2882-1D39FB86FFD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02050" y="3938588"/>
            <a:ext cx="90488" cy="88900"/>
          </a:xfrm>
          <a:prstGeom prst="ellipse">
            <a:avLst/>
          </a:prstGeom>
          <a:noFill/>
          <a:ln w="12700" cap="flat">
            <a:solidFill>
              <a:srgbClr val="156082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E"/>
          </a:p>
        </p:txBody>
      </p:sp>
      <p:sp>
        <p:nvSpPr>
          <p:cNvPr id="487" name="Oval 28">
            <a:extLst>
              <a:ext uri="{FF2B5EF4-FFF2-40B4-BE49-F238E27FC236}">
                <a16:creationId xmlns:a16="http://schemas.microsoft.com/office/drawing/2014/main" id="{0BCFD12E-4E2C-E12F-6FF3-EFC73AF55AE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81388" y="3978275"/>
            <a:ext cx="88900" cy="90488"/>
          </a:xfrm>
          <a:prstGeom prst="ellipse">
            <a:avLst/>
          </a:prstGeom>
          <a:solidFill>
            <a:srgbClr val="156082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E"/>
          </a:p>
        </p:txBody>
      </p:sp>
      <p:sp>
        <p:nvSpPr>
          <p:cNvPr id="488" name="Oval 29">
            <a:extLst>
              <a:ext uri="{FF2B5EF4-FFF2-40B4-BE49-F238E27FC236}">
                <a16:creationId xmlns:a16="http://schemas.microsoft.com/office/drawing/2014/main" id="{3FCB7801-C705-03EB-FBC9-0799BF391EA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81388" y="3978275"/>
            <a:ext cx="88900" cy="90488"/>
          </a:xfrm>
          <a:prstGeom prst="ellipse">
            <a:avLst/>
          </a:prstGeom>
          <a:noFill/>
          <a:ln w="12700" cap="flat">
            <a:solidFill>
              <a:srgbClr val="156082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E"/>
          </a:p>
        </p:txBody>
      </p:sp>
      <p:sp>
        <p:nvSpPr>
          <p:cNvPr id="489" name="Oval 30">
            <a:extLst>
              <a:ext uri="{FF2B5EF4-FFF2-40B4-BE49-F238E27FC236}">
                <a16:creationId xmlns:a16="http://schemas.microsoft.com/office/drawing/2014/main" id="{9C567136-0E6C-5519-9445-97F05A0D7AA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32175" y="3629025"/>
            <a:ext cx="88900" cy="88900"/>
          </a:xfrm>
          <a:prstGeom prst="ellipse">
            <a:avLst/>
          </a:prstGeom>
          <a:solidFill>
            <a:srgbClr val="156082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E"/>
          </a:p>
        </p:txBody>
      </p:sp>
      <p:sp>
        <p:nvSpPr>
          <p:cNvPr id="490" name="Oval 31">
            <a:extLst>
              <a:ext uri="{FF2B5EF4-FFF2-40B4-BE49-F238E27FC236}">
                <a16:creationId xmlns:a16="http://schemas.microsoft.com/office/drawing/2014/main" id="{B091C329-6FAE-9B48-7759-09275CF3177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32175" y="3629025"/>
            <a:ext cx="88900" cy="88900"/>
          </a:xfrm>
          <a:prstGeom prst="ellipse">
            <a:avLst/>
          </a:prstGeom>
          <a:noFill/>
          <a:ln w="12700" cap="flat">
            <a:solidFill>
              <a:srgbClr val="156082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E"/>
          </a:p>
        </p:txBody>
      </p:sp>
      <p:sp>
        <p:nvSpPr>
          <p:cNvPr id="491" name="Oval 32">
            <a:extLst>
              <a:ext uri="{FF2B5EF4-FFF2-40B4-BE49-F238E27FC236}">
                <a16:creationId xmlns:a16="http://schemas.microsoft.com/office/drawing/2014/main" id="{D0CB101E-E951-4FE7-8FAF-C0360DC09D3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43338" y="3432175"/>
            <a:ext cx="90488" cy="90488"/>
          </a:xfrm>
          <a:prstGeom prst="ellipse">
            <a:avLst/>
          </a:prstGeom>
          <a:solidFill>
            <a:srgbClr val="156082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E"/>
          </a:p>
        </p:txBody>
      </p:sp>
      <p:sp>
        <p:nvSpPr>
          <p:cNvPr id="492" name="Oval 33">
            <a:extLst>
              <a:ext uri="{FF2B5EF4-FFF2-40B4-BE49-F238E27FC236}">
                <a16:creationId xmlns:a16="http://schemas.microsoft.com/office/drawing/2014/main" id="{7100BD0C-B1CD-10E2-E647-B8D129F8DE5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43338" y="3432175"/>
            <a:ext cx="90488" cy="90488"/>
          </a:xfrm>
          <a:prstGeom prst="ellipse">
            <a:avLst/>
          </a:prstGeom>
          <a:noFill/>
          <a:ln w="12700" cap="flat">
            <a:solidFill>
              <a:srgbClr val="156082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E"/>
          </a:p>
        </p:txBody>
      </p:sp>
      <p:sp>
        <p:nvSpPr>
          <p:cNvPr id="493" name="Oval 34">
            <a:extLst>
              <a:ext uri="{FF2B5EF4-FFF2-40B4-BE49-F238E27FC236}">
                <a16:creationId xmlns:a16="http://schemas.microsoft.com/office/drawing/2014/main" id="{250094AC-FEE3-EC11-C7F7-CACE38A58FB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75113" y="3646488"/>
            <a:ext cx="88900" cy="88900"/>
          </a:xfrm>
          <a:prstGeom prst="ellipse">
            <a:avLst/>
          </a:prstGeom>
          <a:solidFill>
            <a:srgbClr val="156082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E"/>
          </a:p>
        </p:txBody>
      </p:sp>
      <p:sp>
        <p:nvSpPr>
          <p:cNvPr id="494" name="Oval 35">
            <a:extLst>
              <a:ext uri="{FF2B5EF4-FFF2-40B4-BE49-F238E27FC236}">
                <a16:creationId xmlns:a16="http://schemas.microsoft.com/office/drawing/2014/main" id="{D18AAE9E-4075-2E98-F306-5EDBF4389BC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75113" y="3646488"/>
            <a:ext cx="88900" cy="88900"/>
          </a:xfrm>
          <a:prstGeom prst="ellipse">
            <a:avLst/>
          </a:prstGeom>
          <a:noFill/>
          <a:ln w="12700" cap="flat">
            <a:solidFill>
              <a:srgbClr val="156082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E"/>
          </a:p>
        </p:txBody>
      </p:sp>
      <p:sp>
        <p:nvSpPr>
          <p:cNvPr id="495" name="Oval 36">
            <a:extLst>
              <a:ext uri="{FF2B5EF4-FFF2-40B4-BE49-F238E27FC236}">
                <a16:creationId xmlns:a16="http://schemas.microsoft.com/office/drawing/2014/main" id="{2EB8F91E-A5E1-3ED0-45CD-B292413CCC5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22700" y="3562350"/>
            <a:ext cx="88900" cy="90488"/>
          </a:xfrm>
          <a:prstGeom prst="ellipse">
            <a:avLst/>
          </a:prstGeom>
          <a:solidFill>
            <a:srgbClr val="156082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E"/>
          </a:p>
        </p:txBody>
      </p:sp>
      <p:sp>
        <p:nvSpPr>
          <p:cNvPr id="496" name="Oval 37">
            <a:extLst>
              <a:ext uri="{FF2B5EF4-FFF2-40B4-BE49-F238E27FC236}">
                <a16:creationId xmlns:a16="http://schemas.microsoft.com/office/drawing/2014/main" id="{5E8D83BD-094A-2075-7289-AAA4E7052A7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22700" y="3562350"/>
            <a:ext cx="88900" cy="90488"/>
          </a:xfrm>
          <a:prstGeom prst="ellipse">
            <a:avLst/>
          </a:prstGeom>
          <a:noFill/>
          <a:ln w="12700" cap="flat">
            <a:solidFill>
              <a:srgbClr val="156082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E"/>
          </a:p>
        </p:txBody>
      </p:sp>
      <p:sp>
        <p:nvSpPr>
          <p:cNvPr id="497" name="Oval 38">
            <a:extLst>
              <a:ext uri="{FF2B5EF4-FFF2-40B4-BE49-F238E27FC236}">
                <a16:creationId xmlns:a16="http://schemas.microsoft.com/office/drawing/2014/main" id="{1569CB34-DF75-99B6-6E79-60279C418D4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21125" y="3587750"/>
            <a:ext cx="88900" cy="90488"/>
          </a:xfrm>
          <a:prstGeom prst="ellipse">
            <a:avLst/>
          </a:prstGeom>
          <a:solidFill>
            <a:srgbClr val="156082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E"/>
          </a:p>
        </p:txBody>
      </p:sp>
      <p:sp>
        <p:nvSpPr>
          <p:cNvPr id="498" name="Oval 39">
            <a:extLst>
              <a:ext uri="{FF2B5EF4-FFF2-40B4-BE49-F238E27FC236}">
                <a16:creationId xmlns:a16="http://schemas.microsoft.com/office/drawing/2014/main" id="{7E724383-0F21-232C-38AD-ECCFCD487BC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21125" y="3587750"/>
            <a:ext cx="88900" cy="90488"/>
          </a:xfrm>
          <a:prstGeom prst="ellipse">
            <a:avLst/>
          </a:prstGeom>
          <a:noFill/>
          <a:ln w="12700" cap="flat">
            <a:solidFill>
              <a:srgbClr val="156082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E"/>
          </a:p>
        </p:txBody>
      </p:sp>
      <p:sp>
        <p:nvSpPr>
          <p:cNvPr id="499" name="Oval 40">
            <a:extLst>
              <a:ext uri="{FF2B5EF4-FFF2-40B4-BE49-F238E27FC236}">
                <a16:creationId xmlns:a16="http://schemas.microsoft.com/office/drawing/2014/main" id="{B8745A83-FF22-99F4-8037-01880B16E20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90963" y="3430588"/>
            <a:ext cx="88900" cy="88900"/>
          </a:xfrm>
          <a:prstGeom prst="ellipse">
            <a:avLst/>
          </a:prstGeom>
          <a:solidFill>
            <a:srgbClr val="156082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E"/>
          </a:p>
        </p:txBody>
      </p:sp>
      <p:sp>
        <p:nvSpPr>
          <p:cNvPr id="500" name="Oval 41">
            <a:extLst>
              <a:ext uri="{FF2B5EF4-FFF2-40B4-BE49-F238E27FC236}">
                <a16:creationId xmlns:a16="http://schemas.microsoft.com/office/drawing/2014/main" id="{33145210-D144-8E4B-2C5F-A3D27A447FE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90963" y="3430588"/>
            <a:ext cx="88900" cy="88900"/>
          </a:xfrm>
          <a:prstGeom prst="ellipse">
            <a:avLst/>
          </a:prstGeom>
          <a:noFill/>
          <a:ln w="12700" cap="flat">
            <a:solidFill>
              <a:srgbClr val="156082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E"/>
          </a:p>
        </p:txBody>
      </p:sp>
      <p:sp>
        <p:nvSpPr>
          <p:cNvPr id="501" name="Oval 42">
            <a:extLst>
              <a:ext uri="{FF2B5EF4-FFF2-40B4-BE49-F238E27FC236}">
                <a16:creationId xmlns:a16="http://schemas.microsoft.com/office/drawing/2014/main" id="{BDE54466-6355-D07E-DF7F-D2DF832B66A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76700" y="3563938"/>
            <a:ext cx="88900" cy="90488"/>
          </a:xfrm>
          <a:prstGeom prst="ellipse">
            <a:avLst/>
          </a:prstGeom>
          <a:solidFill>
            <a:srgbClr val="156082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E"/>
          </a:p>
        </p:txBody>
      </p:sp>
      <p:sp>
        <p:nvSpPr>
          <p:cNvPr id="502" name="Oval 43">
            <a:extLst>
              <a:ext uri="{FF2B5EF4-FFF2-40B4-BE49-F238E27FC236}">
                <a16:creationId xmlns:a16="http://schemas.microsoft.com/office/drawing/2014/main" id="{464BE877-7D83-D382-2656-79A3EBC0F5E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76700" y="3563938"/>
            <a:ext cx="88900" cy="90488"/>
          </a:xfrm>
          <a:prstGeom prst="ellipse">
            <a:avLst/>
          </a:prstGeom>
          <a:noFill/>
          <a:ln w="12700" cap="flat">
            <a:solidFill>
              <a:srgbClr val="156082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E"/>
          </a:p>
        </p:txBody>
      </p:sp>
      <p:sp>
        <p:nvSpPr>
          <p:cNvPr id="503" name="Oval 44">
            <a:extLst>
              <a:ext uri="{FF2B5EF4-FFF2-40B4-BE49-F238E27FC236}">
                <a16:creationId xmlns:a16="http://schemas.microsoft.com/office/drawing/2014/main" id="{220EE24B-03DC-55C7-7436-3EACAACE36F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17950" y="3751263"/>
            <a:ext cx="90488" cy="88900"/>
          </a:xfrm>
          <a:prstGeom prst="ellipse">
            <a:avLst/>
          </a:prstGeom>
          <a:solidFill>
            <a:srgbClr val="156082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E"/>
          </a:p>
        </p:txBody>
      </p:sp>
      <p:sp>
        <p:nvSpPr>
          <p:cNvPr id="504" name="Oval 45">
            <a:extLst>
              <a:ext uri="{FF2B5EF4-FFF2-40B4-BE49-F238E27FC236}">
                <a16:creationId xmlns:a16="http://schemas.microsoft.com/office/drawing/2014/main" id="{E1DB31B2-89F3-ACCF-C8C6-1883EC0ABE4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17950" y="3751263"/>
            <a:ext cx="90488" cy="88900"/>
          </a:xfrm>
          <a:prstGeom prst="ellipse">
            <a:avLst/>
          </a:prstGeom>
          <a:noFill/>
          <a:ln w="12700" cap="flat">
            <a:solidFill>
              <a:srgbClr val="156082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E"/>
          </a:p>
        </p:txBody>
      </p:sp>
      <p:sp>
        <p:nvSpPr>
          <p:cNvPr id="505" name="Oval 46">
            <a:extLst>
              <a:ext uri="{FF2B5EF4-FFF2-40B4-BE49-F238E27FC236}">
                <a16:creationId xmlns:a16="http://schemas.microsoft.com/office/drawing/2014/main" id="{270BD8C2-8161-B183-35AE-D4FD14C21B7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00463" y="1941513"/>
            <a:ext cx="90488" cy="90488"/>
          </a:xfrm>
          <a:prstGeom prst="ellipse">
            <a:avLst/>
          </a:prstGeom>
          <a:solidFill>
            <a:srgbClr val="156082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E"/>
          </a:p>
        </p:txBody>
      </p:sp>
      <p:sp>
        <p:nvSpPr>
          <p:cNvPr id="506" name="Oval 47">
            <a:extLst>
              <a:ext uri="{FF2B5EF4-FFF2-40B4-BE49-F238E27FC236}">
                <a16:creationId xmlns:a16="http://schemas.microsoft.com/office/drawing/2014/main" id="{CD467875-8DAD-4CFE-4656-7D2D19B8C94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00463" y="1941513"/>
            <a:ext cx="90488" cy="90488"/>
          </a:xfrm>
          <a:prstGeom prst="ellipse">
            <a:avLst/>
          </a:prstGeom>
          <a:noFill/>
          <a:ln w="12700" cap="flat">
            <a:solidFill>
              <a:srgbClr val="156082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E"/>
          </a:p>
        </p:txBody>
      </p:sp>
      <p:sp>
        <p:nvSpPr>
          <p:cNvPr id="507" name="Oval 48">
            <a:extLst>
              <a:ext uri="{FF2B5EF4-FFF2-40B4-BE49-F238E27FC236}">
                <a16:creationId xmlns:a16="http://schemas.microsoft.com/office/drawing/2014/main" id="{D8310050-F834-1ED9-3C9E-93BBD382BC1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21363" y="5888038"/>
            <a:ext cx="90488" cy="90488"/>
          </a:xfrm>
          <a:prstGeom prst="ellipse">
            <a:avLst/>
          </a:prstGeom>
          <a:solidFill>
            <a:srgbClr val="156082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E"/>
          </a:p>
        </p:txBody>
      </p:sp>
      <p:sp>
        <p:nvSpPr>
          <p:cNvPr id="508" name="Oval 49">
            <a:extLst>
              <a:ext uri="{FF2B5EF4-FFF2-40B4-BE49-F238E27FC236}">
                <a16:creationId xmlns:a16="http://schemas.microsoft.com/office/drawing/2014/main" id="{85175133-31B7-57DD-7D26-0E6BA001CB7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21363" y="5888038"/>
            <a:ext cx="90488" cy="90488"/>
          </a:xfrm>
          <a:prstGeom prst="ellipse">
            <a:avLst/>
          </a:prstGeom>
          <a:noFill/>
          <a:ln w="12700" cap="flat">
            <a:solidFill>
              <a:srgbClr val="156082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E"/>
          </a:p>
        </p:txBody>
      </p:sp>
      <p:sp>
        <p:nvSpPr>
          <p:cNvPr id="509" name="Oval 50">
            <a:extLst>
              <a:ext uri="{FF2B5EF4-FFF2-40B4-BE49-F238E27FC236}">
                <a16:creationId xmlns:a16="http://schemas.microsoft.com/office/drawing/2014/main" id="{0396B39C-2792-DCC0-4DC0-316C2C9DFE2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95388" y="4267200"/>
            <a:ext cx="88900" cy="90488"/>
          </a:xfrm>
          <a:prstGeom prst="ellipse">
            <a:avLst/>
          </a:prstGeom>
          <a:solidFill>
            <a:srgbClr val="156082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E"/>
          </a:p>
        </p:txBody>
      </p:sp>
      <p:sp>
        <p:nvSpPr>
          <p:cNvPr id="510" name="Oval 51">
            <a:extLst>
              <a:ext uri="{FF2B5EF4-FFF2-40B4-BE49-F238E27FC236}">
                <a16:creationId xmlns:a16="http://schemas.microsoft.com/office/drawing/2014/main" id="{F68A01DD-A2F5-1444-84F1-E18306529CB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95388" y="4267200"/>
            <a:ext cx="88900" cy="90488"/>
          </a:xfrm>
          <a:prstGeom prst="ellipse">
            <a:avLst/>
          </a:prstGeom>
          <a:noFill/>
          <a:ln w="12700" cap="flat">
            <a:solidFill>
              <a:srgbClr val="156082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E"/>
          </a:p>
        </p:txBody>
      </p:sp>
      <p:sp>
        <p:nvSpPr>
          <p:cNvPr id="511" name="Oval 52">
            <a:extLst>
              <a:ext uri="{FF2B5EF4-FFF2-40B4-BE49-F238E27FC236}">
                <a16:creationId xmlns:a16="http://schemas.microsoft.com/office/drawing/2014/main" id="{8D0BB400-95F7-3A77-2946-90123A81094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94038" y="3633788"/>
            <a:ext cx="90488" cy="88900"/>
          </a:xfrm>
          <a:prstGeom prst="ellipse">
            <a:avLst/>
          </a:prstGeom>
          <a:solidFill>
            <a:srgbClr val="156082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E"/>
          </a:p>
        </p:txBody>
      </p:sp>
      <p:sp>
        <p:nvSpPr>
          <p:cNvPr id="512" name="Oval 53">
            <a:extLst>
              <a:ext uri="{FF2B5EF4-FFF2-40B4-BE49-F238E27FC236}">
                <a16:creationId xmlns:a16="http://schemas.microsoft.com/office/drawing/2014/main" id="{D11CCF5E-D135-29E5-ED7D-96CE6F94FB9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94038" y="3633788"/>
            <a:ext cx="90488" cy="88900"/>
          </a:xfrm>
          <a:prstGeom prst="ellipse">
            <a:avLst/>
          </a:prstGeom>
          <a:noFill/>
          <a:ln w="12700" cap="flat">
            <a:solidFill>
              <a:srgbClr val="156082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E"/>
          </a:p>
        </p:txBody>
      </p:sp>
      <p:sp>
        <p:nvSpPr>
          <p:cNvPr id="513" name="Oval 54">
            <a:extLst>
              <a:ext uri="{FF2B5EF4-FFF2-40B4-BE49-F238E27FC236}">
                <a16:creationId xmlns:a16="http://schemas.microsoft.com/office/drawing/2014/main" id="{DB6A2AB7-D92D-F119-820E-A57559A2F1E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36988" y="3517900"/>
            <a:ext cx="90488" cy="88900"/>
          </a:xfrm>
          <a:prstGeom prst="ellipse">
            <a:avLst/>
          </a:prstGeom>
          <a:solidFill>
            <a:srgbClr val="156082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E"/>
          </a:p>
        </p:txBody>
      </p:sp>
      <p:sp>
        <p:nvSpPr>
          <p:cNvPr id="514" name="Oval 55">
            <a:extLst>
              <a:ext uri="{FF2B5EF4-FFF2-40B4-BE49-F238E27FC236}">
                <a16:creationId xmlns:a16="http://schemas.microsoft.com/office/drawing/2014/main" id="{ED5FB812-9B2B-D5EA-9E4C-DD13381CF83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36988" y="3517900"/>
            <a:ext cx="90488" cy="88900"/>
          </a:xfrm>
          <a:prstGeom prst="ellipse">
            <a:avLst/>
          </a:prstGeom>
          <a:noFill/>
          <a:ln w="12700" cap="flat">
            <a:solidFill>
              <a:srgbClr val="156082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E"/>
          </a:p>
        </p:txBody>
      </p:sp>
      <p:sp>
        <p:nvSpPr>
          <p:cNvPr id="515" name="Oval 56">
            <a:extLst>
              <a:ext uri="{FF2B5EF4-FFF2-40B4-BE49-F238E27FC236}">
                <a16:creationId xmlns:a16="http://schemas.microsoft.com/office/drawing/2014/main" id="{E040E83A-5A14-82DB-FD5F-C8F51ADF96B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71925" y="3309938"/>
            <a:ext cx="90488" cy="90488"/>
          </a:xfrm>
          <a:prstGeom prst="ellipse">
            <a:avLst/>
          </a:prstGeom>
          <a:solidFill>
            <a:srgbClr val="156082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E"/>
          </a:p>
        </p:txBody>
      </p:sp>
      <p:sp>
        <p:nvSpPr>
          <p:cNvPr id="516" name="Oval 57">
            <a:extLst>
              <a:ext uri="{FF2B5EF4-FFF2-40B4-BE49-F238E27FC236}">
                <a16:creationId xmlns:a16="http://schemas.microsoft.com/office/drawing/2014/main" id="{B9CE73EB-14A7-E03C-621B-0A0BC62B92F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71925" y="3309938"/>
            <a:ext cx="90488" cy="90488"/>
          </a:xfrm>
          <a:prstGeom prst="ellipse">
            <a:avLst/>
          </a:prstGeom>
          <a:noFill/>
          <a:ln w="12700" cap="flat">
            <a:solidFill>
              <a:srgbClr val="156082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E"/>
          </a:p>
        </p:txBody>
      </p:sp>
      <p:sp>
        <p:nvSpPr>
          <p:cNvPr id="517" name="Oval 58">
            <a:extLst>
              <a:ext uri="{FF2B5EF4-FFF2-40B4-BE49-F238E27FC236}">
                <a16:creationId xmlns:a16="http://schemas.microsoft.com/office/drawing/2014/main" id="{848FA459-DB37-0189-8520-5388C0BE274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14813" y="3913188"/>
            <a:ext cx="90488" cy="88900"/>
          </a:xfrm>
          <a:prstGeom prst="ellipse">
            <a:avLst/>
          </a:prstGeom>
          <a:solidFill>
            <a:srgbClr val="156082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E"/>
          </a:p>
        </p:txBody>
      </p:sp>
      <p:sp>
        <p:nvSpPr>
          <p:cNvPr id="518" name="Oval 59">
            <a:extLst>
              <a:ext uri="{FF2B5EF4-FFF2-40B4-BE49-F238E27FC236}">
                <a16:creationId xmlns:a16="http://schemas.microsoft.com/office/drawing/2014/main" id="{4E475309-4E79-880C-57C0-A57FB684C64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14813" y="3913188"/>
            <a:ext cx="90488" cy="88900"/>
          </a:xfrm>
          <a:prstGeom prst="ellipse">
            <a:avLst/>
          </a:prstGeom>
          <a:noFill/>
          <a:ln w="12700" cap="flat">
            <a:solidFill>
              <a:srgbClr val="156082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E"/>
          </a:p>
        </p:txBody>
      </p:sp>
      <p:sp>
        <p:nvSpPr>
          <p:cNvPr id="519" name="Oval 60">
            <a:extLst>
              <a:ext uri="{FF2B5EF4-FFF2-40B4-BE49-F238E27FC236}">
                <a16:creationId xmlns:a16="http://schemas.microsoft.com/office/drawing/2014/main" id="{159C062E-C963-D779-6246-840BFDED8D7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09963" y="3624263"/>
            <a:ext cx="90488" cy="90488"/>
          </a:xfrm>
          <a:prstGeom prst="ellipse">
            <a:avLst/>
          </a:prstGeom>
          <a:solidFill>
            <a:srgbClr val="156082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E"/>
          </a:p>
        </p:txBody>
      </p:sp>
      <p:sp>
        <p:nvSpPr>
          <p:cNvPr id="520" name="Oval 61">
            <a:extLst>
              <a:ext uri="{FF2B5EF4-FFF2-40B4-BE49-F238E27FC236}">
                <a16:creationId xmlns:a16="http://schemas.microsoft.com/office/drawing/2014/main" id="{CAAABBA3-0525-F8F3-8A1A-1F2B58A1665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09963" y="3624263"/>
            <a:ext cx="90488" cy="90488"/>
          </a:xfrm>
          <a:prstGeom prst="ellipse">
            <a:avLst/>
          </a:prstGeom>
          <a:noFill/>
          <a:ln w="12700" cap="flat">
            <a:solidFill>
              <a:srgbClr val="156082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E"/>
          </a:p>
        </p:txBody>
      </p:sp>
      <p:sp>
        <p:nvSpPr>
          <p:cNvPr id="521" name="Oval 62">
            <a:extLst>
              <a:ext uri="{FF2B5EF4-FFF2-40B4-BE49-F238E27FC236}">
                <a16:creationId xmlns:a16="http://schemas.microsoft.com/office/drawing/2014/main" id="{88E930D0-66F6-CD38-9A56-774ECB8BAC0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48100" y="3617913"/>
            <a:ext cx="90488" cy="90488"/>
          </a:xfrm>
          <a:prstGeom prst="ellipse">
            <a:avLst/>
          </a:prstGeom>
          <a:solidFill>
            <a:srgbClr val="156082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E"/>
          </a:p>
        </p:txBody>
      </p:sp>
      <p:sp>
        <p:nvSpPr>
          <p:cNvPr id="522" name="Oval 63">
            <a:extLst>
              <a:ext uri="{FF2B5EF4-FFF2-40B4-BE49-F238E27FC236}">
                <a16:creationId xmlns:a16="http://schemas.microsoft.com/office/drawing/2014/main" id="{67C33660-AEA1-3BAA-B7B0-568C8206605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48100" y="3617913"/>
            <a:ext cx="90488" cy="90488"/>
          </a:xfrm>
          <a:prstGeom prst="ellipse">
            <a:avLst/>
          </a:prstGeom>
          <a:noFill/>
          <a:ln w="12700" cap="flat">
            <a:solidFill>
              <a:srgbClr val="156082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E"/>
          </a:p>
        </p:txBody>
      </p:sp>
      <p:sp>
        <p:nvSpPr>
          <p:cNvPr id="523" name="Oval 64">
            <a:extLst>
              <a:ext uri="{FF2B5EF4-FFF2-40B4-BE49-F238E27FC236}">
                <a16:creationId xmlns:a16="http://schemas.microsoft.com/office/drawing/2014/main" id="{24E0380A-D2B5-7EDA-4734-E5E9CF7D9EE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54450" y="3776663"/>
            <a:ext cx="90488" cy="88900"/>
          </a:xfrm>
          <a:prstGeom prst="ellipse">
            <a:avLst/>
          </a:prstGeom>
          <a:solidFill>
            <a:srgbClr val="156082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E"/>
          </a:p>
        </p:txBody>
      </p:sp>
      <p:sp>
        <p:nvSpPr>
          <p:cNvPr id="524" name="Oval 65">
            <a:extLst>
              <a:ext uri="{FF2B5EF4-FFF2-40B4-BE49-F238E27FC236}">
                <a16:creationId xmlns:a16="http://schemas.microsoft.com/office/drawing/2014/main" id="{22D5E8DA-D9DD-C53E-B43A-73D79D53887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54450" y="3776663"/>
            <a:ext cx="90488" cy="88900"/>
          </a:xfrm>
          <a:prstGeom prst="ellipse">
            <a:avLst/>
          </a:prstGeom>
          <a:noFill/>
          <a:ln w="12700" cap="flat">
            <a:solidFill>
              <a:srgbClr val="156082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E"/>
          </a:p>
        </p:txBody>
      </p:sp>
      <p:sp>
        <p:nvSpPr>
          <p:cNvPr id="525" name="Oval 66">
            <a:extLst>
              <a:ext uri="{FF2B5EF4-FFF2-40B4-BE49-F238E27FC236}">
                <a16:creationId xmlns:a16="http://schemas.microsoft.com/office/drawing/2014/main" id="{72193F59-A741-177E-5E11-FB3A6D5A195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68713" y="3619500"/>
            <a:ext cx="88900" cy="90488"/>
          </a:xfrm>
          <a:prstGeom prst="ellipse">
            <a:avLst/>
          </a:prstGeom>
          <a:solidFill>
            <a:srgbClr val="156082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E"/>
          </a:p>
        </p:txBody>
      </p:sp>
      <p:sp>
        <p:nvSpPr>
          <p:cNvPr id="526" name="Oval 67">
            <a:extLst>
              <a:ext uri="{FF2B5EF4-FFF2-40B4-BE49-F238E27FC236}">
                <a16:creationId xmlns:a16="http://schemas.microsoft.com/office/drawing/2014/main" id="{B3BCC105-81DE-E56A-BF1C-70976D49C68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68713" y="3619500"/>
            <a:ext cx="88900" cy="90488"/>
          </a:xfrm>
          <a:prstGeom prst="ellipse">
            <a:avLst/>
          </a:prstGeom>
          <a:noFill/>
          <a:ln w="12700" cap="flat">
            <a:solidFill>
              <a:srgbClr val="156082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E"/>
          </a:p>
        </p:txBody>
      </p:sp>
      <p:sp>
        <p:nvSpPr>
          <p:cNvPr id="527" name="Oval 68">
            <a:extLst>
              <a:ext uri="{FF2B5EF4-FFF2-40B4-BE49-F238E27FC236}">
                <a16:creationId xmlns:a16="http://schemas.microsoft.com/office/drawing/2014/main" id="{BCAD1298-B195-3564-33B6-B947457FCAA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52863" y="3654425"/>
            <a:ext cx="88900" cy="88900"/>
          </a:xfrm>
          <a:prstGeom prst="ellipse">
            <a:avLst/>
          </a:prstGeom>
          <a:solidFill>
            <a:srgbClr val="156082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E"/>
          </a:p>
        </p:txBody>
      </p:sp>
      <p:sp>
        <p:nvSpPr>
          <p:cNvPr id="528" name="Oval 69">
            <a:extLst>
              <a:ext uri="{FF2B5EF4-FFF2-40B4-BE49-F238E27FC236}">
                <a16:creationId xmlns:a16="http://schemas.microsoft.com/office/drawing/2014/main" id="{A9D60A89-D50B-75B9-8674-A346BA723BF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52863" y="3654425"/>
            <a:ext cx="88900" cy="88900"/>
          </a:xfrm>
          <a:prstGeom prst="ellipse">
            <a:avLst/>
          </a:prstGeom>
          <a:noFill/>
          <a:ln w="12700" cap="flat">
            <a:solidFill>
              <a:srgbClr val="156082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E"/>
          </a:p>
        </p:txBody>
      </p:sp>
      <p:sp>
        <p:nvSpPr>
          <p:cNvPr id="529" name="Oval 70">
            <a:extLst>
              <a:ext uri="{FF2B5EF4-FFF2-40B4-BE49-F238E27FC236}">
                <a16:creationId xmlns:a16="http://schemas.microsoft.com/office/drawing/2014/main" id="{B217DEBB-CA62-3F03-21D4-E5D2529877E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13175" y="3714750"/>
            <a:ext cx="90488" cy="88900"/>
          </a:xfrm>
          <a:prstGeom prst="ellipse">
            <a:avLst/>
          </a:prstGeom>
          <a:solidFill>
            <a:srgbClr val="156082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E"/>
          </a:p>
        </p:txBody>
      </p:sp>
      <p:sp>
        <p:nvSpPr>
          <p:cNvPr id="530" name="Oval 71">
            <a:extLst>
              <a:ext uri="{FF2B5EF4-FFF2-40B4-BE49-F238E27FC236}">
                <a16:creationId xmlns:a16="http://schemas.microsoft.com/office/drawing/2014/main" id="{047B46AC-BA2B-AF4C-5C73-9D462A2A7B3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13175" y="3714750"/>
            <a:ext cx="90488" cy="88900"/>
          </a:xfrm>
          <a:prstGeom prst="ellipse">
            <a:avLst/>
          </a:prstGeom>
          <a:noFill/>
          <a:ln w="12700" cap="flat">
            <a:solidFill>
              <a:srgbClr val="156082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E"/>
          </a:p>
        </p:txBody>
      </p:sp>
      <p:sp>
        <p:nvSpPr>
          <p:cNvPr id="531" name="Oval 72">
            <a:extLst>
              <a:ext uri="{FF2B5EF4-FFF2-40B4-BE49-F238E27FC236}">
                <a16:creationId xmlns:a16="http://schemas.microsoft.com/office/drawing/2014/main" id="{AA9A7DC2-18A7-496B-5A8D-A4C779FCA36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43325" y="3802063"/>
            <a:ext cx="90488" cy="88900"/>
          </a:xfrm>
          <a:prstGeom prst="ellipse">
            <a:avLst/>
          </a:prstGeom>
          <a:solidFill>
            <a:srgbClr val="156082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E"/>
          </a:p>
        </p:txBody>
      </p:sp>
      <p:sp>
        <p:nvSpPr>
          <p:cNvPr id="532" name="Oval 73">
            <a:extLst>
              <a:ext uri="{FF2B5EF4-FFF2-40B4-BE49-F238E27FC236}">
                <a16:creationId xmlns:a16="http://schemas.microsoft.com/office/drawing/2014/main" id="{36C24512-3176-A9C0-1850-91C996648F3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43325" y="3802063"/>
            <a:ext cx="90488" cy="88900"/>
          </a:xfrm>
          <a:prstGeom prst="ellipse">
            <a:avLst/>
          </a:prstGeom>
          <a:noFill/>
          <a:ln w="12700" cap="flat">
            <a:solidFill>
              <a:srgbClr val="156082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E"/>
          </a:p>
        </p:txBody>
      </p:sp>
      <p:sp>
        <p:nvSpPr>
          <p:cNvPr id="533" name="Oval 74">
            <a:extLst>
              <a:ext uri="{FF2B5EF4-FFF2-40B4-BE49-F238E27FC236}">
                <a16:creationId xmlns:a16="http://schemas.microsoft.com/office/drawing/2014/main" id="{C2B0ABB6-78E7-4F5A-DC6F-9B915F6DB5F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40138" y="3956050"/>
            <a:ext cx="90488" cy="88900"/>
          </a:xfrm>
          <a:prstGeom prst="ellipse">
            <a:avLst/>
          </a:prstGeom>
          <a:solidFill>
            <a:srgbClr val="156082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E"/>
          </a:p>
        </p:txBody>
      </p:sp>
      <p:sp>
        <p:nvSpPr>
          <p:cNvPr id="534" name="Oval 75">
            <a:extLst>
              <a:ext uri="{FF2B5EF4-FFF2-40B4-BE49-F238E27FC236}">
                <a16:creationId xmlns:a16="http://schemas.microsoft.com/office/drawing/2014/main" id="{60619EDC-F12A-2751-E1C1-71AFE1924F0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40138" y="3956050"/>
            <a:ext cx="90488" cy="88900"/>
          </a:xfrm>
          <a:prstGeom prst="ellipse">
            <a:avLst/>
          </a:prstGeom>
          <a:noFill/>
          <a:ln w="12700" cap="flat">
            <a:solidFill>
              <a:srgbClr val="156082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E"/>
          </a:p>
        </p:txBody>
      </p:sp>
      <p:sp>
        <p:nvSpPr>
          <p:cNvPr id="535" name="Oval 76">
            <a:extLst>
              <a:ext uri="{FF2B5EF4-FFF2-40B4-BE49-F238E27FC236}">
                <a16:creationId xmlns:a16="http://schemas.microsoft.com/office/drawing/2014/main" id="{57801689-67E3-FA64-1353-B9C9B366528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59163" y="3625850"/>
            <a:ext cx="90488" cy="90488"/>
          </a:xfrm>
          <a:prstGeom prst="ellipse">
            <a:avLst/>
          </a:prstGeom>
          <a:solidFill>
            <a:srgbClr val="156082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E"/>
          </a:p>
        </p:txBody>
      </p:sp>
      <p:sp>
        <p:nvSpPr>
          <p:cNvPr id="536" name="Oval 77">
            <a:extLst>
              <a:ext uri="{FF2B5EF4-FFF2-40B4-BE49-F238E27FC236}">
                <a16:creationId xmlns:a16="http://schemas.microsoft.com/office/drawing/2014/main" id="{90587E69-67BD-C777-7806-56AD4D97BFB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59163" y="3625850"/>
            <a:ext cx="90488" cy="90488"/>
          </a:xfrm>
          <a:prstGeom prst="ellipse">
            <a:avLst/>
          </a:prstGeom>
          <a:noFill/>
          <a:ln w="12700" cap="flat">
            <a:solidFill>
              <a:srgbClr val="156082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E"/>
          </a:p>
        </p:txBody>
      </p:sp>
      <p:sp>
        <p:nvSpPr>
          <p:cNvPr id="537" name="Oval 78">
            <a:extLst>
              <a:ext uri="{FF2B5EF4-FFF2-40B4-BE49-F238E27FC236}">
                <a16:creationId xmlns:a16="http://schemas.microsoft.com/office/drawing/2014/main" id="{E8509633-6493-8A3F-B0FC-14267283B3D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46513" y="3451225"/>
            <a:ext cx="88900" cy="90488"/>
          </a:xfrm>
          <a:prstGeom prst="ellipse">
            <a:avLst/>
          </a:prstGeom>
          <a:solidFill>
            <a:srgbClr val="156082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E"/>
          </a:p>
        </p:txBody>
      </p:sp>
      <p:sp>
        <p:nvSpPr>
          <p:cNvPr id="538" name="Oval 79">
            <a:extLst>
              <a:ext uri="{FF2B5EF4-FFF2-40B4-BE49-F238E27FC236}">
                <a16:creationId xmlns:a16="http://schemas.microsoft.com/office/drawing/2014/main" id="{9F65A7C6-D13E-61B0-6CE3-E72AC1BEBFD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46513" y="3451225"/>
            <a:ext cx="88900" cy="90488"/>
          </a:xfrm>
          <a:prstGeom prst="ellipse">
            <a:avLst/>
          </a:prstGeom>
          <a:noFill/>
          <a:ln w="12700" cap="flat">
            <a:solidFill>
              <a:srgbClr val="156082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E"/>
          </a:p>
        </p:txBody>
      </p:sp>
      <p:sp>
        <p:nvSpPr>
          <p:cNvPr id="539" name="Oval 80">
            <a:extLst>
              <a:ext uri="{FF2B5EF4-FFF2-40B4-BE49-F238E27FC236}">
                <a16:creationId xmlns:a16="http://schemas.microsoft.com/office/drawing/2014/main" id="{78F1F183-373B-A04D-FEBA-30ED93BC9FE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51300" y="3679825"/>
            <a:ext cx="88900" cy="90488"/>
          </a:xfrm>
          <a:prstGeom prst="ellipse">
            <a:avLst/>
          </a:prstGeom>
          <a:solidFill>
            <a:srgbClr val="156082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E"/>
          </a:p>
        </p:txBody>
      </p:sp>
      <p:sp>
        <p:nvSpPr>
          <p:cNvPr id="540" name="Oval 81">
            <a:extLst>
              <a:ext uri="{FF2B5EF4-FFF2-40B4-BE49-F238E27FC236}">
                <a16:creationId xmlns:a16="http://schemas.microsoft.com/office/drawing/2014/main" id="{1F7ECCFF-C1D3-5BCE-F3B7-281DE5353D1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51300" y="3679825"/>
            <a:ext cx="88900" cy="90488"/>
          </a:xfrm>
          <a:prstGeom prst="ellipse">
            <a:avLst/>
          </a:prstGeom>
          <a:noFill/>
          <a:ln w="12700" cap="flat">
            <a:solidFill>
              <a:srgbClr val="156082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E"/>
          </a:p>
        </p:txBody>
      </p:sp>
      <p:sp>
        <p:nvSpPr>
          <p:cNvPr id="541" name="Oval 82">
            <a:extLst>
              <a:ext uri="{FF2B5EF4-FFF2-40B4-BE49-F238E27FC236}">
                <a16:creationId xmlns:a16="http://schemas.microsoft.com/office/drawing/2014/main" id="{955D9C6B-890F-2C2C-DEB3-7750F3AFAD4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84600" y="3759200"/>
            <a:ext cx="88900" cy="88900"/>
          </a:xfrm>
          <a:prstGeom prst="ellipse">
            <a:avLst/>
          </a:prstGeom>
          <a:solidFill>
            <a:srgbClr val="156082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E"/>
          </a:p>
        </p:txBody>
      </p:sp>
      <p:sp>
        <p:nvSpPr>
          <p:cNvPr id="542" name="Oval 83">
            <a:extLst>
              <a:ext uri="{FF2B5EF4-FFF2-40B4-BE49-F238E27FC236}">
                <a16:creationId xmlns:a16="http://schemas.microsoft.com/office/drawing/2014/main" id="{A04A2BC7-6EFC-3684-0E71-1662DC32987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84600" y="3759200"/>
            <a:ext cx="88900" cy="88900"/>
          </a:xfrm>
          <a:prstGeom prst="ellipse">
            <a:avLst/>
          </a:prstGeom>
          <a:noFill/>
          <a:ln w="12700" cap="flat">
            <a:solidFill>
              <a:srgbClr val="156082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E"/>
          </a:p>
        </p:txBody>
      </p:sp>
      <p:sp>
        <p:nvSpPr>
          <p:cNvPr id="543" name="Oval 84">
            <a:extLst>
              <a:ext uri="{FF2B5EF4-FFF2-40B4-BE49-F238E27FC236}">
                <a16:creationId xmlns:a16="http://schemas.microsoft.com/office/drawing/2014/main" id="{FBC44D9F-8B20-BD40-6AE6-B984CC0C27F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92525" y="3938588"/>
            <a:ext cx="88900" cy="88900"/>
          </a:xfrm>
          <a:prstGeom prst="ellipse">
            <a:avLst/>
          </a:prstGeom>
          <a:solidFill>
            <a:srgbClr val="156082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E"/>
          </a:p>
        </p:txBody>
      </p:sp>
      <p:sp>
        <p:nvSpPr>
          <p:cNvPr id="544" name="Oval 85">
            <a:extLst>
              <a:ext uri="{FF2B5EF4-FFF2-40B4-BE49-F238E27FC236}">
                <a16:creationId xmlns:a16="http://schemas.microsoft.com/office/drawing/2014/main" id="{F9FA5966-57BD-E513-1331-F487C97BFD1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92525" y="3938588"/>
            <a:ext cx="88900" cy="88900"/>
          </a:xfrm>
          <a:prstGeom prst="ellipse">
            <a:avLst/>
          </a:prstGeom>
          <a:noFill/>
          <a:ln w="12700" cap="flat">
            <a:solidFill>
              <a:srgbClr val="156082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E"/>
          </a:p>
        </p:txBody>
      </p:sp>
      <p:sp>
        <p:nvSpPr>
          <p:cNvPr id="545" name="Oval 86">
            <a:extLst>
              <a:ext uri="{FF2B5EF4-FFF2-40B4-BE49-F238E27FC236}">
                <a16:creationId xmlns:a16="http://schemas.microsoft.com/office/drawing/2014/main" id="{A2687D20-9EFE-1FE3-42E1-FA45B92D888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81388" y="3805238"/>
            <a:ext cx="88900" cy="90488"/>
          </a:xfrm>
          <a:prstGeom prst="ellipse">
            <a:avLst/>
          </a:prstGeom>
          <a:solidFill>
            <a:srgbClr val="156082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E"/>
          </a:p>
        </p:txBody>
      </p:sp>
      <p:sp>
        <p:nvSpPr>
          <p:cNvPr id="546" name="Oval 87">
            <a:extLst>
              <a:ext uri="{FF2B5EF4-FFF2-40B4-BE49-F238E27FC236}">
                <a16:creationId xmlns:a16="http://schemas.microsoft.com/office/drawing/2014/main" id="{9F9FC1AB-FCFE-AE66-7A00-FB60D855E56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81388" y="3805238"/>
            <a:ext cx="88900" cy="90488"/>
          </a:xfrm>
          <a:prstGeom prst="ellipse">
            <a:avLst/>
          </a:prstGeom>
          <a:noFill/>
          <a:ln w="12700" cap="flat">
            <a:solidFill>
              <a:srgbClr val="156082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E"/>
          </a:p>
        </p:txBody>
      </p:sp>
      <p:sp>
        <p:nvSpPr>
          <p:cNvPr id="547" name="Oval 88">
            <a:extLst>
              <a:ext uri="{FF2B5EF4-FFF2-40B4-BE49-F238E27FC236}">
                <a16:creationId xmlns:a16="http://schemas.microsoft.com/office/drawing/2014/main" id="{BC5E87B2-5DA5-A157-F706-9F65A16C22F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36963" y="3709988"/>
            <a:ext cx="88900" cy="88900"/>
          </a:xfrm>
          <a:prstGeom prst="ellipse">
            <a:avLst/>
          </a:prstGeom>
          <a:solidFill>
            <a:srgbClr val="156082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E"/>
          </a:p>
        </p:txBody>
      </p:sp>
      <p:sp>
        <p:nvSpPr>
          <p:cNvPr id="548" name="Oval 89">
            <a:extLst>
              <a:ext uri="{FF2B5EF4-FFF2-40B4-BE49-F238E27FC236}">
                <a16:creationId xmlns:a16="http://schemas.microsoft.com/office/drawing/2014/main" id="{A417DF9C-047E-CB8F-DFF9-FF384B4C1CE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36963" y="3709988"/>
            <a:ext cx="88900" cy="88900"/>
          </a:xfrm>
          <a:prstGeom prst="ellipse">
            <a:avLst/>
          </a:prstGeom>
          <a:noFill/>
          <a:ln w="12700" cap="flat">
            <a:solidFill>
              <a:srgbClr val="156082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E"/>
          </a:p>
        </p:txBody>
      </p:sp>
      <p:sp>
        <p:nvSpPr>
          <p:cNvPr id="549" name="Oval 90">
            <a:extLst>
              <a:ext uri="{FF2B5EF4-FFF2-40B4-BE49-F238E27FC236}">
                <a16:creationId xmlns:a16="http://schemas.microsoft.com/office/drawing/2014/main" id="{9ABB6795-E55C-263A-1A60-BB1D15FA250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48088" y="3705225"/>
            <a:ext cx="88900" cy="90488"/>
          </a:xfrm>
          <a:prstGeom prst="ellipse">
            <a:avLst/>
          </a:prstGeom>
          <a:solidFill>
            <a:srgbClr val="156082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E"/>
          </a:p>
        </p:txBody>
      </p:sp>
      <p:sp>
        <p:nvSpPr>
          <p:cNvPr id="550" name="Oval 91">
            <a:extLst>
              <a:ext uri="{FF2B5EF4-FFF2-40B4-BE49-F238E27FC236}">
                <a16:creationId xmlns:a16="http://schemas.microsoft.com/office/drawing/2014/main" id="{DE81B169-5B10-DD3F-4078-DD880540D70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48088" y="3705225"/>
            <a:ext cx="88900" cy="90488"/>
          </a:xfrm>
          <a:prstGeom prst="ellipse">
            <a:avLst/>
          </a:prstGeom>
          <a:noFill/>
          <a:ln w="12700" cap="flat">
            <a:solidFill>
              <a:srgbClr val="156082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E"/>
          </a:p>
        </p:txBody>
      </p:sp>
      <p:sp>
        <p:nvSpPr>
          <p:cNvPr id="551" name="Oval 92">
            <a:extLst>
              <a:ext uri="{FF2B5EF4-FFF2-40B4-BE49-F238E27FC236}">
                <a16:creationId xmlns:a16="http://schemas.microsoft.com/office/drawing/2014/main" id="{2E5A3F81-BF95-A230-7964-390F1757D7B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54438" y="3646488"/>
            <a:ext cx="88900" cy="88900"/>
          </a:xfrm>
          <a:prstGeom prst="ellipse">
            <a:avLst/>
          </a:prstGeom>
          <a:solidFill>
            <a:srgbClr val="156082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E"/>
          </a:p>
        </p:txBody>
      </p:sp>
      <p:sp>
        <p:nvSpPr>
          <p:cNvPr id="552" name="Oval 93">
            <a:extLst>
              <a:ext uri="{FF2B5EF4-FFF2-40B4-BE49-F238E27FC236}">
                <a16:creationId xmlns:a16="http://schemas.microsoft.com/office/drawing/2014/main" id="{F0188C52-DC63-C0C0-48BF-E8C2E002B19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54438" y="3646488"/>
            <a:ext cx="88900" cy="88900"/>
          </a:xfrm>
          <a:prstGeom prst="ellipse">
            <a:avLst/>
          </a:prstGeom>
          <a:noFill/>
          <a:ln w="12700" cap="flat">
            <a:solidFill>
              <a:srgbClr val="156082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E"/>
          </a:p>
        </p:txBody>
      </p:sp>
      <p:sp>
        <p:nvSpPr>
          <p:cNvPr id="553" name="Oval 94">
            <a:extLst>
              <a:ext uri="{FF2B5EF4-FFF2-40B4-BE49-F238E27FC236}">
                <a16:creationId xmlns:a16="http://schemas.microsoft.com/office/drawing/2014/main" id="{50C3D6C5-1421-B8BC-7414-38FE892D5BA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24288" y="3792538"/>
            <a:ext cx="90488" cy="90488"/>
          </a:xfrm>
          <a:prstGeom prst="ellipse">
            <a:avLst/>
          </a:prstGeom>
          <a:solidFill>
            <a:srgbClr val="156082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E"/>
          </a:p>
        </p:txBody>
      </p:sp>
      <p:sp>
        <p:nvSpPr>
          <p:cNvPr id="554" name="Oval 95">
            <a:extLst>
              <a:ext uri="{FF2B5EF4-FFF2-40B4-BE49-F238E27FC236}">
                <a16:creationId xmlns:a16="http://schemas.microsoft.com/office/drawing/2014/main" id="{F6B4EF2D-048C-5926-AAC6-C77DBF8EB22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24288" y="3792538"/>
            <a:ext cx="90488" cy="90488"/>
          </a:xfrm>
          <a:prstGeom prst="ellipse">
            <a:avLst/>
          </a:prstGeom>
          <a:noFill/>
          <a:ln w="12700" cap="flat">
            <a:solidFill>
              <a:srgbClr val="156082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E"/>
          </a:p>
        </p:txBody>
      </p:sp>
      <p:sp>
        <p:nvSpPr>
          <p:cNvPr id="555" name="Oval 96">
            <a:extLst>
              <a:ext uri="{FF2B5EF4-FFF2-40B4-BE49-F238E27FC236}">
                <a16:creationId xmlns:a16="http://schemas.microsoft.com/office/drawing/2014/main" id="{EDF67771-F9B4-F2A4-0E6D-D7083B3CAE9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49663" y="3751263"/>
            <a:ext cx="88900" cy="88900"/>
          </a:xfrm>
          <a:prstGeom prst="ellipse">
            <a:avLst/>
          </a:prstGeom>
          <a:solidFill>
            <a:srgbClr val="156082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E"/>
          </a:p>
        </p:txBody>
      </p:sp>
      <p:sp>
        <p:nvSpPr>
          <p:cNvPr id="556" name="Oval 97">
            <a:extLst>
              <a:ext uri="{FF2B5EF4-FFF2-40B4-BE49-F238E27FC236}">
                <a16:creationId xmlns:a16="http://schemas.microsoft.com/office/drawing/2014/main" id="{BD92F345-235E-85C7-FB6B-C67AFE68CFA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49663" y="3751263"/>
            <a:ext cx="88900" cy="88900"/>
          </a:xfrm>
          <a:prstGeom prst="ellipse">
            <a:avLst/>
          </a:prstGeom>
          <a:noFill/>
          <a:ln w="12700" cap="flat">
            <a:solidFill>
              <a:srgbClr val="156082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E"/>
          </a:p>
        </p:txBody>
      </p:sp>
      <p:sp>
        <p:nvSpPr>
          <p:cNvPr id="557" name="Oval 98">
            <a:extLst>
              <a:ext uri="{FF2B5EF4-FFF2-40B4-BE49-F238E27FC236}">
                <a16:creationId xmlns:a16="http://schemas.microsoft.com/office/drawing/2014/main" id="{6B350FAF-D890-CCE6-F625-93FEBDFED61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98875" y="3919538"/>
            <a:ext cx="88900" cy="88900"/>
          </a:xfrm>
          <a:prstGeom prst="ellipse">
            <a:avLst/>
          </a:prstGeom>
          <a:solidFill>
            <a:srgbClr val="156082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E"/>
          </a:p>
        </p:txBody>
      </p:sp>
      <p:sp>
        <p:nvSpPr>
          <p:cNvPr id="558" name="Oval 99">
            <a:extLst>
              <a:ext uri="{FF2B5EF4-FFF2-40B4-BE49-F238E27FC236}">
                <a16:creationId xmlns:a16="http://schemas.microsoft.com/office/drawing/2014/main" id="{82558507-780B-9046-3070-FE065D4E3D0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98875" y="3919538"/>
            <a:ext cx="88900" cy="88900"/>
          </a:xfrm>
          <a:prstGeom prst="ellipse">
            <a:avLst/>
          </a:prstGeom>
          <a:noFill/>
          <a:ln w="12700" cap="flat">
            <a:solidFill>
              <a:srgbClr val="156082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E"/>
          </a:p>
        </p:txBody>
      </p:sp>
      <p:sp>
        <p:nvSpPr>
          <p:cNvPr id="559" name="Oval 100">
            <a:extLst>
              <a:ext uri="{FF2B5EF4-FFF2-40B4-BE49-F238E27FC236}">
                <a16:creationId xmlns:a16="http://schemas.microsoft.com/office/drawing/2014/main" id="{703F2F51-F479-85BD-9327-26982339B44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02025" y="3763963"/>
            <a:ext cx="90488" cy="88900"/>
          </a:xfrm>
          <a:prstGeom prst="ellipse">
            <a:avLst/>
          </a:prstGeom>
          <a:solidFill>
            <a:srgbClr val="156082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E"/>
          </a:p>
        </p:txBody>
      </p:sp>
      <p:sp>
        <p:nvSpPr>
          <p:cNvPr id="560" name="Oval 101">
            <a:extLst>
              <a:ext uri="{FF2B5EF4-FFF2-40B4-BE49-F238E27FC236}">
                <a16:creationId xmlns:a16="http://schemas.microsoft.com/office/drawing/2014/main" id="{EF8466F3-BC0F-AC61-6B01-DF469346B9A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02025" y="3763963"/>
            <a:ext cx="90488" cy="88900"/>
          </a:xfrm>
          <a:prstGeom prst="ellipse">
            <a:avLst/>
          </a:prstGeom>
          <a:noFill/>
          <a:ln w="12700" cap="flat">
            <a:solidFill>
              <a:srgbClr val="156082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E"/>
          </a:p>
        </p:txBody>
      </p:sp>
      <p:sp>
        <p:nvSpPr>
          <p:cNvPr id="561" name="Oval 102">
            <a:extLst>
              <a:ext uri="{FF2B5EF4-FFF2-40B4-BE49-F238E27FC236}">
                <a16:creationId xmlns:a16="http://schemas.microsoft.com/office/drawing/2014/main" id="{BE1C8C11-224B-8F06-864D-A359C7CCADE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83000" y="3729038"/>
            <a:ext cx="90488" cy="90488"/>
          </a:xfrm>
          <a:prstGeom prst="ellipse">
            <a:avLst/>
          </a:prstGeom>
          <a:solidFill>
            <a:srgbClr val="156082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E"/>
          </a:p>
        </p:txBody>
      </p:sp>
      <p:sp>
        <p:nvSpPr>
          <p:cNvPr id="562" name="Oval 103">
            <a:extLst>
              <a:ext uri="{FF2B5EF4-FFF2-40B4-BE49-F238E27FC236}">
                <a16:creationId xmlns:a16="http://schemas.microsoft.com/office/drawing/2014/main" id="{9072BAF5-7112-BADD-AE51-B5D45837A4F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83000" y="3729038"/>
            <a:ext cx="90488" cy="90488"/>
          </a:xfrm>
          <a:prstGeom prst="ellipse">
            <a:avLst/>
          </a:prstGeom>
          <a:noFill/>
          <a:ln w="12700" cap="flat">
            <a:solidFill>
              <a:srgbClr val="156082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E"/>
          </a:p>
        </p:txBody>
      </p:sp>
      <p:sp>
        <p:nvSpPr>
          <p:cNvPr id="563" name="Oval 104">
            <a:extLst>
              <a:ext uri="{FF2B5EF4-FFF2-40B4-BE49-F238E27FC236}">
                <a16:creationId xmlns:a16="http://schemas.microsoft.com/office/drawing/2014/main" id="{AB047F11-BDE8-E668-CBA4-EFADF77597D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25863" y="3560763"/>
            <a:ext cx="90488" cy="88900"/>
          </a:xfrm>
          <a:prstGeom prst="ellipse">
            <a:avLst/>
          </a:prstGeom>
          <a:solidFill>
            <a:srgbClr val="156082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E"/>
          </a:p>
        </p:txBody>
      </p:sp>
      <p:sp>
        <p:nvSpPr>
          <p:cNvPr id="564" name="Oval 105">
            <a:extLst>
              <a:ext uri="{FF2B5EF4-FFF2-40B4-BE49-F238E27FC236}">
                <a16:creationId xmlns:a16="http://schemas.microsoft.com/office/drawing/2014/main" id="{C56B9980-CBA4-9F3A-3697-2083C6B3E4C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25863" y="3560763"/>
            <a:ext cx="90488" cy="88900"/>
          </a:xfrm>
          <a:prstGeom prst="ellipse">
            <a:avLst/>
          </a:prstGeom>
          <a:noFill/>
          <a:ln w="12700" cap="flat">
            <a:solidFill>
              <a:srgbClr val="156082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E"/>
          </a:p>
        </p:txBody>
      </p:sp>
      <p:sp>
        <p:nvSpPr>
          <p:cNvPr id="565" name="Oval 106">
            <a:extLst>
              <a:ext uri="{FF2B5EF4-FFF2-40B4-BE49-F238E27FC236}">
                <a16:creationId xmlns:a16="http://schemas.microsoft.com/office/drawing/2014/main" id="{DAF6322C-B23A-BB48-CF23-0F59CB9A3BA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22713" y="3624263"/>
            <a:ext cx="90488" cy="90488"/>
          </a:xfrm>
          <a:prstGeom prst="ellipse">
            <a:avLst/>
          </a:prstGeom>
          <a:solidFill>
            <a:srgbClr val="156082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E"/>
          </a:p>
        </p:txBody>
      </p:sp>
      <p:sp>
        <p:nvSpPr>
          <p:cNvPr id="566" name="Oval 107">
            <a:extLst>
              <a:ext uri="{FF2B5EF4-FFF2-40B4-BE49-F238E27FC236}">
                <a16:creationId xmlns:a16="http://schemas.microsoft.com/office/drawing/2014/main" id="{E37048EF-312C-0AC7-F8D6-07A561ED70D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22713" y="3624263"/>
            <a:ext cx="90488" cy="90488"/>
          </a:xfrm>
          <a:prstGeom prst="ellipse">
            <a:avLst/>
          </a:prstGeom>
          <a:noFill/>
          <a:ln w="12700" cap="flat">
            <a:solidFill>
              <a:srgbClr val="156082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E"/>
          </a:p>
        </p:txBody>
      </p:sp>
      <p:sp>
        <p:nvSpPr>
          <p:cNvPr id="567" name="Oval 108">
            <a:extLst>
              <a:ext uri="{FF2B5EF4-FFF2-40B4-BE49-F238E27FC236}">
                <a16:creationId xmlns:a16="http://schemas.microsoft.com/office/drawing/2014/main" id="{13C4F33D-E9D2-E574-8A24-A15B213310E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48100" y="3673475"/>
            <a:ext cx="90488" cy="90488"/>
          </a:xfrm>
          <a:prstGeom prst="ellipse">
            <a:avLst/>
          </a:prstGeom>
          <a:solidFill>
            <a:srgbClr val="156082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E"/>
          </a:p>
        </p:txBody>
      </p:sp>
      <p:sp>
        <p:nvSpPr>
          <p:cNvPr id="568" name="Oval 109">
            <a:extLst>
              <a:ext uri="{FF2B5EF4-FFF2-40B4-BE49-F238E27FC236}">
                <a16:creationId xmlns:a16="http://schemas.microsoft.com/office/drawing/2014/main" id="{E81D135B-3809-E438-59DC-1ACABD97571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48100" y="3673475"/>
            <a:ext cx="90488" cy="90488"/>
          </a:xfrm>
          <a:prstGeom prst="ellipse">
            <a:avLst/>
          </a:prstGeom>
          <a:noFill/>
          <a:ln w="12700" cap="flat">
            <a:solidFill>
              <a:srgbClr val="156082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E"/>
          </a:p>
        </p:txBody>
      </p:sp>
      <p:sp>
        <p:nvSpPr>
          <p:cNvPr id="569" name="Oval 110">
            <a:extLst>
              <a:ext uri="{FF2B5EF4-FFF2-40B4-BE49-F238E27FC236}">
                <a16:creationId xmlns:a16="http://schemas.microsoft.com/office/drawing/2014/main" id="{8827D251-97A2-ACA3-F41A-2EC1D17BA61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90950" y="3625850"/>
            <a:ext cx="88900" cy="90488"/>
          </a:xfrm>
          <a:prstGeom prst="ellipse">
            <a:avLst/>
          </a:prstGeom>
          <a:solidFill>
            <a:srgbClr val="156082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E"/>
          </a:p>
        </p:txBody>
      </p:sp>
      <p:sp>
        <p:nvSpPr>
          <p:cNvPr id="570" name="Oval 111">
            <a:extLst>
              <a:ext uri="{FF2B5EF4-FFF2-40B4-BE49-F238E27FC236}">
                <a16:creationId xmlns:a16="http://schemas.microsoft.com/office/drawing/2014/main" id="{0DBFB701-DB1E-6F67-9AE9-2FC2A363415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90950" y="3625850"/>
            <a:ext cx="88900" cy="90488"/>
          </a:xfrm>
          <a:prstGeom prst="ellipse">
            <a:avLst/>
          </a:prstGeom>
          <a:noFill/>
          <a:ln w="12700" cap="flat">
            <a:solidFill>
              <a:srgbClr val="156082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E"/>
          </a:p>
        </p:txBody>
      </p:sp>
      <p:sp>
        <p:nvSpPr>
          <p:cNvPr id="571" name="Oval 112">
            <a:extLst>
              <a:ext uri="{FF2B5EF4-FFF2-40B4-BE49-F238E27FC236}">
                <a16:creationId xmlns:a16="http://schemas.microsoft.com/office/drawing/2014/main" id="{CAE4D09F-65CB-8E67-42F2-1F8A58D9041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46513" y="3698875"/>
            <a:ext cx="88900" cy="90488"/>
          </a:xfrm>
          <a:prstGeom prst="ellipse">
            <a:avLst/>
          </a:prstGeom>
          <a:solidFill>
            <a:srgbClr val="156082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E"/>
          </a:p>
        </p:txBody>
      </p:sp>
      <p:sp>
        <p:nvSpPr>
          <p:cNvPr id="572" name="Oval 113">
            <a:extLst>
              <a:ext uri="{FF2B5EF4-FFF2-40B4-BE49-F238E27FC236}">
                <a16:creationId xmlns:a16="http://schemas.microsoft.com/office/drawing/2014/main" id="{69078544-6FC6-8013-42DE-B9237C19ED7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46513" y="3698875"/>
            <a:ext cx="88900" cy="90488"/>
          </a:xfrm>
          <a:prstGeom prst="ellipse">
            <a:avLst/>
          </a:prstGeom>
          <a:noFill/>
          <a:ln w="12700" cap="flat">
            <a:solidFill>
              <a:srgbClr val="156082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E"/>
          </a:p>
        </p:txBody>
      </p:sp>
      <p:sp>
        <p:nvSpPr>
          <p:cNvPr id="573" name="Oval 114">
            <a:extLst>
              <a:ext uri="{FF2B5EF4-FFF2-40B4-BE49-F238E27FC236}">
                <a16:creationId xmlns:a16="http://schemas.microsoft.com/office/drawing/2014/main" id="{6A1EC202-9D3D-5BE5-F8B4-C2EEB659AEA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60788" y="3802063"/>
            <a:ext cx="88900" cy="88900"/>
          </a:xfrm>
          <a:prstGeom prst="ellipse">
            <a:avLst/>
          </a:prstGeom>
          <a:solidFill>
            <a:srgbClr val="156082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E"/>
          </a:p>
        </p:txBody>
      </p:sp>
      <p:sp>
        <p:nvSpPr>
          <p:cNvPr id="574" name="Oval 115">
            <a:extLst>
              <a:ext uri="{FF2B5EF4-FFF2-40B4-BE49-F238E27FC236}">
                <a16:creationId xmlns:a16="http://schemas.microsoft.com/office/drawing/2014/main" id="{1AF61F85-0342-55A7-F931-8229A2AC7D1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60788" y="3802063"/>
            <a:ext cx="88900" cy="88900"/>
          </a:xfrm>
          <a:prstGeom prst="ellipse">
            <a:avLst/>
          </a:prstGeom>
          <a:noFill/>
          <a:ln w="12700" cap="flat">
            <a:solidFill>
              <a:srgbClr val="156082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E"/>
          </a:p>
        </p:txBody>
      </p:sp>
      <p:sp>
        <p:nvSpPr>
          <p:cNvPr id="575" name="Oval 116">
            <a:extLst>
              <a:ext uri="{FF2B5EF4-FFF2-40B4-BE49-F238E27FC236}">
                <a16:creationId xmlns:a16="http://schemas.microsoft.com/office/drawing/2014/main" id="{35EC803B-6C67-ABA6-64A5-C272802E80D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40138" y="3910013"/>
            <a:ext cx="90488" cy="90488"/>
          </a:xfrm>
          <a:prstGeom prst="ellipse">
            <a:avLst/>
          </a:prstGeom>
          <a:solidFill>
            <a:srgbClr val="156082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E"/>
          </a:p>
        </p:txBody>
      </p:sp>
      <p:sp>
        <p:nvSpPr>
          <p:cNvPr id="576" name="Oval 117">
            <a:extLst>
              <a:ext uri="{FF2B5EF4-FFF2-40B4-BE49-F238E27FC236}">
                <a16:creationId xmlns:a16="http://schemas.microsoft.com/office/drawing/2014/main" id="{A3910D33-A4B0-F491-6B7B-42D43F9FB14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40138" y="3910013"/>
            <a:ext cx="90488" cy="90488"/>
          </a:xfrm>
          <a:prstGeom prst="ellipse">
            <a:avLst/>
          </a:prstGeom>
          <a:noFill/>
          <a:ln w="12700" cap="flat">
            <a:solidFill>
              <a:srgbClr val="156082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E"/>
          </a:p>
        </p:txBody>
      </p:sp>
      <p:sp>
        <p:nvSpPr>
          <p:cNvPr id="577" name="Oval 118">
            <a:extLst>
              <a:ext uri="{FF2B5EF4-FFF2-40B4-BE49-F238E27FC236}">
                <a16:creationId xmlns:a16="http://schemas.microsoft.com/office/drawing/2014/main" id="{7FDD33AB-1E9A-E068-2DE8-7C6116B218F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13138" y="3937000"/>
            <a:ext cx="88900" cy="88900"/>
          </a:xfrm>
          <a:prstGeom prst="ellipse">
            <a:avLst/>
          </a:prstGeom>
          <a:solidFill>
            <a:srgbClr val="156082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E"/>
          </a:p>
        </p:txBody>
      </p:sp>
      <p:sp>
        <p:nvSpPr>
          <p:cNvPr id="578" name="Oval 119">
            <a:extLst>
              <a:ext uri="{FF2B5EF4-FFF2-40B4-BE49-F238E27FC236}">
                <a16:creationId xmlns:a16="http://schemas.microsoft.com/office/drawing/2014/main" id="{47C9C7B1-0A27-4E7B-33F0-2E53B2CC920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13138" y="3937000"/>
            <a:ext cx="88900" cy="88900"/>
          </a:xfrm>
          <a:prstGeom prst="ellipse">
            <a:avLst/>
          </a:prstGeom>
          <a:noFill/>
          <a:ln w="12700" cap="flat">
            <a:solidFill>
              <a:srgbClr val="156082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E"/>
          </a:p>
        </p:txBody>
      </p:sp>
      <p:sp>
        <p:nvSpPr>
          <p:cNvPr id="579" name="Oval 120">
            <a:extLst>
              <a:ext uri="{FF2B5EF4-FFF2-40B4-BE49-F238E27FC236}">
                <a16:creationId xmlns:a16="http://schemas.microsoft.com/office/drawing/2014/main" id="{24AC74EC-DF5F-0787-6757-3CE175A17DA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82975" y="3687763"/>
            <a:ext cx="88900" cy="90488"/>
          </a:xfrm>
          <a:prstGeom prst="ellipse">
            <a:avLst/>
          </a:prstGeom>
          <a:solidFill>
            <a:srgbClr val="156082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E"/>
          </a:p>
        </p:txBody>
      </p:sp>
      <p:sp>
        <p:nvSpPr>
          <p:cNvPr id="580" name="Oval 121">
            <a:extLst>
              <a:ext uri="{FF2B5EF4-FFF2-40B4-BE49-F238E27FC236}">
                <a16:creationId xmlns:a16="http://schemas.microsoft.com/office/drawing/2014/main" id="{7F6E55B0-1C4D-0C42-7B2D-6279BD7346C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82975" y="3687763"/>
            <a:ext cx="88900" cy="90488"/>
          </a:xfrm>
          <a:prstGeom prst="ellipse">
            <a:avLst/>
          </a:prstGeom>
          <a:noFill/>
          <a:ln w="12700" cap="flat">
            <a:solidFill>
              <a:srgbClr val="156082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E"/>
          </a:p>
        </p:txBody>
      </p:sp>
      <p:sp>
        <p:nvSpPr>
          <p:cNvPr id="581" name="Oval 122">
            <a:extLst>
              <a:ext uri="{FF2B5EF4-FFF2-40B4-BE49-F238E27FC236}">
                <a16:creationId xmlns:a16="http://schemas.microsoft.com/office/drawing/2014/main" id="{1A42635A-D1AA-FAB8-D9CF-B32EACD764D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73488" y="3702050"/>
            <a:ext cx="88900" cy="88900"/>
          </a:xfrm>
          <a:prstGeom prst="ellipse">
            <a:avLst/>
          </a:prstGeom>
          <a:solidFill>
            <a:srgbClr val="156082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E"/>
          </a:p>
        </p:txBody>
      </p:sp>
      <p:sp>
        <p:nvSpPr>
          <p:cNvPr id="582" name="Oval 123">
            <a:extLst>
              <a:ext uri="{FF2B5EF4-FFF2-40B4-BE49-F238E27FC236}">
                <a16:creationId xmlns:a16="http://schemas.microsoft.com/office/drawing/2014/main" id="{09E71E29-1862-84F3-80F9-ED4AC329DC6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73488" y="3702050"/>
            <a:ext cx="88900" cy="88900"/>
          </a:xfrm>
          <a:prstGeom prst="ellipse">
            <a:avLst/>
          </a:prstGeom>
          <a:noFill/>
          <a:ln w="12700" cap="flat">
            <a:solidFill>
              <a:srgbClr val="156082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E"/>
          </a:p>
        </p:txBody>
      </p:sp>
      <p:sp>
        <p:nvSpPr>
          <p:cNvPr id="583" name="Oval 124">
            <a:extLst>
              <a:ext uri="{FF2B5EF4-FFF2-40B4-BE49-F238E27FC236}">
                <a16:creationId xmlns:a16="http://schemas.microsoft.com/office/drawing/2014/main" id="{9EF90403-D99A-EAC9-6F5E-D5D9455F193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57613" y="3957638"/>
            <a:ext cx="90488" cy="90488"/>
          </a:xfrm>
          <a:prstGeom prst="ellipse">
            <a:avLst/>
          </a:prstGeom>
          <a:solidFill>
            <a:srgbClr val="156082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E"/>
          </a:p>
        </p:txBody>
      </p:sp>
      <p:sp>
        <p:nvSpPr>
          <p:cNvPr id="584" name="Oval 125">
            <a:extLst>
              <a:ext uri="{FF2B5EF4-FFF2-40B4-BE49-F238E27FC236}">
                <a16:creationId xmlns:a16="http://schemas.microsoft.com/office/drawing/2014/main" id="{F2FD8C05-E628-8B69-4990-C5232C797B1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57613" y="3957638"/>
            <a:ext cx="90488" cy="90488"/>
          </a:xfrm>
          <a:prstGeom prst="ellipse">
            <a:avLst/>
          </a:prstGeom>
          <a:noFill/>
          <a:ln w="12700" cap="flat">
            <a:solidFill>
              <a:srgbClr val="156082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E"/>
          </a:p>
        </p:txBody>
      </p:sp>
      <p:sp>
        <p:nvSpPr>
          <p:cNvPr id="585" name="Oval 126">
            <a:extLst>
              <a:ext uri="{FF2B5EF4-FFF2-40B4-BE49-F238E27FC236}">
                <a16:creationId xmlns:a16="http://schemas.microsoft.com/office/drawing/2014/main" id="{ECAF8F25-B9F5-2582-8714-F44E7392C31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57575" y="3754438"/>
            <a:ext cx="88900" cy="90488"/>
          </a:xfrm>
          <a:prstGeom prst="ellipse">
            <a:avLst/>
          </a:prstGeom>
          <a:solidFill>
            <a:srgbClr val="156082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E"/>
          </a:p>
        </p:txBody>
      </p:sp>
      <p:sp>
        <p:nvSpPr>
          <p:cNvPr id="586" name="Oval 127">
            <a:extLst>
              <a:ext uri="{FF2B5EF4-FFF2-40B4-BE49-F238E27FC236}">
                <a16:creationId xmlns:a16="http://schemas.microsoft.com/office/drawing/2014/main" id="{7C292812-A8A2-75D3-8EBA-C1483F1E273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57575" y="3754438"/>
            <a:ext cx="88900" cy="90488"/>
          </a:xfrm>
          <a:prstGeom prst="ellipse">
            <a:avLst/>
          </a:prstGeom>
          <a:noFill/>
          <a:ln w="12700" cap="flat">
            <a:solidFill>
              <a:srgbClr val="156082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E"/>
          </a:p>
        </p:txBody>
      </p:sp>
      <p:sp>
        <p:nvSpPr>
          <p:cNvPr id="587" name="Oval 128">
            <a:extLst>
              <a:ext uri="{FF2B5EF4-FFF2-40B4-BE49-F238E27FC236}">
                <a16:creationId xmlns:a16="http://schemas.microsoft.com/office/drawing/2014/main" id="{0CE701F8-9BCC-CA63-151B-3EAB6E81DAC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94113" y="3822700"/>
            <a:ext cx="90488" cy="90488"/>
          </a:xfrm>
          <a:prstGeom prst="ellipse">
            <a:avLst/>
          </a:prstGeom>
          <a:solidFill>
            <a:srgbClr val="156082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E"/>
          </a:p>
        </p:txBody>
      </p:sp>
      <p:sp>
        <p:nvSpPr>
          <p:cNvPr id="588" name="Oval 129">
            <a:extLst>
              <a:ext uri="{FF2B5EF4-FFF2-40B4-BE49-F238E27FC236}">
                <a16:creationId xmlns:a16="http://schemas.microsoft.com/office/drawing/2014/main" id="{F2AD1EFC-8719-2380-3E29-95375BEF501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94113" y="3822700"/>
            <a:ext cx="90488" cy="90488"/>
          </a:xfrm>
          <a:prstGeom prst="ellipse">
            <a:avLst/>
          </a:prstGeom>
          <a:noFill/>
          <a:ln w="12700" cap="flat">
            <a:solidFill>
              <a:srgbClr val="156082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E"/>
          </a:p>
        </p:txBody>
      </p:sp>
      <p:sp>
        <p:nvSpPr>
          <p:cNvPr id="589" name="Oval 130">
            <a:extLst>
              <a:ext uri="{FF2B5EF4-FFF2-40B4-BE49-F238E27FC236}">
                <a16:creationId xmlns:a16="http://schemas.microsoft.com/office/drawing/2014/main" id="{62C7FB90-E1B7-FB1F-1EE8-07A23577B16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13150" y="3860800"/>
            <a:ext cx="88900" cy="90488"/>
          </a:xfrm>
          <a:prstGeom prst="ellipse">
            <a:avLst/>
          </a:prstGeom>
          <a:solidFill>
            <a:srgbClr val="156082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E"/>
          </a:p>
        </p:txBody>
      </p:sp>
      <p:sp>
        <p:nvSpPr>
          <p:cNvPr id="590" name="Oval 131">
            <a:extLst>
              <a:ext uri="{FF2B5EF4-FFF2-40B4-BE49-F238E27FC236}">
                <a16:creationId xmlns:a16="http://schemas.microsoft.com/office/drawing/2014/main" id="{E66B818D-65EC-4C7A-E04A-4A506B61307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13150" y="3860800"/>
            <a:ext cx="88900" cy="90488"/>
          </a:xfrm>
          <a:prstGeom prst="ellipse">
            <a:avLst/>
          </a:prstGeom>
          <a:noFill/>
          <a:ln w="12700" cap="flat">
            <a:solidFill>
              <a:srgbClr val="156082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E"/>
          </a:p>
        </p:txBody>
      </p:sp>
      <p:sp>
        <p:nvSpPr>
          <p:cNvPr id="591" name="Oval 132">
            <a:extLst>
              <a:ext uri="{FF2B5EF4-FFF2-40B4-BE49-F238E27FC236}">
                <a16:creationId xmlns:a16="http://schemas.microsoft.com/office/drawing/2014/main" id="{A86C6D2C-AB53-9378-D10D-B410015E1FB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70288" y="3184525"/>
            <a:ext cx="90488" cy="90488"/>
          </a:xfrm>
          <a:prstGeom prst="ellipse">
            <a:avLst/>
          </a:prstGeom>
          <a:solidFill>
            <a:srgbClr val="156082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E"/>
          </a:p>
        </p:txBody>
      </p:sp>
      <p:sp>
        <p:nvSpPr>
          <p:cNvPr id="592" name="Oval 133">
            <a:extLst>
              <a:ext uri="{FF2B5EF4-FFF2-40B4-BE49-F238E27FC236}">
                <a16:creationId xmlns:a16="http://schemas.microsoft.com/office/drawing/2014/main" id="{3E266485-311D-713A-E559-0FDA97E5914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70288" y="3184525"/>
            <a:ext cx="90488" cy="90488"/>
          </a:xfrm>
          <a:prstGeom prst="ellipse">
            <a:avLst/>
          </a:prstGeom>
          <a:noFill/>
          <a:ln w="12700" cap="flat">
            <a:solidFill>
              <a:srgbClr val="156082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E"/>
          </a:p>
        </p:txBody>
      </p:sp>
      <p:sp>
        <p:nvSpPr>
          <p:cNvPr id="593" name="Oval 134">
            <a:extLst>
              <a:ext uri="{FF2B5EF4-FFF2-40B4-BE49-F238E27FC236}">
                <a16:creationId xmlns:a16="http://schemas.microsoft.com/office/drawing/2014/main" id="{B5074DF9-8B34-7096-8ADB-34AB5C6C2ED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62450" y="3921125"/>
            <a:ext cx="90488" cy="90488"/>
          </a:xfrm>
          <a:prstGeom prst="ellipse">
            <a:avLst/>
          </a:prstGeom>
          <a:solidFill>
            <a:srgbClr val="156082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E"/>
          </a:p>
        </p:txBody>
      </p:sp>
      <p:sp>
        <p:nvSpPr>
          <p:cNvPr id="594" name="Oval 135">
            <a:extLst>
              <a:ext uri="{FF2B5EF4-FFF2-40B4-BE49-F238E27FC236}">
                <a16:creationId xmlns:a16="http://schemas.microsoft.com/office/drawing/2014/main" id="{7B04A138-22B6-EFE4-89C2-265478D9502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62450" y="3921125"/>
            <a:ext cx="90488" cy="90488"/>
          </a:xfrm>
          <a:prstGeom prst="ellipse">
            <a:avLst/>
          </a:prstGeom>
          <a:noFill/>
          <a:ln w="12700" cap="flat">
            <a:solidFill>
              <a:srgbClr val="156082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E"/>
          </a:p>
        </p:txBody>
      </p:sp>
      <p:sp>
        <p:nvSpPr>
          <p:cNvPr id="595" name="Oval 136">
            <a:extLst>
              <a:ext uri="{FF2B5EF4-FFF2-40B4-BE49-F238E27FC236}">
                <a16:creationId xmlns:a16="http://schemas.microsoft.com/office/drawing/2014/main" id="{2A8A3CD6-1DDA-29D0-A661-6EAB40AB5B9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02025" y="3462338"/>
            <a:ext cx="90488" cy="88900"/>
          </a:xfrm>
          <a:prstGeom prst="ellipse">
            <a:avLst/>
          </a:prstGeom>
          <a:solidFill>
            <a:srgbClr val="156082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E"/>
          </a:p>
        </p:txBody>
      </p:sp>
      <p:sp>
        <p:nvSpPr>
          <p:cNvPr id="596" name="Oval 137">
            <a:extLst>
              <a:ext uri="{FF2B5EF4-FFF2-40B4-BE49-F238E27FC236}">
                <a16:creationId xmlns:a16="http://schemas.microsoft.com/office/drawing/2014/main" id="{D0549286-004E-6CB0-5411-9DA8EE676A7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02025" y="3462338"/>
            <a:ext cx="90488" cy="88900"/>
          </a:xfrm>
          <a:prstGeom prst="ellipse">
            <a:avLst/>
          </a:prstGeom>
          <a:noFill/>
          <a:ln w="12700" cap="flat">
            <a:solidFill>
              <a:srgbClr val="156082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E"/>
          </a:p>
        </p:txBody>
      </p:sp>
      <p:sp>
        <p:nvSpPr>
          <p:cNvPr id="597" name="Oval 138">
            <a:extLst>
              <a:ext uri="{FF2B5EF4-FFF2-40B4-BE49-F238E27FC236}">
                <a16:creationId xmlns:a16="http://schemas.microsoft.com/office/drawing/2014/main" id="{44F938B5-E1B3-CDA9-3C2E-387A1B6372E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38600" y="3609975"/>
            <a:ext cx="88900" cy="88900"/>
          </a:xfrm>
          <a:prstGeom prst="ellipse">
            <a:avLst/>
          </a:prstGeom>
          <a:solidFill>
            <a:srgbClr val="156082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E"/>
          </a:p>
        </p:txBody>
      </p:sp>
      <p:sp>
        <p:nvSpPr>
          <p:cNvPr id="598" name="Oval 139">
            <a:extLst>
              <a:ext uri="{FF2B5EF4-FFF2-40B4-BE49-F238E27FC236}">
                <a16:creationId xmlns:a16="http://schemas.microsoft.com/office/drawing/2014/main" id="{F0C8E969-AD1A-A948-8633-C24B03816B2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38600" y="3609975"/>
            <a:ext cx="88900" cy="88900"/>
          </a:xfrm>
          <a:prstGeom prst="ellipse">
            <a:avLst/>
          </a:prstGeom>
          <a:noFill/>
          <a:ln w="12700" cap="flat">
            <a:solidFill>
              <a:srgbClr val="156082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E"/>
          </a:p>
        </p:txBody>
      </p:sp>
      <p:sp>
        <p:nvSpPr>
          <p:cNvPr id="599" name="Oval 140">
            <a:extLst>
              <a:ext uri="{FF2B5EF4-FFF2-40B4-BE49-F238E27FC236}">
                <a16:creationId xmlns:a16="http://schemas.microsoft.com/office/drawing/2014/main" id="{A707E742-D4C7-69E2-AFFB-8B55A43C680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67150" y="3529013"/>
            <a:ext cx="90488" cy="88900"/>
          </a:xfrm>
          <a:prstGeom prst="ellipse">
            <a:avLst/>
          </a:prstGeom>
          <a:solidFill>
            <a:srgbClr val="156082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E"/>
          </a:p>
        </p:txBody>
      </p:sp>
      <p:sp>
        <p:nvSpPr>
          <p:cNvPr id="600" name="Oval 141">
            <a:extLst>
              <a:ext uri="{FF2B5EF4-FFF2-40B4-BE49-F238E27FC236}">
                <a16:creationId xmlns:a16="http://schemas.microsoft.com/office/drawing/2014/main" id="{70CAF2F6-93B0-C4AD-080C-D398AD4784F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67150" y="3529013"/>
            <a:ext cx="90488" cy="88900"/>
          </a:xfrm>
          <a:prstGeom prst="ellipse">
            <a:avLst/>
          </a:prstGeom>
          <a:noFill/>
          <a:ln w="12700" cap="flat">
            <a:solidFill>
              <a:srgbClr val="156082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E"/>
          </a:p>
        </p:txBody>
      </p:sp>
      <p:sp>
        <p:nvSpPr>
          <p:cNvPr id="601" name="Oval 142">
            <a:extLst>
              <a:ext uri="{FF2B5EF4-FFF2-40B4-BE49-F238E27FC236}">
                <a16:creationId xmlns:a16="http://schemas.microsoft.com/office/drawing/2014/main" id="{D653CA5C-A2A3-6445-C68B-C2099903B4B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60813" y="3605213"/>
            <a:ext cx="90488" cy="90488"/>
          </a:xfrm>
          <a:prstGeom prst="ellipse">
            <a:avLst/>
          </a:prstGeom>
          <a:solidFill>
            <a:srgbClr val="156082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E"/>
          </a:p>
        </p:txBody>
      </p:sp>
      <p:sp>
        <p:nvSpPr>
          <p:cNvPr id="602" name="Oval 143">
            <a:extLst>
              <a:ext uri="{FF2B5EF4-FFF2-40B4-BE49-F238E27FC236}">
                <a16:creationId xmlns:a16="http://schemas.microsoft.com/office/drawing/2014/main" id="{4AA27411-8FC5-800B-4A04-A61A5976D19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60813" y="3605213"/>
            <a:ext cx="90488" cy="90488"/>
          </a:xfrm>
          <a:prstGeom prst="ellipse">
            <a:avLst/>
          </a:prstGeom>
          <a:noFill/>
          <a:ln w="12700" cap="flat">
            <a:solidFill>
              <a:srgbClr val="156082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E"/>
          </a:p>
        </p:txBody>
      </p:sp>
      <p:sp>
        <p:nvSpPr>
          <p:cNvPr id="603" name="Oval 144">
            <a:extLst>
              <a:ext uri="{FF2B5EF4-FFF2-40B4-BE49-F238E27FC236}">
                <a16:creationId xmlns:a16="http://schemas.microsoft.com/office/drawing/2014/main" id="{6FB8BBBE-0A62-65B4-6DBE-8C05C16C8C6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71913" y="3816350"/>
            <a:ext cx="88900" cy="90488"/>
          </a:xfrm>
          <a:prstGeom prst="ellipse">
            <a:avLst/>
          </a:prstGeom>
          <a:solidFill>
            <a:srgbClr val="156082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E"/>
          </a:p>
        </p:txBody>
      </p:sp>
      <p:sp>
        <p:nvSpPr>
          <p:cNvPr id="604" name="Oval 145">
            <a:extLst>
              <a:ext uri="{FF2B5EF4-FFF2-40B4-BE49-F238E27FC236}">
                <a16:creationId xmlns:a16="http://schemas.microsoft.com/office/drawing/2014/main" id="{30BD3D8A-19FA-80B2-B46E-95F3A8BD274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71913" y="3816350"/>
            <a:ext cx="88900" cy="90488"/>
          </a:xfrm>
          <a:prstGeom prst="ellipse">
            <a:avLst/>
          </a:prstGeom>
          <a:noFill/>
          <a:ln w="12700" cap="flat">
            <a:solidFill>
              <a:srgbClr val="156082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E"/>
          </a:p>
        </p:txBody>
      </p:sp>
      <p:sp>
        <p:nvSpPr>
          <p:cNvPr id="605" name="Oval 146">
            <a:extLst>
              <a:ext uri="{FF2B5EF4-FFF2-40B4-BE49-F238E27FC236}">
                <a16:creationId xmlns:a16="http://schemas.microsoft.com/office/drawing/2014/main" id="{135D8755-42C8-ED13-BB83-DE9D80AC165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21088" y="3921125"/>
            <a:ext cx="90488" cy="90488"/>
          </a:xfrm>
          <a:prstGeom prst="ellipse">
            <a:avLst/>
          </a:prstGeom>
          <a:solidFill>
            <a:srgbClr val="156082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E"/>
          </a:p>
        </p:txBody>
      </p:sp>
      <p:sp>
        <p:nvSpPr>
          <p:cNvPr id="606" name="Oval 147">
            <a:extLst>
              <a:ext uri="{FF2B5EF4-FFF2-40B4-BE49-F238E27FC236}">
                <a16:creationId xmlns:a16="http://schemas.microsoft.com/office/drawing/2014/main" id="{0EE4229C-AE8E-4249-D5C1-903BF54D2D0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21088" y="3921125"/>
            <a:ext cx="90488" cy="90488"/>
          </a:xfrm>
          <a:prstGeom prst="ellipse">
            <a:avLst/>
          </a:prstGeom>
          <a:noFill/>
          <a:ln w="12700" cap="flat">
            <a:solidFill>
              <a:srgbClr val="156082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E"/>
          </a:p>
        </p:txBody>
      </p:sp>
      <p:sp>
        <p:nvSpPr>
          <p:cNvPr id="607" name="Oval 148">
            <a:extLst>
              <a:ext uri="{FF2B5EF4-FFF2-40B4-BE49-F238E27FC236}">
                <a16:creationId xmlns:a16="http://schemas.microsoft.com/office/drawing/2014/main" id="{BFF2BF2C-1420-A15A-0045-5A39F8898DB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00438" y="3681413"/>
            <a:ext cx="88900" cy="90488"/>
          </a:xfrm>
          <a:prstGeom prst="ellipse">
            <a:avLst/>
          </a:prstGeom>
          <a:solidFill>
            <a:srgbClr val="156082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E"/>
          </a:p>
        </p:txBody>
      </p:sp>
      <p:sp>
        <p:nvSpPr>
          <p:cNvPr id="608" name="Oval 149">
            <a:extLst>
              <a:ext uri="{FF2B5EF4-FFF2-40B4-BE49-F238E27FC236}">
                <a16:creationId xmlns:a16="http://schemas.microsoft.com/office/drawing/2014/main" id="{8EC5E4AA-D76D-48F3-CE97-F1725D173C4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00438" y="3681413"/>
            <a:ext cx="88900" cy="90488"/>
          </a:xfrm>
          <a:prstGeom prst="ellipse">
            <a:avLst/>
          </a:prstGeom>
          <a:noFill/>
          <a:ln w="12700" cap="flat">
            <a:solidFill>
              <a:srgbClr val="156082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E"/>
          </a:p>
        </p:txBody>
      </p:sp>
      <p:sp>
        <p:nvSpPr>
          <p:cNvPr id="609" name="Oval 150">
            <a:extLst>
              <a:ext uri="{FF2B5EF4-FFF2-40B4-BE49-F238E27FC236}">
                <a16:creationId xmlns:a16="http://schemas.microsoft.com/office/drawing/2014/main" id="{2C679CDA-EF5C-D425-3B20-AABA086840E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79838" y="3675063"/>
            <a:ext cx="88900" cy="90488"/>
          </a:xfrm>
          <a:prstGeom prst="ellipse">
            <a:avLst/>
          </a:prstGeom>
          <a:solidFill>
            <a:srgbClr val="156082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E"/>
          </a:p>
        </p:txBody>
      </p:sp>
      <p:sp>
        <p:nvSpPr>
          <p:cNvPr id="610" name="Oval 151">
            <a:extLst>
              <a:ext uri="{FF2B5EF4-FFF2-40B4-BE49-F238E27FC236}">
                <a16:creationId xmlns:a16="http://schemas.microsoft.com/office/drawing/2014/main" id="{7ABCFED4-F612-7024-013A-AB022F58600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79838" y="3675063"/>
            <a:ext cx="88900" cy="90488"/>
          </a:xfrm>
          <a:prstGeom prst="ellipse">
            <a:avLst/>
          </a:prstGeom>
          <a:noFill/>
          <a:ln w="12700" cap="flat">
            <a:solidFill>
              <a:srgbClr val="156082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E"/>
          </a:p>
        </p:txBody>
      </p:sp>
      <p:sp>
        <p:nvSpPr>
          <p:cNvPr id="611" name="Oval 152">
            <a:extLst>
              <a:ext uri="{FF2B5EF4-FFF2-40B4-BE49-F238E27FC236}">
                <a16:creationId xmlns:a16="http://schemas.microsoft.com/office/drawing/2014/main" id="{D3B7EC87-7EAC-D160-289D-7D90C3A4B10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87775" y="3922713"/>
            <a:ext cx="90488" cy="90488"/>
          </a:xfrm>
          <a:prstGeom prst="ellipse">
            <a:avLst/>
          </a:prstGeom>
          <a:solidFill>
            <a:srgbClr val="156082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E"/>
          </a:p>
        </p:txBody>
      </p:sp>
      <p:sp>
        <p:nvSpPr>
          <p:cNvPr id="612" name="Oval 153">
            <a:extLst>
              <a:ext uri="{FF2B5EF4-FFF2-40B4-BE49-F238E27FC236}">
                <a16:creationId xmlns:a16="http://schemas.microsoft.com/office/drawing/2014/main" id="{1CB8BDAD-291A-02FB-8E4C-2276968D8FA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87775" y="3922713"/>
            <a:ext cx="90488" cy="90488"/>
          </a:xfrm>
          <a:prstGeom prst="ellipse">
            <a:avLst/>
          </a:prstGeom>
          <a:noFill/>
          <a:ln w="12700" cap="flat">
            <a:solidFill>
              <a:srgbClr val="156082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E"/>
          </a:p>
        </p:txBody>
      </p:sp>
      <p:sp>
        <p:nvSpPr>
          <p:cNvPr id="613" name="Oval 154">
            <a:extLst>
              <a:ext uri="{FF2B5EF4-FFF2-40B4-BE49-F238E27FC236}">
                <a16:creationId xmlns:a16="http://schemas.microsoft.com/office/drawing/2014/main" id="{44D487CB-75EB-07C0-A625-EA66CE43346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97263" y="3675063"/>
            <a:ext cx="90488" cy="90488"/>
          </a:xfrm>
          <a:prstGeom prst="ellipse">
            <a:avLst/>
          </a:prstGeom>
          <a:solidFill>
            <a:srgbClr val="156082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E"/>
          </a:p>
        </p:txBody>
      </p:sp>
      <p:sp>
        <p:nvSpPr>
          <p:cNvPr id="614" name="Oval 155">
            <a:extLst>
              <a:ext uri="{FF2B5EF4-FFF2-40B4-BE49-F238E27FC236}">
                <a16:creationId xmlns:a16="http://schemas.microsoft.com/office/drawing/2014/main" id="{C9024718-C849-A34B-E0C8-EA3AE65361F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97263" y="3675063"/>
            <a:ext cx="90488" cy="90488"/>
          </a:xfrm>
          <a:prstGeom prst="ellipse">
            <a:avLst/>
          </a:prstGeom>
          <a:noFill/>
          <a:ln w="12700" cap="flat">
            <a:solidFill>
              <a:srgbClr val="156082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E"/>
          </a:p>
        </p:txBody>
      </p:sp>
      <p:sp>
        <p:nvSpPr>
          <p:cNvPr id="615" name="Oval 156">
            <a:extLst>
              <a:ext uri="{FF2B5EF4-FFF2-40B4-BE49-F238E27FC236}">
                <a16:creationId xmlns:a16="http://schemas.microsoft.com/office/drawing/2014/main" id="{A8B4FF64-BA4F-446D-632B-8A1F6526D5F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87775" y="3652838"/>
            <a:ext cx="90488" cy="88900"/>
          </a:xfrm>
          <a:prstGeom prst="ellipse">
            <a:avLst/>
          </a:prstGeom>
          <a:solidFill>
            <a:srgbClr val="156082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E"/>
          </a:p>
        </p:txBody>
      </p:sp>
      <p:sp>
        <p:nvSpPr>
          <p:cNvPr id="616" name="Oval 157">
            <a:extLst>
              <a:ext uri="{FF2B5EF4-FFF2-40B4-BE49-F238E27FC236}">
                <a16:creationId xmlns:a16="http://schemas.microsoft.com/office/drawing/2014/main" id="{E1CA24B6-B97D-20D8-60EE-D38EC614C55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87775" y="3652838"/>
            <a:ext cx="90488" cy="88900"/>
          </a:xfrm>
          <a:prstGeom prst="ellipse">
            <a:avLst/>
          </a:prstGeom>
          <a:noFill/>
          <a:ln w="12700" cap="flat">
            <a:solidFill>
              <a:srgbClr val="156082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E"/>
          </a:p>
        </p:txBody>
      </p:sp>
      <p:sp>
        <p:nvSpPr>
          <p:cNvPr id="617" name="Oval 158">
            <a:extLst>
              <a:ext uri="{FF2B5EF4-FFF2-40B4-BE49-F238E27FC236}">
                <a16:creationId xmlns:a16="http://schemas.microsoft.com/office/drawing/2014/main" id="{0A4B81AF-DDF6-9F4E-B33D-B92E12C3FA0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16350" y="3733800"/>
            <a:ext cx="88900" cy="88900"/>
          </a:xfrm>
          <a:prstGeom prst="ellipse">
            <a:avLst/>
          </a:prstGeom>
          <a:solidFill>
            <a:srgbClr val="156082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E"/>
          </a:p>
        </p:txBody>
      </p:sp>
      <p:sp>
        <p:nvSpPr>
          <p:cNvPr id="618" name="Oval 159">
            <a:extLst>
              <a:ext uri="{FF2B5EF4-FFF2-40B4-BE49-F238E27FC236}">
                <a16:creationId xmlns:a16="http://schemas.microsoft.com/office/drawing/2014/main" id="{9020026A-FB0D-9A69-276A-BFAE251815C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16350" y="3733800"/>
            <a:ext cx="88900" cy="88900"/>
          </a:xfrm>
          <a:prstGeom prst="ellipse">
            <a:avLst/>
          </a:prstGeom>
          <a:noFill/>
          <a:ln w="12700" cap="flat">
            <a:solidFill>
              <a:srgbClr val="156082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E"/>
          </a:p>
        </p:txBody>
      </p:sp>
      <p:sp>
        <p:nvSpPr>
          <p:cNvPr id="619" name="Oval 160">
            <a:extLst>
              <a:ext uri="{FF2B5EF4-FFF2-40B4-BE49-F238E27FC236}">
                <a16:creationId xmlns:a16="http://schemas.microsoft.com/office/drawing/2014/main" id="{69690FC3-3E91-34E1-5F66-6095E73A3DD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19513" y="3816350"/>
            <a:ext cx="90488" cy="90488"/>
          </a:xfrm>
          <a:prstGeom prst="ellipse">
            <a:avLst/>
          </a:prstGeom>
          <a:solidFill>
            <a:srgbClr val="156082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E"/>
          </a:p>
        </p:txBody>
      </p:sp>
      <p:sp>
        <p:nvSpPr>
          <p:cNvPr id="620" name="Oval 161">
            <a:extLst>
              <a:ext uri="{FF2B5EF4-FFF2-40B4-BE49-F238E27FC236}">
                <a16:creationId xmlns:a16="http://schemas.microsoft.com/office/drawing/2014/main" id="{E5E97A27-928E-B61D-5F0B-46480F7C4C8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19513" y="3816350"/>
            <a:ext cx="90488" cy="90488"/>
          </a:xfrm>
          <a:prstGeom prst="ellipse">
            <a:avLst/>
          </a:prstGeom>
          <a:noFill/>
          <a:ln w="12700" cap="flat">
            <a:solidFill>
              <a:srgbClr val="156082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E"/>
          </a:p>
        </p:txBody>
      </p:sp>
      <p:sp>
        <p:nvSpPr>
          <p:cNvPr id="621" name="Oval 162">
            <a:extLst>
              <a:ext uri="{FF2B5EF4-FFF2-40B4-BE49-F238E27FC236}">
                <a16:creationId xmlns:a16="http://schemas.microsoft.com/office/drawing/2014/main" id="{D19B896C-2519-562F-643E-58B3F2AAFE9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21088" y="4087813"/>
            <a:ext cx="90488" cy="90488"/>
          </a:xfrm>
          <a:prstGeom prst="ellipse">
            <a:avLst/>
          </a:prstGeom>
          <a:solidFill>
            <a:srgbClr val="156082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E"/>
          </a:p>
        </p:txBody>
      </p:sp>
      <p:sp>
        <p:nvSpPr>
          <p:cNvPr id="622" name="Oval 163">
            <a:extLst>
              <a:ext uri="{FF2B5EF4-FFF2-40B4-BE49-F238E27FC236}">
                <a16:creationId xmlns:a16="http://schemas.microsoft.com/office/drawing/2014/main" id="{8F1E372D-CC94-EC50-9EAF-05F57F76152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21088" y="4087813"/>
            <a:ext cx="90488" cy="90488"/>
          </a:xfrm>
          <a:prstGeom prst="ellipse">
            <a:avLst/>
          </a:prstGeom>
          <a:noFill/>
          <a:ln w="12700" cap="flat">
            <a:solidFill>
              <a:srgbClr val="156082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E"/>
          </a:p>
        </p:txBody>
      </p:sp>
      <p:sp>
        <p:nvSpPr>
          <p:cNvPr id="623" name="Oval 164">
            <a:extLst>
              <a:ext uri="{FF2B5EF4-FFF2-40B4-BE49-F238E27FC236}">
                <a16:creationId xmlns:a16="http://schemas.microsoft.com/office/drawing/2014/main" id="{4F05D281-154A-9E1B-320D-8EF9790DB0E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05175" y="3810000"/>
            <a:ext cx="90488" cy="90488"/>
          </a:xfrm>
          <a:prstGeom prst="ellipse">
            <a:avLst/>
          </a:prstGeom>
          <a:solidFill>
            <a:srgbClr val="156082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E"/>
          </a:p>
        </p:txBody>
      </p:sp>
      <p:sp>
        <p:nvSpPr>
          <p:cNvPr id="624" name="Oval 165">
            <a:extLst>
              <a:ext uri="{FF2B5EF4-FFF2-40B4-BE49-F238E27FC236}">
                <a16:creationId xmlns:a16="http://schemas.microsoft.com/office/drawing/2014/main" id="{912DBC0B-F3D7-EF90-7BE4-9F2F8D96867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05175" y="3810000"/>
            <a:ext cx="90488" cy="90488"/>
          </a:xfrm>
          <a:prstGeom prst="ellipse">
            <a:avLst/>
          </a:prstGeom>
          <a:noFill/>
          <a:ln w="12700" cap="flat">
            <a:solidFill>
              <a:srgbClr val="156082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E"/>
          </a:p>
        </p:txBody>
      </p:sp>
      <p:sp>
        <p:nvSpPr>
          <p:cNvPr id="625" name="Oval 166">
            <a:extLst>
              <a:ext uri="{FF2B5EF4-FFF2-40B4-BE49-F238E27FC236}">
                <a16:creationId xmlns:a16="http://schemas.microsoft.com/office/drawing/2014/main" id="{1ED66459-7022-6861-9EC4-909688AC795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30613" y="3946525"/>
            <a:ext cx="88900" cy="90488"/>
          </a:xfrm>
          <a:prstGeom prst="ellipse">
            <a:avLst/>
          </a:prstGeom>
          <a:solidFill>
            <a:srgbClr val="156082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E"/>
          </a:p>
        </p:txBody>
      </p:sp>
      <p:sp>
        <p:nvSpPr>
          <p:cNvPr id="626" name="Oval 167">
            <a:extLst>
              <a:ext uri="{FF2B5EF4-FFF2-40B4-BE49-F238E27FC236}">
                <a16:creationId xmlns:a16="http://schemas.microsoft.com/office/drawing/2014/main" id="{89747A24-5EE9-6446-7388-A3BD62BCAC6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30613" y="3946525"/>
            <a:ext cx="88900" cy="90488"/>
          </a:xfrm>
          <a:prstGeom prst="ellipse">
            <a:avLst/>
          </a:prstGeom>
          <a:noFill/>
          <a:ln w="12700" cap="flat">
            <a:solidFill>
              <a:srgbClr val="156082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E"/>
          </a:p>
        </p:txBody>
      </p:sp>
      <p:sp>
        <p:nvSpPr>
          <p:cNvPr id="627" name="Oval 168">
            <a:extLst>
              <a:ext uri="{FF2B5EF4-FFF2-40B4-BE49-F238E27FC236}">
                <a16:creationId xmlns:a16="http://schemas.microsoft.com/office/drawing/2014/main" id="{B70CE499-D50D-FFAF-2E7D-54AFAE22378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70275" y="3808413"/>
            <a:ext cx="88900" cy="88900"/>
          </a:xfrm>
          <a:prstGeom prst="ellipse">
            <a:avLst/>
          </a:prstGeom>
          <a:solidFill>
            <a:srgbClr val="156082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E"/>
          </a:p>
        </p:txBody>
      </p:sp>
      <p:sp>
        <p:nvSpPr>
          <p:cNvPr id="628" name="Oval 169">
            <a:extLst>
              <a:ext uri="{FF2B5EF4-FFF2-40B4-BE49-F238E27FC236}">
                <a16:creationId xmlns:a16="http://schemas.microsoft.com/office/drawing/2014/main" id="{89FBC164-F131-991E-1CCC-D7309FBA9B5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70275" y="3808413"/>
            <a:ext cx="88900" cy="88900"/>
          </a:xfrm>
          <a:prstGeom prst="ellipse">
            <a:avLst/>
          </a:prstGeom>
          <a:noFill/>
          <a:ln w="12700" cap="flat">
            <a:solidFill>
              <a:srgbClr val="156082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E"/>
          </a:p>
        </p:txBody>
      </p:sp>
      <p:sp>
        <p:nvSpPr>
          <p:cNvPr id="629" name="Oval 170">
            <a:extLst>
              <a:ext uri="{FF2B5EF4-FFF2-40B4-BE49-F238E27FC236}">
                <a16:creationId xmlns:a16="http://schemas.microsoft.com/office/drawing/2014/main" id="{853C6470-9BBB-BFCA-B468-86A21436274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33788" y="3786188"/>
            <a:ext cx="90488" cy="90488"/>
          </a:xfrm>
          <a:prstGeom prst="ellipse">
            <a:avLst/>
          </a:prstGeom>
          <a:solidFill>
            <a:srgbClr val="156082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E"/>
          </a:p>
        </p:txBody>
      </p:sp>
      <p:sp>
        <p:nvSpPr>
          <p:cNvPr id="630" name="Oval 171">
            <a:extLst>
              <a:ext uri="{FF2B5EF4-FFF2-40B4-BE49-F238E27FC236}">
                <a16:creationId xmlns:a16="http://schemas.microsoft.com/office/drawing/2014/main" id="{99347886-4E35-2F82-ED9F-DED45EF53E9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33788" y="3786188"/>
            <a:ext cx="90488" cy="90488"/>
          </a:xfrm>
          <a:prstGeom prst="ellipse">
            <a:avLst/>
          </a:prstGeom>
          <a:noFill/>
          <a:ln w="12700" cap="flat">
            <a:solidFill>
              <a:srgbClr val="156082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E"/>
          </a:p>
        </p:txBody>
      </p:sp>
      <p:sp>
        <p:nvSpPr>
          <p:cNvPr id="631" name="Oval 172">
            <a:extLst>
              <a:ext uri="{FF2B5EF4-FFF2-40B4-BE49-F238E27FC236}">
                <a16:creationId xmlns:a16="http://schemas.microsoft.com/office/drawing/2014/main" id="{E4D951E8-F1D2-DAC6-BA65-ADE4D5230C8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57600" y="3513138"/>
            <a:ext cx="90488" cy="90488"/>
          </a:xfrm>
          <a:prstGeom prst="ellipse">
            <a:avLst/>
          </a:prstGeom>
          <a:solidFill>
            <a:srgbClr val="156082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E"/>
          </a:p>
        </p:txBody>
      </p:sp>
      <p:sp>
        <p:nvSpPr>
          <p:cNvPr id="632" name="Oval 173">
            <a:extLst>
              <a:ext uri="{FF2B5EF4-FFF2-40B4-BE49-F238E27FC236}">
                <a16:creationId xmlns:a16="http://schemas.microsoft.com/office/drawing/2014/main" id="{C9975EB2-D290-28AD-A84A-7BE3EB994C5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57600" y="3513138"/>
            <a:ext cx="90488" cy="90488"/>
          </a:xfrm>
          <a:prstGeom prst="ellipse">
            <a:avLst/>
          </a:prstGeom>
          <a:noFill/>
          <a:ln w="12700" cap="flat">
            <a:solidFill>
              <a:srgbClr val="156082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E"/>
          </a:p>
        </p:txBody>
      </p:sp>
      <p:sp>
        <p:nvSpPr>
          <p:cNvPr id="633" name="Oval 174">
            <a:extLst>
              <a:ext uri="{FF2B5EF4-FFF2-40B4-BE49-F238E27FC236}">
                <a16:creationId xmlns:a16="http://schemas.microsoft.com/office/drawing/2014/main" id="{78260C21-81BC-F00E-2449-B0F4F54D0AC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76688" y="4057650"/>
            <a:ext cx="88900" cy="90488"/>
          </a:xfrm>
          <a:prstGeom prst="ellipse">
            <a:avLst/>
          </a:prstGeom>
          <a:solidFill>
            <a:srgbClr val="156082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E"/>
          </a:p>
        </p:txBody>
      </p:sp>
      <p:sp>
        <p:nvSpPr>
          <p:cNvPr id="634" name="Oval 175">
            <a:extLst>
              <a:ext uri="{FF2B5EF4-FFF2-40B4-BE49-F238E27FC236}">
                <a16:creationId xmlns:a16="http://schemas.microsoft.com/office/drawing/2014/main" id="{BB0EBAA2-0899-A916-C95C-C324DD38C05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76688" y="4057650"/>
            <a:ext cx="88900" cy="90488"/>
          </a:xfrm>
          <a:prstGeom prst="ellipse">
            <a:avLst/>
          </a:prstGeom>
          <a:noFill/>
          <a:ln w="12700" cap="flat">
            <a:solidFill>
              <a:srgbClr val="156082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E"/>
          </a:p>
        </p:txBody>
      </p:sp>
      <p:sp>
        <p:nvSpPr>
          <p:cNvPr id="635" name="Oval 176">
            <a:extLst>
              <a:ext uri="{FF2B5EF4-FFF2-40B4-BE49-F238E27FC236}">
                <a16:creationId xmlns:a16="http://schemas.microsoft.com/office/drawing/2014/main" id="{B2E61F2E-6190-7687-9147-3D4B4A73814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40100" y="3449638"/>
            <a:ext cx="88900" cy="88900"/>
          </a:xfrm>
          <a:prstGeom prst="ellipse">
            <a:avLst/>
          </a:prstGeom>
          <a:solidFill>
            <a:srgbClr val="156082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E"/>
          </a:p>
        </p:txBody>
      </p:sp>
      <p:sp>
        <p:nvSpPr>
          <p:cNvPr id="636" name="Oval 177">
            <a:extLst>
              <a:ext uri="{FF2B5EF4-FFF2-40B4-BE49-F238E27FC236}">
                <a16:creationId xmlns:a16="http://schemas.microsoft.com/office/drawing/2014/main" id="{F1B761F0-0864-4551-46E7-6C7CFC27606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40100" y="3449638"/>
            <a:ext cx="88900" cy="88900"/>
          </a:xfrm>
          <a:prstGeom prst="ellipse">
            <a:avLst/>
          </a:prstGeom>
          <a:noFill/>
          <a:ln w="12700" cap="flat">
            <a:solidFill>
              <a:srgbClr val="156082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E"/>
          </a:p>
        </p:txBody>
      </p:sp>
      <p:sp>
        <p:nvSpPr>
          <p:cNvPr id="637" name="Oval 178">
            <a:extLst>
              <a:ext uri="{FF2B5EF4-FFF2-40B4-BE49-F238E27FC236}">
                <a16:creationId xmlns:a16="http://schemas.microsoft.com/office/drawing/2014/main" id="{36369041-C73E-7BE7-CEFC-821E2EE94BA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52888" y="3357563"/>
            <a:ext cx="90488" cy="88900"/>
          </a:xfrm>
          <a:prstGeom prst="ellipse">
            <a:avLst/>
          </a:prstGeom>
          <a:solidFill>
            <a:srgbClr val="156082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E"/>
          </a:p>
        </p:txBody>
      </p:sp>
      <p:sp>
        <p:nvSpPr>
          <p:cNvPr id="638" name="Oval 179">
            <a:extLst>
              <a:ext uri="{FF2B5EF4-FFF2-40B4-BE49-F238E27FC236}">
                <a16:creationId xmlns:a16="http://schemas.microsoft.com/office/drawing/2014/main" id="{5E14D55F-DE8C-74DE-B3FF-ED3AE061CAF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52888" y="3357563"/>
            <a:ext cx="90488" cy="88900"/>
          </a:xfrm>
          <a:prstGeom prst="ellipse">
            <a:avLst/>
          </a:prstGeom>
          <a:noFill/>
          <a:ln w="12700" cap="flat">
            <a:solidFill>
              <a:srgbClr val="156082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E"/>
          </a:p>
        </p:txBody>
      </p:sp>
      <p:sp>
        <p:nvSpPr>
          <p:cNvPr id="639" name="Oval 180">
            <a:extLst>
              <a:ext uri="{FF2B5EF4-FFF2-40B4-BE49-F238E27FC236}">
                <a16:creationId xmlns:a16="http://schemas.microsoft.com/office/drawing/2014/main" id="{66530DC6-DC1D-10B6-B950-DD6E18CE9DE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59250" y="3643313"/>
            <a:ext cx="90488" cy="90488"/>
          </a:xfrm>
          <a:prstGeom prst="ellipse">
            <a:avLst/>
          </a:prstGeom>
          <a:solidFill>
            <a:srgbClr val="156082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E"/>
          </a:p>
        </p:txBody>
      </p:sp>
      <p:sp>
        <p:nvSpPr>
          <p:cNvPr id="640" name="Oval 181">
            <a:extLst>
              <a:ext uri="{FF2B5EF4-FFF2-40B4-BE49-F238E27FC236}">
                <a16:creationId xmlns:a16="http://schemas.microsoft.com/office/drawing/2014/main" id="{6DFA7FF3-C6A7-4241-1434-217AE521750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59250" y="3643313"/>
            <a:ext cx="90488" cy="90488"/>
          </a:xfrm>
          <a:prstGeom prst="ellipse">
            <a:avLst/>
          </a:prstGeom>
          <a:noFill/>
          <a:ln w="12700" cap="flat">
            <a:solidFill>
              <a:srgbClr val="156082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E"/>
          </a:p>
        </p:txBody>
      </p:sp>
      <p:sp>
        <p:nvSpPr>
          <p:cNvPr id="641" name="Oval 182">
            <a:extLst>
              <a:ext uri="{FF2B5EF4-FFF2-40B4-BE49-F238E27FC236}">
                <a16:creationId xmlns:a16="http://schemas.microsoft.com/office/drawing/2014/main" id="{51682297-73BE-EC75-302F-36EC0071387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27463" y="3611563"/>
            <a:ext cx="88900" cy="90488"/>
          </a:xfrm>
          <a:prstGeom prst="ellipse">
            <a:avLst/>
          </a:prstGeom>
          <a:solidFill>
            <a:srgbClr val="156082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E"/>
          </a:p>
        </p:txBody>
      </p:sp>
      <p:sp>
        <p:nvSpPr>
          <p:cNvPr id="642" name="Oval 183">
            <a:extLst>
              <a:ext uri="{FF2B5EF4-FFF2-40B4-BE49-F238E27FC236}">
                <a16:creationId xmlns:a16="http://schemas.microsoft.com/office/drawing/2014/main" id="{789D0D12-4C09-A476-AC27-77F696682C1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27463" y="3611563"/>
            <a:ext cx="88900" cy="90488"/>
          </a:xfrm>
          <a:prstGeom prst="ellipse">
            <a:avLst/>
          </a:prstGeom>
          <a:noFill/>
          <a:ln w="12700" cap="flat">
            <a:solidFill>
              <a:srgbClr val="156082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E"/>
          </a:p>
        </p:txBody>
      </p:sp>
      <p:sp>
        <p:nvSpPr>
          <p:cNvPr id="643" name="Oval 184">
            <a:extLst>
              <a:ext uri="{FF2B5EF4-FFF2-40B4-BE49-F238E27FC236}">
                <a16:creationId xmlns:a16="http://schemas.microsoft.com/office/drawing/2014/main" id="{B587E4E1-4F98-6E34-0C25-2B55F0F2C58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60800" y="3668713"/>
            <a:ext cx="90488" cy="90488"/>
          </a:xfrm>
          <a:prstGeom prst="ellipse">
            <a:avLst/>
          </a:prstGeom>
          <a:solidFill>
            <a:srgbClr val="156082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E"/>
          </a:p>
        </p:txBody>
      </p:sp>
      <p:sp>
        <p:nvSpPr>
          <p:cNvPr id="644" name="Oval 185">
            <a:extLst>
              <a:ext uri="{FF2B5EF4-FFF2-40B4-BE49-F238E27FC236}">
                <a16:creationId xmlns:a16="http://schemas.microsoft.com/office/drawing/2014/main" id="{47722A0B-8E4F-73B1-CBDF-36B1E32CF90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60800" y="3668713"/>
            <a:ext cx="90488" cy="90488"/>
          </a:xfrm>
          <a:prstGeom prst="ellipse">
            <a:avLst/>
          </a:prstGeom>
          <a:noFill/>
          <a:ln w="12700" cap="flat">
            <a:solidFill>
              <a:srgbClr val="156082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E"/>
          </a:p>
        </p:txBody>
      </p:sp>
      <p:sp>
        <p:nvSpPr>
          <p:cNvPr id="645" name="Oval 186">
            <a:extLst>
              <a:ext uri="{FF2B5EF4-FFF2-40B4-BE49-F238E27FC236}">
                <a16:creationId xmlns:a16="http://schemas.microsoft.com/office/drawing/2014/main" id="{F69F81BB-643C-2725-78A7-5ED04355BE8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94125" y="3717925"/>
            <a:ext cx="90488" cy="90488"/>
          </a:xfrm>
          <a:prstGeom prst="ellipse">
            <a:avLst/>
          </a:prstGeom>
          <a:solidFill>
            <a:srgbClr val="156082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E"/>
          </a:p>
        </p:txBody>
      </p:sp>
      <p:sp>
        <p:nvSpPr>
          <p:cNvPr id="646" name="Oval 187">
            <a:extLst>
              <a:ext uri="{FF2B5EF4-FFF2-40B4-BE49-F238E27FC236}">
                <a16:creationId xmlns:a16="http://schemas.microsoft.com/office/drawing/2014/main" id="{CF7287B7-C34A-E872-52FA-017881C6883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94125" y="3717925"/>
            <a:ext cx="90488" cy="90488"/>
          </a:xfrm>
          <a:prstGeom prst="ellipse">
            <a:avLst/>
          </a:prstGeom>
          <a:noFill/>
          <a:ln w="12700" cap="flat">
            <a:solidFill>
              <a:srgbClr val="156082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E"/>
          </a:p>
        </p:txBody>
      </p:sp>
      <p:sp>
        <p:nvSpPr>
          <p:cNvPr id="647" name="Oval 188">
            <a:extLst>
              <a:ext uri="{FF2B5EF4-FFF2-40B4-BE49-F238E27FC236}">
                <a16:creationId xmlns:a16="http://schemas.microsoft.com/office/drawing/2014/main" id="{7DBA6A80-9AD5-7195-2C77-6D78FC70949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8563" y="3560763"/>
            <a:ext cx="90488" cy="88900"/>
          </a:xfrm>
          <a:prstGeom prst="ellipse">
            <a:avLst/>
          </a:prstGeom>
          <a:solidFill>
            <a:srgbClr val="156082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E"/>
          </a:p>
        </p:txBody>
      </p:sp>
      <p:sp>
        <p:nvSpPr>
          <p:cNvPr id="648" name="Oval 189">
            <a:extLst>
              <a:ext uri="{FF2B5EF4-FFF2-40B4-BE49-F238E27FC236}">
                <a16:creationId xmlns:a16="http://schemas.microsoft.com/office/drawing/2014/main" id="{23B7CE9E-B0E1-A5FF-1E52-0F86E5956E5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8563" y="3560763"/>
            <a:ext cx="90488" cy="88900"/>
          </a:xfrm>
          <a:prstGeom prst="ellipse">
            <a:avLst/>
          </a:prstGeom>
          <a:noFill/>
          <a:ln w="12700" cap="flat">
            <a:solidFill>
              <a:srgbClr val="156082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E"/>
          </a:p>
        </p:txBody>
      </p:sp>
      <p:sp>
        <p:nvSpPr>
          <p:cNvPr id="649" name="Oval 190">
            <a:extLst>
              <a:ext uri="{FF2B5EF4-FFF2-40B4-BE49-F238E27FC236}">
                <a16:creationId xmlns:a16="http://schemas.microsoft.com/office/drawing/2014/main" id="{866D3D69-396D-C421-AD52-54AE4CFD909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22713" y="3475038"/>
            <a:ext cx="90488" cy="88900"/>
          </a:xfrm>
          <a:prstGeom prst="ellipse">
            <a:avLst/>
          </a:prstGeom>
          <a:solidFill>
            <a:srgbClr val="156082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E"/>
          </a:p>
        </p:txBody>
      </p:sp>
      <p:sp>
        <p:nvSpPr>
          <p:cNvPr id="650" name="Oval 191">
            <a:extLst>
              <a:ext uri="{FF2B5EF4-FFF2-40B4-BE49-F238E27FC236}">
                <a16:creationId xmlns:a16="http://schemas.microsoft.com/office/drawing/2014/main" id="{35014953-1A9C-9055-0A7F-4616D386209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22713" y="3475038"/>
            <a:ext cx="90488" cy="88900"/>
          </a:xfrm>
          <a:prstGeom prst="ellipse">
            <a:avLst/>
          </a:prstGeom>
          <a:noFill/>
          <a:ln w="12700" cap="flat">
            <a:solidFill>
              <a:srgbClr val="156082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E"/>
          </a:p>
        </p:txBody>
      </p:sp>
      <p:sp>
        <p:nvSpPr>
          <p:cNvPr id="651" name="Oval 192">
            <a:extLst>
              <a:ext uri="{FF2B5EF4-FFF2-40B4-BE49-F238E27FC236}">
                <a16:creationId xmlns:a16="http://schemas.microsoft.com/office/drawing/2014/main" id="{70DE939C-F9D8-C21C-4479-A2C7466A115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22725" y="4076700"/>
            <a:ext cx="90488" cy="90488"/>
          </a:xfrm>
          <a:prstGeom prst="ellipse">
            <a:avLst/>
          </a:prstGeom>
          <a:solidFill>
            <a:srgbClr val="156082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E"/>
          </a:p>
        </p:txBody>
      </p:sp>
      <p:sp>
        <p:nvSpPr>
          <p:cNvPr id="652" name="Oval 193">
            <a:extLst>
              <a:ext uri="{FF2B5EF4-FFF2-40B4-BE49-F238E27FC236}">
                <a16:creationId xmlns:a16="http://schemas.microsoft.com/office/drawing/2014/main" id="{E1148C91-275C-F7B8-498C-2EEB08802EE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22725" y="4076700"/>
            <a:ext cx="90488" cy="90488"/>
          </a:xfrm>
          <a:prstGeom prst="ellipse">
            <a:avLst/>
          </a:prstGeom>
          <a:noFill/>
          <a:ln w="12700" cap="flat">
            <a:solidFill>
              <a:srgbClr val="156082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E"/>
          </a:p>
        </p:txBody>
      </p:sp>
      <p:sp>
        <p:nvSpPr>
          <p:cNvPr id="653" name="Oval 194">
            <a:extLst>
              <a:ext uri="{FF2B5EF4-FFF2-40B4-BE49-F238E27FC236}">
                <a16:creationId xmlns:a16="http://schemas.microsoft.com/office/drawing/2014/main" id="{F8F2C580-5BAF-84E4-E930-080D0370FBD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17875" y="3943350"/>
            <a:ext cx="90488" cy="88900"/>
          </a:xfrm>
          <a:prstGeom prst="ellipse">
            <a:avLst/>
          </a:prstGeom>
          <a:solidFill>
            <a:srgbClr val="156082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E"/>
          </a:p>
        </p:txBody>
      </p:sp>
      <p:sp>
        <p:nvSpPr>
          <p:cNvPr id="654" name="Oval 195">
            <a:extLst>
              <a:ext uri="{FF2B5EF4-FFF2-40B4-BE49-F238E27FC236}">
                <a16:creationId xmlns:a16="http://schemas.microsoft.com/office/drawing/2014/main" id="{3E037CA9-D673-4948-E331-98379DD7615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17875" y="3943350"/>
            <a:ext cx="90488" cy="88900"/>
          </a:xfrm>
          <a:prstGeom prst="ellipse">
            <a:avLst/>
          </a:prstGeom>
          <a:noFill/>
          <a:ln w="12700" cap="flat">
            <a:solidFill>
              <a:srgbClr val="156082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E"/>
          </a:p>
        </p:txBody>
      </p:sp>
      <p:sp>
        <p:nvSpPr>
          <p:cNvPr id="655" name="Oval 196">
            <a:extLst>
              <a:ext uri="{FF2B5EF4-FFF2-40B4-BE49-F238E27FC236}">
                <a16:creationId xmlns:a16="http://schemas.microsoft.com/office/drawing/2014/main" id="{601B0A79-9CEE-18AE-4050-95F506EAB8D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75038" y="3776663"/>
            <a:ext cx="88900" cy="88900"/>
          </a:xfrm>
          <a:prstGeom prst="ellipse">
            <a:avLst/>
          </a:prstGeom>
          <a:solidFill>
            <a:srgbClr val="156082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E"/>
          </a:p>
        </p:txBody>
      </p:sp>
      <p:sp>
        <p:nvSpPr>
          <p:cNvPr id="656" name="Oval 197">
            <a:extLst>
              <a:ext uri="{FF2B5EF4-FFF2-40B4-BE49-F238E27FC236}">
                <a16:creationId xmlns:a16="http://schemas.microsoft.com/office/drawing/2014/main" id="{39F3E6CF-A1B6-7E76-7123-EBD5BB2C037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75038" y="3776663"/>
            <a:ext cx="88900" cy="88900"/>
          </a:xfrm>
          <a:prstGeom prst="ellipse">
            <a:avLst/>
          </a:prstGeom>
          <a:noFill/>
          <a:ln w="12700" cap="flat">
            <a:solidFill>
              <a:srgbClr val="156082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E"/>
          </a:p>
        </p:txBody>
      </p:sp>
      <p:sp>
        <p:nvSpPr>
          <p:cNvPr id="657" name="Oval 198">
            <a:extLst>
              <a:ext uri="{FF2B5EF4-FFF2-40B4-BE49-F238E27FC236}">
                <a16:creationId xmlns:a16="http://schemas.microsoft.com/office/drawing/2014/main" id="{38530F7E-CBC1-A05F-06AA-0D10A23DFCD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70300" y="3690938"/>
            <a:ext cx="90488" cy="88900"/>
          </a:xfrm>
          <a:prstGeom prst="ellipse">
            <a:avLst/>
          </a:prstGeom>
          <a:solidFill>
            <a:srgbClr val="156082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E"/>
          </a:p>
        </p:txBody>
      </p:sp>
      <p:sp>
        <p:nvSpPr>
          <p:cNvPr id="658" name="Oval 199">
            <a:extLst>
              <a:ext uri="{FF2B5EF4-FFF2-40B4-BE49-F238E27FC236}">
                <a16:creationId xmlns:a16="http://schemas.microsoft.com/office/drawing/2014/main" id="{1B21C433-F128-E47B-07F2-E8140E5C846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70300" y="3690938"/>
            <a:ext cx="90488" cy="88900"/>
          </a:xfrm>
          <a:prstGeom prst="ellipse">
            <a:avLst/>
          </a:prstGeom>
          <a:noFill/>
          <a:ln w="12700" cap="flat">
            <a:solidFill>
              <a:srgbClr val="156082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E"/>
          </a:p>
        </p:txBody>
      </p:sp>
      <p:sp>
        <p:nvSpPr>
          <p:cNvPr id="659" name="Oval 200">
            <a:extLst>
              <a:ext uri="{FF2B5EF4-FFF2-40B4-BE49-F238E27FC236}">
                <a16:creationId xmlns:a16="http://schemas.microsoft.com/office/drawing/2014/main" id="{ED8C4F6C-C18A-2716-41A9-77FF1979F0A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71900" y="4278313"/>
            <a:ext cx="88900" cy="88900"/>
          </a:xfrm>
          <a:prstGeom prst="ellipse">
            <a:avLst/>
          </a:prstGeom>
          <a:solidFill>
            <a:srgbClr val="156082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E"/>
          </a:p>
        </p:txBody>
      </p:sp>
      <p:sp>
        <p:nvSpPr>
          <p:cNvPr id="660" name="Oval 201">
            <a:extLst>
              <a:ext uri="{FF2B5EF4-FFF2-40B4-BE49-F238E27FC236}">
                <a16:creationId xmlns:a16="http://schemas.microsoft.com/office/drawing/2014/main" id="{857C09E6-11BF-4402-320C-2878BB88621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71900" y="4278313"/>
            <a:ext cx="88900" cy="88900"/>
          </a:xfrm>
          <a:prstGeom prst="ellipse">
            <a:avLst/>
          </a:prstGeom>
          <a:noFill/>
          <a:ln w="12700" cap="flat">
            <a:solidFill>
              <a:srgbClr val="156082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E"/>
          </a:p>
        </p:txBody>
      </p:sp>
      <p:sp>
        <p:nvSpPr>
          <p:cNvPr id="661" name="Oval 202">
            <a:extLst>
              <a:ext uri="{FF2B5EF4-FFF2-40B4-BE49-F238E27FC236}">
                <a16:creationId xmlns:a16="http://schemas.microsoft.com/office/drawing/2014/main" id="{F7131633-D73E-6132-E2B4-342EEEE5989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81338" y="3790950"/>
            <a:ext cx="88900" cy="90488"/>
          </a:xfrm>
          <a:prstGeom prst="ellipse">
            <a:avLst/>
          </a:prstGeom>
          <a:solidFill>
            <a:srgbClr val="156082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E"/>
          </a:p>
        </p:txBody>
      </p:sp>
      <p:sp>
        <p:nvSpPr>
          <p:cNvPr id="662" name="Oval 203">
            <a:extLst>
              <a:ext uri="{FF2B5EF4-FFF2-40B4-BE49-F238E27FC236}">
                <a16:creationId xmlns:a16="http://schemas.microsoft.com/office/drawing/2014/main" id="{5095CCD7-3309-9C5D-B126-0D852A8BB0E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81338" y="3790950"/>
            <a:ext cx="88900" cy="90488"/>
          </a:xfrm>
          <a:prstGeom prst="ellipse">
            <a:avLst/>
          </a:prstGeom>
          <a:noFill/>
          <a:ln w="12700" cap="flat">
            <a:solidFill>
              <a:srgbClr val="156082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E"/>
          </a:p>
        </p:txBody>
      </p:sp>
      <p:sp>
        <p:nvSpPr>
          <p:cNvPr id="663" name="Oval 204">
            <a:extLst>
              <a:ext uri="{FF2B5EF4-FFF2-40B4-BE49-F238E27FC236}">
                <a16:creationId xmlns:a16="http://schemas.microsoft.com/office/drawing/2014/main" id="{B5749023-F369-A66C-CFCC-A16C4873B22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51250" y="3333750"/>
            <a:ext cx="90488" cy="90488"/>
          </a:xfrm>
          <a:prstGeom prst="ellipse">
            <a:avLst/>
          </a:prstGeom>
          <a:solidFill>
            <a:srgbClr val="156082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E"/>
          </a:p>
        </p:txBody>
      </p:sp>
      <p:grpSp>
        <p:nvGrpSpPr>
          <p:cNvPr id="8" name="Group 406">
            <a:extLst>
              <a:ext uri="{FF2B5EF4-FFF2-40B4-BE49-F238E27FC236}">
                <a16:creationId xmlns:a16="http://schemas.microsoft.com/office/drawing/2014/main" id="{3733199B-5FE8-0723-259E-8F76FA742473}"/>
              </a:ext>
            </a:extLst>
          </p:cNvPr>
          <p:cNvGrpSpPr>
            <a:grpSpLocks/>
          </p:cNvGrpSpPr>
          <p:nvPr/>
        </p:nvGrpSpPr>
        <p:grpSpPr bwMode="auto">
          <a:xfrm>
            <a:off x="3222625" y="3084513"/>
            <a:ext cx="1349375" cy="1163638"/>
            <a:chOff x="2030" y="1943"/>
            <a:chExt cx="850" cy="733"/>
          </a:xfrm>
        </p:grpSpPr>
        <p:sp>
          <p:nvSpPr>
            <p:cNvPr id="264" name="Oval 206">
              <a:extLst>
                <a:ext uri="{FF2B5EF4-FFF2-40B4-BE49-F238E27FC236}">
                  <a16:creationId xmlns:a16="http://schemas.microsoft.com/office/drawing/2014/main" id="{1881DA67-6FD1-0267-DB2A-D83C42493BC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00" y="2100"/>
              <a:ext cx="57" cy="57"/>
            </a:xfrm>
            <a:prstGeom prst="ellipse">
              <a:avLst/>
            </a:prstGeom>
            <a:noFill/>
            <a:ln w="12700" cap="flat">
              <a:solidFill>
                <a:srgbClr val="156082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265" name="Oval 207">
              <a:extLst>
                <a:ext uri="{FF2B5EF4-FFF2-40B4-BE49-F238E27FC236}">
                  <a16:creationId xmlns:a16="http://schemas.microsoft.com/office/drawing/2014/main" id="{E9297F8B-B152-78EC-932B-682CA6B5457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39" y="2162"/>
              <a:ext cx="57" cy="57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266" name="Oval 208">
              <a:extLst>
                <a:ext uri="{FF2B5EF4-FFF2-40B4-BE49-F238E27FC236}">
                  <a16:creationId xmlns:a16="http://schemas.microsoft.com/office/drawing/2014/main" id="{679FB7D7-ADE6-B264-D53F-ADD9C0314AE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39" y="2162"/>
              <a:ext cx="57" cy="57"/>
            </a:xfrm>
            <a:prstGeom prst="ellipse">
              <a:avLst/>
            </a:prstGeom>
            <a:noFill/>
            <a:ln w="12700" cap="flat">
              <a:solidFill>
                <a:srgbClr val="156082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267" name="Oval 209">
              <a:extLst>
                <a:ext uri="{FF2B5EF4-FFF2-40B4-BE49-F238E27FC236}">
                  <a16:creationId xmlns:a16="http://schemas.microsoft.com/office/drawing/2014/main" id="{3B72E659-A24C-3A27-C345-D74B00DC04B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65" y="2346"/>
              <a:ext cx="57" cy="57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268" name="Oval 210">
              <a:extLst>
                <a:ext uri="{FF2B5EF4-FFF2-40B4-BE49-F238E27FC236}">
                  <a16:creationId xmlns:a16="http://schemas.microsoft.com/office/drawing/2014/main" id="{31F46277-B6B3-D2F8-3D91-CD3524133EE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65" y="2346"/>
              <a:ext cx="57" cy="57"/>
            </a:xfrm>
            <a:prstGeom prst="ellipse">
              <a:avLst/>
            </a:prstGeom>
            <a:noFill/>
            <a:ln w="12700" cap="flat">
              <a:solidFill>
                <a:srgbClr val="156082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269" name="Oval 211">
              <a:extLst>
                <a:ext uri="{FF2B5EF4-FFF2-40B4-BE49-F238E27FC236}">
                  <a16:creationId xmlns:a16="http://schemas.microsoft.com/office/drawing/2014/main" id="{BE52B052-9933-A717-87B0-CF8E4AF4BDB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49" y="2200"/>
              <a:ext cx="56" cy="56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270" name="Oval 212">
              <a:extLst>
                <a:ext uri="{FF2B5EF4-FFF2-40B4-BE49-F238E27FC236}">
                  <a16:creationId xmlns:a16="http://schemas.microsoft.com/office/drawing/2014/main" id="{974F6275-0856-9913-F33C-087465C4950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49" y="2200"/>
              <a:ext cx="56" cy="56"/>
            </a:xfrm>
            <a:prstGeom prst="ellipse">
              <a:avLst/>
            </a:prstGeom>
            <a:noFill/>
            <a:ln w="12700" cap="flat">
              <a:solidFill>
                <a:srgbClr val="156082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271" name="Oval 213">
              <a:extLst>
                <a:ext uri="{FF2B5EF4-FFF2-40B4-BE49-F238E27FC236}">
                  <a16:creationId xmlns:a16="http://schemas.microsoft.com/office/drawing/2014/main" id="{CF2B10AC-1B0F-B171-9078-91605BDD915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22" y="2607"/>
              <a:ext cx="57" cy="57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272" name="Oval 214">
              <a:extLst>
                <a:ext uri="{FF2B5EF4-FFF2-40B4-BE49-F238E27FC236}">
                  <a16:creationId xmlns:a16="http://schemas.microsoft.com/office/drawing/2014/main" id="{56600AF5-EF17-27C5-715E-DF275EA6F28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22" y="2607"/>
              <a:ext cx="57" cy="57"/>
            </a:xfrm>
            <a:prstGeom prst="ellipse">
              <a:avLst/>
            </a:prstGeom>
            <a:noFill/>
            <a:ln w="12700" cap="flat">
              <a:solidFill>
                <a:srgbClr val="156082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273" name="Oval 215">
              <a:extLst>
                <a:ext uri="{FF2B5EF4-FFF2-40B4-BE49-F238E27FC236}">
                  <a16:creationId xmlns:a16="http://schemas.microsoft.com/office/drawing/2014/main" id="{6627D354-86A8-C8D8-5FA0-A1390BDFC36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43" y="2389"/>
              <a:ext cx="57" cy="57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274" name="Oval 216">
              <a:extLst>
                <a:ext uri="{FF2B5EF4-FFF2-40B4-BE49-F238E27FC236}">
                  <a16:creationId xmlns:a16="http://schemas.microsoft.com/office/drawing/2014/main" id="{98734B74-E64C-604B-EE7C-C6CC12D6EB5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43" y="2389"/>
              <a:ext cx="57" cy="57"/>
            </a:xfrm>
            <a:prstGeom prst="ellipse">
              <a:avLst/>
            </a:prstGeom>
            <a:noFill/>
            <a:ln w="12700" cap="flat">
              <a:solidFill>
                <a:srgbClr val="156082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275" name="Oval 217">
              <a:extLst>
                <a:ext uri="{FF2B5EF4-FFF2-40B4-BE49-F238E27FC236}">
                  <a16:creationId xmlns:a16="http://schemas.microsoft.com/office/drawing/2014/main" id="{F9CBB8A1-D95C-C97C-DF1D-C2054EC0776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00" y="2208"/>
              <a:ext cx="57" cy="56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276" name="Oval 218">
              <a:extLst>
                <a:ext uri="{FF2B5EF4-FFF2-40B4-BE49-F238E27FC236}">
                  <a16:creationId xmlns:a16="http://schemas.microsoft.com/office/drawing/2014/main" id="{4B456CB9-17BF-08C4-12E0-800D5B37E24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00" y="2208"/>
              <a:ext cx="57" cy="56"/>
            </a:xfrm>
            <a:prstGeom prst="ellipse">
              <a:avLst/>
            </a:prstGeom>
            <a:noFill/>
            <a:ln w="12700" cap="flat">
              <a:solidFill>
                <a:srgbClr val="156082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277" name="Oval 219">
              <a:extLst>
                <a:ext uri="{FF2B5EF4-FFF2-40B4-BE49-F238E27FC236}">
                  <a16:creationId xmlns:a16="http://schemas.microsoft.com/office/drawing/2014/main" id="{E5D331E1-63F4-B776-4EEE-560E4E8B676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11" y="2229"/>
              <a:ext cx="57" cy="57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278" name="Oval 220">
              <a:extLst>
                <a:ext uri="{FF2B5EF4-FFF2-40B4-BE49-F238E27FC236}">
                  <a16:creationId xmlns:a16="http://schemas.microsoft.com/office/drawing/2014/main" id="{600F594D-41D7-9F35-4412-9724DA66F74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11" y="2229"/>
              <a:ext cx="57" cy="57"/>
            </a:xfrm>
            <a:prstGeom prst="ellipse">
              <a:avLst/>
            </a:prstGeom>
            <a:noFill/>
            <a:ln w="12700" cap="flat">
              <a:solidFill>
                <a:srgbClr val="156082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279" name="Oval 221">
              <a:extLst>
                <a:ext uri="{FF2B5EF4-FFF2-40B4-BE49-F238E27FC236}">
                  <a16:creationId xmlns:a16="http://schemas.microsoft.com/office/drawing/2014/main" id="{72BA5E28-BBAF-3C28-AFE5-27942E50638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87" y="2287"/>
              <a:ext cx="57" cy="57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280" name="Oval 222">
              <a:extLst>
                <a:ext uri="{FF2B5EF4-FFF2-40B4-BE49-F238E27FC236}">
                  <a16:creationId xmlns:a16="http://schemas.microsoft.com/office/drawing/2014/main" id="{47561401-48EB-FCB3-0E0F-111245D5EC6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87" y="2287"/>
              <a:ext cx="57" cy="57"/>
            </a:xfrm>
            <a:prstGeom prst="ellipse">
              <a:avLst/>
            </a:prstGeom>
            <a:noFill/>
            <a:ln w="12700" cap="flat">
              <a:solidFill>
                <a:srgbClr val="156082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281" name="Oval 223">
              <a:extLst>
                <a:ext uri="{FF2B5EF4-FFF2-40B4-BE49-F238E27FC236}">
                  <a16:creationId xmlns:a16="http://schemas.microsoft.com/office/drawing/2014/main" id="{D24DC12F-CFDE-6EBB-1C9C-74C50631EC7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19" y="2309"/>
              <a:ext cx="56" cy="56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282" name="Oval 224">
              <a:extLst>
                <a:ext uri="{FF2B5EF4-FFF2-40B4-BE49-F238E27FC236}">
                  <a16:creationId xmlns:a16="http://schemas.microsoft.com/office/drawing/2014/main" id="{8AF101DF-EE8E-4F71-DA1D-C99B1249AC3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19" y="2309"/>
              <a:ext cx="56" cy="56"/>
            </a:xfrm>
            <a:prstGeom prst="ellipse">
              <a:avLst/>
            </a:prstGeom>
            <a:noFill/>
            <a:ln w="12700" cap="flat">
              <a:solidFill>
                <a:srgbClr val="156082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283" name="Oval 225">
              <a:extLst>
                <a:ext uri="{FF2B5EF4-FFF2-40B4-BE49-F238E27FC236}">
                  <a16:creationId xmlns:a16="http://schemas.microsoft.com/office/drawing/2014/main" id="{8B3D874F-8F23-C89C-BC19-3D09AEFBADD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94" y="2241"/>
              <a:ext cx="57" cy="57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284" name="Oval 226">
              <a:extLst>
                <a:ext uri="{FF2B5EF4-FFF2-40B4-BE49-F238E27FC236}">
                  <a16:creationId xmlns:a16="http://schemas.microsoft.com/office/drawing/2014/main" id="{197B15C8-49D0-7E28-D330-DC09484CAA8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94" y="2241"/>
              <a:ext cx="57" cy="57"/>
            </a:xfrm>
            <a:prstGeom prst="ellipse">
              <a:avLst/>
            </a:prstGeom>
            <a:noFill/>
            <a:ln w="12700" cap="flat">
              <a:solidFill>
                <a:srgbClr val="156082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285" name="Oval 227">
              <a:extLst>
                <a:ext uri="{FF2B5EF4-FFF2-40B4-BE49-F238E27FC236}">
                  <a16:creationId xmlns:a16="http://schemas.microsoft.com/office/drawing/2014/main" id="{A47A9FFC-55EB-2BEE-7AE7-05F2A457327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72" y="2338"/>
              <a:ext cx="57" cy="57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286" name="Oval 228">
              <a:extLst>
                <a:ext uri="{FF2B5EF4-FFF2-40B4-BE49-F238E27FC236}">
                  <a16:creationId xmlns:a16="http://schemas.microsoft.com/office/drawing/2014/main" id="{E98588A5-91F0-081B-D974-3EC5ADBA39C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72" y="2338"/>
              <a:ext cx="57" cy="57"/>
            </a:xfrm>
            <a:prstGeom prst="ellipse">
              <a:avLst/>
            </a:prstGeom>
            <a:noFill/>
            <a:ln w="12700" cap="flat">
              <a:solidFill>
                <a:srgbClr val="156082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287" name="Oval 229">
              <a:extLst>
                <a:ext uri="{FF2B5EF4-FFF2-40B4-BE49-F238E27FC236}">
                  <a16:creationId xmlns:a16="http://schemas.microsoft.com/office/drawing/2014/main" id="{24C3B57D-FB3E-4562-6E63-D2F90881C73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59" y="2446"/>
              <a:ext cx="57" cy="56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288" name="Oval 230">
              <a:extLst>
                <a:ext uri="{FF2B5EF4-FFF2-40B4-BE49-F238E27FC236}">
                  <a16:creationId xmlns:a16="http://schemas.microsoft.com/office/drawing/2014/main" id="{A4026864-5252-A1B3-E653-0F71608257B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59" y="2446"/>
              <a:ext cx="57" cy="56"/>
            </a:xfrm>
            <a:prstGeom prst="ellipse">
              <a:avLst/>
            </a:prstGeom>
            <a:noFill/>
            <a:ln w="12700" cap="flat">
              <a:solidFill>
                <a:srgbClr val="156082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289" name="Oval 231">
              <a:extLst>
                <a:ext uri="{FF2B5EF4-FFF2-40B4-BE49-F238E27FC236}">
                  <a16:creationId xmlns:a16="http://schemas.microsoft.com/office/drawing/2014/main" id="{4B22B5E7-5CD4-3D73-6B4C-0E4B99C321D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33" y="2489"/>
              <a:ext cx="56" cy="56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290" name="Oval 232">
              <a:extLst>
                <a:ext uri="{FF2B5EF4-FFF2-40B4-BE49-F238E27FC236}">
                  <a16:creationId xmlns:a16="http://schemas.microsoft.com/office/drawing/2014/main" id="{9250C586-2874-2F0E-1429-DFE0E011E42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33" y="2489"/>
              <a:ext cx="56" cy="56"/>
            </a:xfrm>
            <a:prstGeom prst="ellipse">
              <a:avLst/>
            </a:prstGeom>
            <a:noFill/>
            <a:ln w="12700" cap="flat">
              <a:solidFill>
                <a:srgbClr val="156082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291" name="Oval 233">
              <a:extLst>
                <a:ext uri="{FF2B5EF4-FFF2-40B4-BE49-F238E27FC236}">
                  <a16:creationId xmlns:a16="http://schemas.microsoft.com/office/drawing/2014/main" id="{A845721E-74C6-7AB2-4C53-D78DC7260F2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82" y="2437"/>
              <a:ext cx="56" cy="56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292" name="Oval 234">
              <a:extLst>
                <a:ext uri="{FF2B5EF4-FFF2-40B4-BE49-F238E27FC236}">
                  <a16:creationId xmlns:a16="http://schemas.microsoft.com/office/drawing/2014/main" id="{C3FF2014-D69E-1990-714C-DF4D7147B68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82" y="2437"/>
              <a:ext cx="56" cy="56"/>
            </a:xfrm>
            <a:prstGeom prst="ellipse">
              <a:avLst/>
            </a:prstGeom>
            <a:noFill/>
            <a:ln w="12700" cap="flat">
              <a:solidFill>
                <a:srgbClr val="156082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293" name="Oval 235">
              <a:extLst>
                <a:ext uri="{FF2B5EF4-FFF2-40B4-BE49-F238E27FC236}">
                  <a16:creationId xmlns:a16="http://schemas.microsoft.com/office/drawing/2014/main" id="{CBE07340-8789-1A6B-FA2A-23349267F5A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44" y="2271"/>
              <a:ext cx="56" cy="57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294" name="Oval 236">
              <a:extLst>
                <a:ext uri="{FF2B5EF4-FFF2-40B4-BE49-F238E27FC236}">
                  <a16:creationId xmlns:a16="http://schemas.microsoft.com/office/drawing/2014/main" id="{33C3D237-5A8E-D382-3C2B-D7E52F0FE69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44" y="2271"/>
              <a:ext cx="56" cy="57"/>
            </a:xfrm>
            <a:prstGeom prst="ellipse">
              <a:avLst/>
            </a:prstGeom>
            <a:noFill/>
            <a:ln w="12700" cap="flat">
              <a:solidFill>
                <a:srgbClr val="156082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295" name="Oval 237">
              <a:extLst>
                <a:ext uri="{FF2B5EF4-FFF2-40B4-BE49-F238E27FC236}">
                  <a16:creationId xmlns:a16="http://schemas.microsoft.com/office/drawing/2014/main" id="{114906BD-19AD-B766-B821-8776B213191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39" y="2467"/>
              <a:ext cx="56" cy="57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296" name="Oval 238">
              <a:extLst>
                <a:ext uri="{FF2B5EF4-FFF2-40B4-BE49-F238E27FC236}">
                  <a16:creationId xmlns:a16="http://schemas.microsoft.com/office/drawing/2014/main" id="{CFBE651F-50F6-8950-21E8-E28E2F4AE1B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39" y="2467"/>
              <a:ext cx="56" cy="57"/>
            </a:xfrm>
            <a:prstGeom prst="ellipse">
              <a:avLst/>
            </a:prstGeom>
            <a:noFill/>
            <a:ln w="12700" cap="flat">
              <a:solidFill>
                <a:srgbClr val="156082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297" name="Oval 239">
              <a:extLst>
                <a:ext uri="{FF2B5EF4-FFF2-40B4-BE49-F238E27FC236}">
                  <a16:creationId xmlns:a16="http://schemas.microsoft.com/office/drawing/2014/main" id="{57E1E1A0-C253-EB00-A915-BA034DDA25A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09" y="2513"/>
              <a:ext cx="56" cy="57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298" name="Oval 240">
              <a:extLst>
                <a:ext uri="{FF2B5EF4-FFF2-40B4-BE49-F238E27FC236}">
                  <a16:creationId xmlns:a16="http://schemas.microsoft.com/office/drawing/2014/main" id="{9204E08C-AAE6-F36D-C9D7-989DC0F6FF9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09" y="2513"/>
              <a:ext cx="56" cy="57"/>
            </a:xfrm>
            <a:prstGeom prst="ellipse">
              <a:avLst/>
            </a:prstGeom>
            <a:noFill/>
            <a:ln w="12700" cap="flat">
              <a:solidFill>
                <a:srgbClr val="156082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299" name="Oval 241">
              <a:extLst>
                <a:ext uri="{FF2B5EF4-FFF2-40B4-BE49-F238E27FC236}">
                  <a16:creationId xmlns:a16="http://schemas.microsoft.com/office/drawing/2014/main" id="{9ED7935B-ED11-0965-1444-9DB24990889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55" y="2237"/>
              <a:ext cx="56" cy="57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300" name="Oval 242">
              <a:extLst>
                <a:ext uri="{FF2B5EF4-FFF2-40B4-BE49-F238E27FC236}">
                  <a16:creationId xmlns:a16="http://schemas.microsoft.com/office/drawing/2014/main" id="{39F201AF-BFA5-087D-25B8-2FFFFB16FDB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55" y="2237"/>
              <a:ext cx="56" cy="57"/>
            </a:xfrm>
            <a:prstGeom prst="ellipse">
              <a:avLst/>
            </a:prstGeom>
            <a:noFill/>
            <a:ln w="12700" cap="flat">
              <a:solidFill>
                <a:srgbClr val="156082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301" name="Oval 243">
              <a:extLst>
                <a:ext uri="{FF2B5EF4-FFF2-40B4-BE49-F238E27FC236}">
                  <a16:creationId xmlns:a16="http://schemas.microsoft.com/office/drawing/2014/main" id="{3FBF3476-C078-BBFE-CB4F-C019ECF719B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76" y="2038"/>
              <a:ext cx="57" cy="57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302" name="Oval 244">
              <a:extLst>
                <a:ext uri="{FF2B5EF4-FFF2-40B4-BE49-F238E27FC236}">
                  <a16:creationId xmlns:a16="http://schemas.microsoft.com/office/drawing/2014/main" id="{CB7997C5-57BC-7AE0-2AB0-68A77814777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76" y="2038"/>
              <a:ext cx="57" cy="57"/>
            </a:xfrm>
            <a:prstGeom prst="ellipse">
              <a:avLst/>
            </a:prstGeom>
            <a:noFill/>
            <a:ln w="12700" cap="flat">
              <a:solidFill>
                <a:srgbClr val="156082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303" name="Oval 245">
              <a:extLst>
                <a:ext uri="{FF2B5EF4-FFF2-40B4-BE49-F238E27FC236}">
                  <a16:creationId xmlns:a16="http://schemas.microsoft.com/office/drawing/2014/main" id="{8DC77645-A29A-BF07-0A2C-81D4F408315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11" y="2357"/>
              <a:ext cx="56" cy="57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304" name="Oval 246">
              <a:extLst>
                <a:ext uri="{FF2B5EF4-FFF2-40B4-BE49-F238E27FC236}">
                  <a16:creationId xmlns:a16="http://schemas.microsoft.com/office/drawing/2014/main" id="{37C2BD9D-9BAD-B657-08DA-3798E404A50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11" y="2357"/>
              <a:ext cx="56" cy="57"/>
            </a:xfrm>
            <a:prstGeom prst="ellipse">
              <a:avLst/>
            </a:prstGeom>
            <a:noFill/>
            <a:ln w="12700" cap="flat">
              <a:solidFill>
                <a:srgbClr val="156082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305" name="Oval 247">
              <a:extLst>
                <a:ext uri="{FF2B5EF4-FFF2-40B4-BE49-F238E27FC236}">
                  <a16:creationId xmlns:a16="http://schemas.microsoft.com/office/drawing/2014/main" id="{8A4040A7-15D6-291A-0856-DF64D012843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38" y="2423"/>
              <a:ext cx="56" cy="57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306" name="Oval 248">
              <a:extLst>
                <a:ext uri="{FF2B5EF4-FFF2-40B4-BE49-F238E27FC236}">
                  <a16:creationId xmlns:a16="http://schemas.microsoft.com/office/drawing/2014/main" id="{88CAE99D-C89E-7090-F581-06A6FF89451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38" y="2423"/>
              <a:ext cx="56" cy="57"/>
            </a:xfrm>
            <a:prstGeom prst="ellipse">
              <a:avLst/>
            </a:prstGeom>
            <a:noFill/>
            <a:ln w="12700" cap="flat">
              <a:solidFill>
                <a:srgbClr val="156082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307" name="Oval 249">
              <a:extLst>
                <a:ext uri="{FF2B5EF4-FFF2-40B4-BE49-F238E27FC236}">
                  <a16:creationId xmlns:a16="http://schemas.microsoft.com/office/drawing/2014/main" id="{4770603E-7518-34FC-4A68-6ABEAD349CA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60" y="2279"/>
              <a:ext cx="56" cy="57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308" name="Oval 250">
              <a:extLst>
                <a:ext uri="{FF2B5EF4-FFF2-40B4-BE49-F238E27FC236}">
                  <a16:creationId xmlns:a16="http://schemas.microsoft.com/office/drawing/2014/main" id="{7F6002BE-9947-8676-CEAA-A3A9ED861FA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60" y="2279"/>
              <a:ext cx="56" cy="57"/>
            </a:xfrm>
            <a:prstGeom prst="ellipse">
              <a:avLst/>
            </a:prstGeom>
            <a:noFill/>
            <a:ln w="12700" cap="flat">
              <a:solidFill>
                <a:srgbClr val="156082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309" name="Oval 251">
              <a:extLst>
                <a:ext uri="{FF2B5EF4-FFF2-40B4-BE49-F238E27FC236}">
                  <a16:creationId xmlns:a16="http://schemas.microsoft.com/office/drawing/2014/main" id="{6346BA47-7844-BC0C-3DC9-5A3AF070CEA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28" y="2225"/>
              <a:ext cx="57" cy="57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310" name="Oval 252">
              <a:extLst>
                <a:ext uri="{FF2B5EF4-FFF2-40B4-BE49-F238E27FC236}">
                  <a16:creationId xmlns:a16="http://schemas.microsoft.com/office/drawing/2014/main" id="{4CEEA937-D5BE-F74A-3393-7360C2802F9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28" y="2225"/>
              <a:ext cx="57" cy="57"/>
            </a:xfrm>
            <a:prstGeom prst="ellipse">
              <a:avLst/>
            </a:prstGeom>
            <a:noFill/>
            <a:ln w="12700" cap="flat">
              <a:solidFill>
                <a:srgbClr val="156082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311" name="Oval 253">
              <a:extLst>
                <a:ext uri="{FF2B5EF4-FFF2-40B4-BE49-F238E27FC236}">
                  <a16:creationId xmlns:a16="http://schemas.microsoft.com/office/drawing/2014/main" id="{C798B966-6695-0F27-6F2B-A3B5C100943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93" y="2260"/>
              <a:ext cx="56" cy="57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312" name="Oval 254">
              <a:extLst>
                <a:ext uri="{FF2B5EF4-FFF2-40B4-BE49-F238E27FC236}">
                  <a16:creationId xmlns:a16="http://schemas.microsoft.com/office/drawing/2014/main" id="{4F1650E4-80D1-3A65-87D4-5299F3AD21F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93" y="2260"/>
              <a:ext cx="56" cy="57"/>
            </a:xfrm>
            <a:prstGeom prst="ellipse">
              <a:avLst/>
            </a:prstGeom>
            <a:noFill/>
            <a:ln w="12700" cap="flat">
              <a:solidFill>
                <a:srgbClr val="156082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313" name="Oval 255">
              <a:extLst>
                <a:ext uri="{FF2B5EF4-FFF2-40B4-BE49-F238E27FC236}">
                  <a16:creationId xmlns:a16="http://schemas.microsoft.com/office/drawing/2014/main" id="{DCB64988-D6E3-D524-92EE-9F3FC5ED9E0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50" y="2060"/>
              <a:ext cx="56" cy="56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314" name="Oval 256">
              <a:extLst>
                <a:ext uri="{FF2B5EF4-FFF2-40B4-BE49-F238E27FC236}">
                  <a16:creationId xmlns:a16="http://schemas.microsoft.com/office/drawing/2014/main" id="{C56B5310-C563-EA0B-18A3-FB5FFD207D5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50" y="2060"/>
              <a:ext cx="56" cy="56"/>
            </a:xfrm>
            <a:prstGeom prst="ellipse">
              <a:avLst/>
            </a:prstGeom>
            <a:noFill/>
            <a:ln w="12700" cap="flat">
              <a:solidFill>
                <a:srgbClr val="156082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315" name="Oval 257">
              <a:extLst>
                <a:ext uri="{FF2B5EF4-FFF2-40B4-BE49-F238E27FC236}">
                  <a16:creationId xmlns:a16="http://schemas.microsoft.com/office/drawing/2014/main" id="{2920F03B-BD11-8320-F1CD-2F392A3AC05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86" y="2446"/>
              <a:ext cx="57" cy="56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316" name="Oval 258">
              <a:extLst>
                <a:ext uri="{FF2B5EF4-FFF2-40B4-BE49-F238E27FC236}">
                  <a16:creationId xmlns:a16="http://schemas.microsoft.com/office/drawing/2014/main" id="{CB335CD6-10B7-F844-FFF4-1E25040000F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86" y="2446"/>
              <a:ext cx="57" cy="56"/>
            </a:xfrm>
            <a:prstGeom prst="ellipse">
              <a:avLst/>
            </a:prstGeom>
            <a:noFill/>
            <a:ln w="12700" cap="flat">
              <a:solidFill>
                <a:srgbClr val="156082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317" name="Oval 259">
              <a:extLst>
                <a:ext uri="{FF2B5EF4-FFF2-40B4-BE49-F238E27FC236}">
                  <a16:creationId xmlns:a16="http://schemas.microsoft.com/office/drawing/2014/main" id="{87A6D497-FF1C-9FE4-DFAA-181E89BD60C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33" y="2481"/>
              <a:ext cx="56" cy="56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318" name="Oval 260">
              <a:extLst>
                <a:ext uri="{FF2B5EF4-FFF2-40B4-BE49-F238E27FC236}">
                  <a16:creationId xmlns:a16="http://schemas.microsoft.com/office/drawing/2014/main" id="{C7265F2D-88E7-0B61-6DB3-2D69EBEE989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33" y="2481"/>
              <a:ext cx="56" cy="56"/>
            </a:xfrm>
            <a:prstGeom prst="ellipse">
              <a:avLst/>
            </a:prstGeom>
            <a:noFill/>
            <a:ln w="12700" cap="flat">
              <a:solidFill>
                <a:srgbClr val="156082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319" name="Oval 261">
              <a:extLst>
                <a:ext uri="{FF2B5EF4-FFF2-40B4-BE49-F238E27FC236}">
                  <a16:creationId xmlns:a16="http://schemas.microsoft.com/office/drawing/2014/main" id="{138D15C0-1034-3FAD-8914-6BB5DA04DE9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93" y="2314"/>
              <a:ext cx="56" cy="57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320" name="Oval 262">
              <a:extLst>
                <a:ext uri="{FF2B5EF4-FFF2-40B4-BE49-F238E27FC236}">
                  <a16:creationId xmlns:a16="http://schemas.microsoft.com/office/drawing/2014/main" id="{972B52BB-83C7-911C-2F41-908D75E1A88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93" y="2314"/>
              <a:ext cx="56" cy="57"/>
            </a:xfrm>
            <a:prstGeom prst="ellipse">
              <a:avLst/>
            </a:prstGeom>
            <a:noFill/>
            <a:ln w="12700" cap="flat">
              <a:solidFill>
                <a:srgbClr val="156082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321" name="Oval 263">
              <a:extLst>
                <a:ext uri="{FF2B5EF4-FFF2-40B4-BE49-F238E27FC236}">
                  <a16:creationId xmlns:a16="http://schemas.microsoft.com/office/drawing/2014/main" id="{70C029D3-EA10-48D6-FB33-9ED5D84F67D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88" y="2346"/>
              <a:ext cx="56" cy="57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322" name="Oval 264">
              <a:extLst>
                <a:ext uri="{FF2B5EF4-FFF2-40B4-BE49-F238E27FC236}">
                  <a16:creationId xmlns:a16="http://schemas.microsoft.com/office/drawing/2014/main" id="{3476FFEF-5251-36FB-22F6-20633F99016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88" y="2346"/>
              <a:ext cx="56" cy="57"/>
            </a:xfrm>
            <a:prstGeom prst="ellipse">
              <a:avLst/>
            </a:prstGeom>
            <a:noFill/>
            <a:ln w="12700" cap="flat">
              <a:solidFill>
                <a:srgbClr val="156082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323" name="Oval 265">
              <a:extLst>
                <a:ext uri="{FF2B5EF4-FFF2-40B4-BE49-F238E27FC236}">
                  <a16:creationId xmlns:a16="http://schemas.microsoft.com/office/drawing/2014/main" id="{E667F352-943D-6016-D618-030A837EC1B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50" y="2318"/>
              <a:ext cx="56" cy="57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324" name="Oval 266">
              <a:extLst>
                <a:ext uri="{FF2B5EF4-FFF2-40B4-BE49-F238E27FC236}">
                  <a16:creationId xmlns:a16="http://schemas.microsoft.com/office/drawing/2014/main" id="{3F0F608E-6B6E-8BAB-56CE-294F80F9AF3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50" y="2318"/>
              <a:ext cx="56" cy="57"/>
            </a:xfrm>
            <a:prstGeom prst="ellipse">
              <a:avLst/>
            </a:prstGeom>
            <a:noFill/>
            <a:ln w="12700" cap="flat">
              <a:solidFill>
                <a:srgbClr val="156082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325" name="Oval 267">
              <a:extLst>
                <a:ext uri="{FF2B5EF4-FFF2-40B4-BE49-F238E27FC236}">
                  <a16:creationId xmlns:a16="http://schemas.microsoft.com/office/drawing/2014/main" id="{7E303854-E911-165F-923C-4F82F895168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84" y="2426"/>
              <a:ext cx="56" cy="56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326" name="Oval 268">
              <a:extLst>
                <a:ext uri="{FF2B5EF4-FFF2-40B4-BE49-F238E27FC236}">
                  <a16:creationId xmlns:a16="http://schemas.microsoft.com/office/drawing/2014/main" id="{E2D6AAB4-CA0B-2695-7732-A3D47AC2B60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84" y="2426"/>
              <a:ext cx="56" cy="56"/>
            </a:xfrm>
            <a:prstGeom prst="ellipse">
              <a:avLst/>
            </a:prstGeom>
            <a:noFill/>
            <a:ln w="12700" cap="flat">
              <a:solidFill>
                <a:srgbClr val="156082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327" name="Oval 269">
              <a:extLst>
                <a:ext uri="{FF2B5EF4-FFF2-40B4-BE49-F238E27FC236}">
                  <a16:creationId xmlns:a16="http://schemas.microsoft.com/office/drawing/2014/main" id="{4510DEE5-4655-15E6-0E91-E5725E729C7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56" y="2428"/>
              <a:ext cx="56" cy="57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328" name="Oval 270">
              <a:extLst>
                <a:ext uri="{FF2B5EF4-FFF2-40B4-BE49-F238E27FC236}">
                  <a16:creationId xmlns:a16="http://schemas.microsoft.com/office/drawing/2014/main" id="{A8A794D1-8617-8660-902F-8DCA3050F2B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56" y="2428"/>
              <a:ext cx="56" cy="57"/>
            </a:xfrm>
            <a:prstGeom prst="ellipse">
              <a:avLst/>
            </a:prstGeom>
            <a:noFill/>
            <a:ln w="12700" cap="flat">
              <a:solidFill>
                <a:srgbClr val="156082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329" name="Oval 271">
              <a:extLst>
                <a:ext uri="{FF2B5EF4-FFF2-40B4-BE49-F238E27FC236}">
                  <a16:creationId xmlns:a16="http://schemas.microsoft.com/office/drawing/2014/main" id="{B324F92E-3239-E83A-5788-D71C8EA3298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53" y="2248"/>
              <a:ext cx="57" cy="57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330" name="Oval 272">
              <a:extLst>
                <a:ext uri="{FF2B5EF4-FFF2-40B4-BE49-F238E27FC236}">
                  <a16:creationId xmlns:a16="http://schemas.microsoft.com/office/drawing/2014/main" id="{BF26E351-18D7-76ED-EFF4-2D0E5FB0FA5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53" y="2248"/>
              <a:ext cx="57" cy="57"/>
            </a:xfrm>
            <a:prstGeom prst="ellipse">
              <a:avLst/>
            </a:prstGeom>
            <a:noFill/>
            <a:ln w="12700" cap="flat">
              <a:solidFill>
                <a:srgbClr val="156082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331" name="Oval 273">
              <a:extLst>
                <a:ext uri="{FF2B5EF4-FFF2-40B4-BE49-F238E27FC236}">
                  <a16:creationId xmlns:a16="http://schemas.microsoft.com/office/drawing/2014/main" id="{AE6170FF-78D4-A840-8399-8DFBF74F797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64" y="2237"/>
              <a:ext cx="57" cy="57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332" name="Oval 274">
              <a:extLst>
                <a:ext uri="{FF2B5EF4-FFF2-40B4-BE49-F238E27FC236}">
                  <a16:creationId xmlns:a16="http://schemas.microsoft.com/office/drawing/2014/main" id="{8B78BEE2-E037-1618-A38D-2E4F3DBC6FC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64" y="2237"/>
              <a:ext cx="57" cy="57"/>
            </a:xfrm>
            <a:prstGeom prst="ellipse">
              <a:avLst/>
            </a:prstGeom>
            <a:noFill/>
            <a:ln w="12700" cap="flat">
              <a:solidFill>
                <a:srgbClr val="156082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333" name="Oval 275">
              <a:extLst>
                <a:ext uri="{FF2B5EF4-FFF2-40B4-BE49-F238E27FC236}">
                  <a16:creationId xmlns:a16="http://schemas.microsoft.com/office/drawing/2014/main" id="{73456B62-28D4-0734-D15F-1ECA3E3EF37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78" y="2303"/>
              <a:ext cx="56" cy="57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334" name="Oval 276">
              <a:extLst>
                <a:ext uri="{FF2B5EF4-FFF2-40B4-BE49-F238E27FC236}">
                  <a16:creationId xmlns:a16="http://schemas.microsoft.com/office/drawing/2014/main" id="{4F2E6A2A-444E-3286-5E23-1E4BE8777DA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78" y="2303"/>
              <a:ext cx="56" cy="57"/>
            </a:xfrm>
            <a:prstGeom prst="ellipse">
              <a:avLst/>
            </a:prstGeom>
            <a:noFill/>
            <a:ln w="12700" cap="flat">
              <a:solidFill>
                <a:srgbClr val="156082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335" name="Oval 277">
              <a:extLst>
                <a:ext uri="{FF2B5EF4-FFF2-40B4-BE49-F238E27FC236}">
                  <a16:creationId xmlns:a16="http://schemas.microsoft.com/office/drawing/2014/main" id="{266BF201-13BA-DEA1-A8BC-66320E7B6E5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01" y="2236"/>
              <a:ext cx="57" cy="57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336" name="Oval 278">
              <a:extLst>
                <a:ext uri="{FF2B5EF4-FFF2-40B4-BE49-F238E27FC236}">
                  <a16:creationId xmlns:a16="http://schemas.microsoft.com/office/drawing/2014/main" id="{062E902C-E181-71C8-2C1B-3A8F3E13C67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01" y="2236"/>
              <a:ext cx="57" cy="57"/>
            </a:xfrm>
            <a:prstGeom prst="ellipse">
              <a:avLst/>
            </a:prstGeom>
            <a:noFill/>
            <a:ln w="12700" cap="flat">
              <a:solidFill>
                <a:srgbClr val="156082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337" name="Oval 279">
              <a:extLst>
                <a:ext uri="{FF2B5EF4-FFF2-40B4-BE49-F238E27FC236}">
                  <a16:creationId xmlns:a16="http://schemas.microsoft.com/office/drawing/2014/main" id="{088E49DB-CDDB-58E4-0177-151C1C60145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79" y="2181"/>
              <a:ext cx="57" cy="56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338" name="Oval 280">
              <a:extLst>
                <a:ext uri="{FF2B5EF4-FFF2-40B4-BE49-F238E27FC236}">
                  <a16:creationId xmlns:a16="http://schemas.microsoft.com/office/drawing/2014/main" id="{B92C2698-2277-86D6-72B7-2F25BB5C565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79" y="2181"/>
              <a:ext cx="57" cy="56"/>
            </a:xfrm>
            <a:prstGeom prst="ellipse">
              <a:avLst/>
            </a:prstGeom>
            <a:noFill/>
            <a:ln w="12700" cap="flat">
              <a:solidFill>
                <a:srgbClr val="156082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339" name="Oval 281">
              <a:extLst>
                <a:ext uri="{FF2B5EF4-FFF2-40B4-BE49-F238E27FC236}">
                  <a16:creationId xmlns:a16="http://schemas.microsoft.com/office/drawing/2014/main" id="{514BA8BE-D976-AA9A-7A49-61F0C2334EA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44" y="2260"/>
              <a:ext cx="56" cy="57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340" name="Oval 282">
              <a:extLst>
                <a:ext uri="{FF2B5EF4-FFF2-40B4-BE49-F238E27FC236}">
                  <a16:creationId xmlns:a16="http://schemas.microsoft.com/office/drawing/2014/main" id="{1E9A00F3-E123-4887-EAFE-115DA415E7B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44" y="2260"/>
              <a:ext cx="56" cy="57"/>
            </a:xfrm>
            <a:prstGeom prst="ellipse">
              <a:avLst/>
            </a:prstGeom>
            <a:noFill/>
            <a:ln w="12700" cap="flat">
              <a:solidFill>
                <a:srgbClr val="156082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341" name="Oval 283">
              <a:extLst>
                <a:ext uri="{FF2B5EF4-FFF2-40B4-BE49-F238E27FC236}">
                  <a16:creationId xmlns:a16="http://schemas.microsoft.com/office/drawing/2014/main" id="{FDA173CB-D5B6-51CF-9652-5265F0B1189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51" y="2166"/>
              <a:ext cx="56" cy="57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342" name="Oval 284">
              <a:extLst>
                <a:ext uri="{FF2B5EF4-FFF2-40B4-BE49-F238E27FC236}">
                  <a16:creationId xmlns:a16="http://schemas.microsoft.com/office/drawing/2014/main" id="{34AFA04F-2073-3E4E-6D4F-3FCDA7AC3DD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51" y="2166"/>
              <a:ext cx="56" cy="57"/>
            </a:xfrm>
            <a:prstGeom prst="ellipse">
              <a:avLst/>
            </a:prstGeom>
            <a:noFill/>
            <a:ln w="12700" cap="flat">
              <a:solidFill>
                <a:srgbClr val="156082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343" name="Oval 285">
              <a:extLst>
                <a:ext uri="{FF2B5EF4-FFF2-40B4-BE49-F238E27FC236}">
                  <a16:creationId xmlns:a16="http://schemas.microsoft.com/office/drawing/2014/main" id="{1127C01C-E812-681E-1F4A-78E85F14A30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61" y="2369"/>
              <a:ext cx="57" cy="57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344" name="Oval 286">
              <a:extLst>
                <a:ext uri="{FF2B5EF4-FFF2-40B4-BE49-F238E27FC236}">
                  <a16:creationId xmlns:a16="http://schemas.microsoft.com/office/drawing/2014/main" id="{C2CBA1EC-C453-F44D-B19C-65F5A8B4BA7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61" y="2369"/>
              <a:ext cx="57" cy="57"/>
            </a:xfrm>
            <a:prstGeom prst="ellipse">
              <a:avLst/>
            </a:prstGeom>
            <a:noFill/>
            <a:ln w="12700" cap="flat">
              <a:solidFill>
                <a:srgbClr val="156082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345" name="Oval 287">
              <a:extLst>
                <a:ext uri="{FF2B5EF4-FFF2-40B4-BE49-F238E27FC236}">
                  <a16:creationId xmlns:a16="http://schemas.microsoft.com/office/drawing/2014/main" id="{3A03A78A-5B73-11F2-00F8-A89095E1225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23" y="2212"/>
              <a:ext cx="57" cy="56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346" name="Oval 288">
              <a:extLst>
                <a:ext uri="{FF2B5EF4-FFF2-40B4-BE49-F238E27FC236}">
                  <a16:creationId xmlns:a16="http://schemas.microsoft.com/office/drawing/2014/main" id="{0AD694FA-1036-A5F3-FDBE-435520E42BE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23" y="2212"/>
              <a:ext cx="57" cy="56"/>
            </a:xfrm>
            <a:prstGeom prst="ellipse">
              <a:avLst/>
            </a:prstGeom>
            <a:noFill/>
            <a:ln w="12700" cap="flat">
              <a:solidFill>
                <a:srgbClr val="156082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347" name="Oval 289">
              <a:extLst>
                <a:ext uri="{FF2B5EF4-FFF2-40B4-BE49-F238E27FC236}">
                  <a16:creationId xmlns:a16="http://schemas.microsoft.com/office/drawing/2014/main" id="{2B48C614-8F24-E44E-8C81-A6B19907FE7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07" y="2381"/>
              <a:ext cx="57" cy="57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348" name="Oval 290">
              <a:extLst>
                <a:ext uri="{FF2B5EF4-FFF2-40B4-BE49-F238E27FC236}">
                  <a16:creationId xmlns:a16="http://schemas.microsoft.com/office/drawing/2014/main" id="{11862A6C-6087-924C-B375-A6EB69039C6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07" y="2381"/>
              <a:ext cx="57" cy="57"/>
            </a:xfrm>
            <a:prstGeom prst="ellipse">
              <a:avLst/>
            </a:prstGeom>
            <a:noFill/>
            <a:ln w="12700" cap="flat">
              <a:solidFill>
                <a:srgbClr val="156082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349" name="Oval 291">
              <a:extLst>
                <a:ext uri="{FF2B5EF4-FFF2-40B4-BE49-F238E27FC236}">
                  <a16:creationId xmlns:a16="http://schemas.microsoft.com/office/drawing/2014/main" id="{474D442E-6A65-062A-3D01-B47B8894215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08" y="2267"/>
              <a:ext cx="57" cy="56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350" name="Oval 292">
              <a:extLst>
                <a:ext uri="{FF2B5EF4-FFF2-40B4-BE49-F238E27FC236}">
                  <a16:creationId xmlns:a16="http://schemas.microsoft.com/office/drawing/2014/main" id="{CF612D5B-1AE0-C385-89B7-D09E0A2DDD0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08" y="2267"/>
              <a:ext cx="57" cy="56"/>
            </a:xfrm>
            <a:prstGeom prst="ellipse">
              <a:avLst/>
            </a:prstGeom>
            <a:noFill/>
            <a:ln w="12700" cap="flat">
              <a:solidFill>
                <a:srgbClr val="156082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351" name="Oval 293">
              <a:extLst>
                <a:ext uri="{FF2B5EF4-FFF2-40B4-BE49-F238E27FC236}">
                  <a16:creationId xmlns:a16="http://schemas.microsoft.com/office/drawing/2014/main" id="{7EB0CFD2-A98B-FFA3-1276-82BA7B2A96B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43" y="2112"/>
              <a:ext cx="56" cy="57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352" name="Oval 294">
              <a:extLst>
                <a:ext uri="{FF2B5EF4-FFF2-40B4-BE49-F238E27FC236}">
                  <a16:creationId xmlns:a16="http://schemas.microsoft.com/office/drawing/2014/main" id="{59AA1F2C-54D3-18BF-B334-F20290EA65A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43" y="2112"/>
              <a:ext cx="56" cy="57"/>
            </a:xfrm>
            <a:prstGeom prst="ellipse">
              <a:avLst/>
            </a:prstGeom>
            <a:noFill/>
            <a:ln w="12700" cap="flat">
              <a:solidFill>
                <a:srgbClr val="156082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353" name="Oval 295">
              <a:extLst>
                <a:ext uri="{FF2B5EF4-FFF2-40B4-BE49-F238E27FC236}">
                  <a16:creationId xmlns:a16="http://schemas.microsoft.com/office/drawing/2014/main" id="{7EC5EB17-9B8B-BA1D-A64C-6D103F9FC38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24" y="2146"/>
              <a:ext cx="57" cy="56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354" name="Oval 296">
              <a:extLst>
                <a:ext uri="{FF2B5EF4-FFF2-40B4-BE49-F238E27FC236}">
                  <a16:creationId xmlns:a16="http://schemas.microsoft.com/office/drawing/2014/main" id="{7DE89D63-27A8-E7AC-68D1-76579CA187E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24" y="2146"/>
              <a:ext cx="57" cy="56"/>
            </a:xfrm>
            <a:prstGeom prst="ellipse">
              <a:avLst/>
            </a:prstGeom>
            <a:noFill/>
            <a:ln w="12700" cap="flat">
              <a:solidFill>
                <a:srgbClr val="156082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355" name="Oval 297">
              <a:extLst>
                <a:ext uri="{FF2B5EF4-FFF2-40B4-BE49-F238E27FC236}">
                  <a16:creationId xmlns:a16="http://schemas.microsoft.com/office/drawing/2014/main" id="{32EECA6C-1D42-EF07-BF84-E53395813D1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84" y="2058"/>
              <a:ext cx="57" cy="57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356" name="Oval 298">
              <a:extLst>
                <a:ext uri="{FF2B5EF4-FFF2-40B4-BE49-F238E27FC236}">
                  <a16:creationId xmlns:a16="http://schemas.microsoft.com/office/drawing/2014/main" id="{2ED859EC-7866-C3CE-535B-396EA2DCE15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84" y="2058"/>
              <a:ext cx="57" cy="57"/>
            </a:xfrm>
            <a:prstGeom prst="ellipse">
              <a:avLst/>
            </a:prstGeom>
            <a:noFill/>
            <a:ln w="12700" cap="flat">
              <a:solidFill>
                <a:srgbClr val="156082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357" name="Oval 299">
              <a:extLst>
                <a:ext uri="{FF2B5EF4-FFF2-40B4-BE49-F238E27FC236}">
                  <a16:creationId xmlns:a16="http://schemas.microsoft.com/office/drawing/2014/main" id="{F20222AE-5631-3FF3-48AD-E6288000F1D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88" y="2309"/>
              <a:ext cx="56" cy="56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358" name="Oval 300">
              <a:extLst>
                <a:ext uri="{FF2B5EF4-FFF2-40B4-BE49-F238E27FC236}">
                  <a16:creationId xmlns:a16="http://schemas.microsoft.com/office/drawing/2014/main" id="{43D2CA75-2C21-999E-7A88-C8D0E1E80FA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88" y="2309"/>
              <a:ext cx="56" cy="56"/>
            </a:xfrm>
            <a:prstGeom prst="ellipse">
              <a:avLst/>
            </a:prstGeom>
            <a:noFill/>
            <a:ln w="12700" cap="flat">
              <a:solidFill>
                <a:srgbClr val="156082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359" name="Oval 301">
              <a:extLst>
                <a:ext uri="{FF2B5EF4-FFF2-40B4-BE49-F238E27FC236}">
                  <a16:creationId xmlns:a16="http://schemas.microsoft.com/office/drawing/2014/main" id="{985DAC5F-ED87-F8F0-3E7B-EA33994E734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94" y="2619"/>
              <a:ext cx="57" cy="57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360" name="Oval 302">
              <a:extLst>
                <a:ext uri="{FF2B5EF4-FFF2-40B4-BE49-F238E27FC236}">
                  <a16:creationId xmlns:a16="http://schemas.microsoft.com/office/drawing/2014/main" id="{44CCB299-EFCF-D8D8-84F8-4C62CC49E43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94" y="2619"/>
              <a:ext cx="57" cy="57"/>
            </a:xfrm>
            <a:prstGeom prst="ellipse">
              <a:avLst/>
            </a:prstGeom>
            <a:noFill/>
            <a:ln w="12700" cap="flat">
              <a:solidFill>
                <a:srgbClr val="156082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361" name="Oval 303">
              <a:extLst>
                <a:ext uri="{FF2B5EF4-FFF2-40B4-BE49-F238E27FC236}">
                  <a16:creationId xmlns:a16="http://schemas.microsoft.com/office/drawing/2014/main" id="{F3A0CF46-4C4D-4832-D8C1-81CE1578EA2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30" y="2393"/>
              <a:ext cx="56" cy="57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362" name="Oval 304">
              <a:extLst>
                <a:ext uri="{FF2B5EF4-FFF2-40B4-BE49-F238E27FC236}">
                  <a16:creationId xmlns:a16="http://schemas.microsoft.com/office/drawing/2014/main" id="{86F2D27B-137B-3B9F-300D-D7ADDBA8DAB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30" y="2393"/>
              <a:ext cx="56" cy="57"/>
            </a:xfrm>
            <a:prstGeom prst="ellipse">
              <a:avLst/>
            </a:prstGeom>
            <a:noFill/>
            <a:ln w="12700" cap="flat">
              <a:solidFill>
                <a:srgbClr val="156082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363" name="Oval 305">
              <a:extLst>
                <a:ext uri="{FF2B5EF4-FFF2-40B4-BE49-F238E27FC236}">
                  <a16:creationId xmlns:a16="http://schemas.microsoft.com/office/drawing/2014/main" id="{64F5A7DD-7A4B-B3C1-8B68-FA4DEA4C0D8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95" y="2387"/>
              <a:ext cx="56" cy="56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364" name="Oval 306">
              <a:extLst>
                <a:ext uri="{FF2B5EF4-FFF2-40B4-BE49-F238E27FC236}">
                  <a16:creationId xmlns:a16="http://schemas.microsoft.com/office/drawing/2014/main" id="{522E910C-B2F1-F53D-49FB-AB0DBDF2F27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95" y="2387"/>
              <a:ext cx="56" cy="56"/>
            </a:xfrm>
            <a:prstGeom prst="ellipse">
              <a:avLst/>
            </a:prstGeom>
            <a:noFill/>
            <a:ln w="12700" cap="flat">
              <a:solidFill>
                <a:srgbClr val="156082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365" name="Oval 307">
              <a:extLst>
                <a:ext uri="{FF2B5EF4-FFF2-40B4-BE49-F238E27FC236}">
                  <a16:creationId xmlns:a16="http://schemas.microsoft.com/office/drawing/2014/main" id="{F9A13505-1314-B14F-0857-59564BF964B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02" y="2076"/>
              <a:ext cx="56" cy="56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366" name="Oval 308">
              <a:extLst>
                <a:ext uri="{FF2B5EF4-FFF2-40B4-BE49-F238E27FC236}">
                  <a16:creationId xmlns:a16="http://schemas.microsoft.com/office/drawing/2014/main" id="{DFE0475F-E5EF-9B22-3EF3-D6BF518C5C4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02" y="2076"/>
              <a:ext cx="56" cy="56"/>
            </a:xfrm>
            <a:prstGeom prst="ellipse">
              <a:avLst/>
            </a:prstGeom>
            <a:noFill/>
            <a:ln w="12700" cap="flat">
              <a:solidFill>
                <a:srgbClr val="156082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367" name="Oval 309">
              <a:extLst>
                <a:ext uri="{FF2B5EF4-FFF2-40B4-BE49-F238E27FC236}">
                  <a16:creationId xmlns:a16="http://schemas.microsoft.com/office/drawing/2014/main" id="{90D6C6D9-7164-5AE6-D0CC-6DDDA740495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66" y="2236"/>
              <a:ext cx="57" cy="57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368" name="Oval 310">
              <a:extLst>
                <a:ext uri="{FF2B5EF4-FFF2-40B4-BE49-F238E27FC236}">
                  <a16:creationId xmlns:a16="http://schemas.microsoft.com/office/drawing/2014/main" id="{D5F6726A-ACE7-DD69-AC2A-DCDC1E1FCF3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66" y="2236"/>
              <a:ext cx="57" cy="57"/>
            </a:xfrm>
            <a:prstGeom prst="ellipse">
              <a:avLst/>
            </a:prstGeom>
            <a:noFill/>
            <a:ln w="12700" cap="flat">
              <a:solidFill>
                <a:srgbClr val="156082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369" name="Oval 311">
              <a:extLst>
                <a:ext uri="{FF2B5EF4-FFF2-40B4-BE49-F238E27FC236}">
                  <a16:creationId xmlns:a16="http://schemas.microsoft.com/office/drawing/2014/main" id="{39B38E84-D8C3-E663-04D0-7AFA31E7860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79" y="1943"/>
              <a:ext cx="57" cy="56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370" name="Oval 312">
              <a:extLst>
                <a:ext uri="{FF2B5EF4-FFF2-40B4-BE49-F238E27FC236}">
                  <a16:creationId xmlns:a16="http://schemas.microsoft.com/office/drawing/2014/main" id="{CF837908-DACC-6459-BE64-DFCC080D03E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79" y="1943"/>
              <a:ext cx="57" cy="56"/>
            </a:xfrm>
            <a:prstGeom prst="ellipse">
              <a:avLst/>
            </a:prstGeom>
            <a:noFill/>
            <a:ln w="12700" cap="flat">
              <a:solidFill>
                <a:srgbClr val="156082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371" name="Oval 313">
              <a:extLst>
                <a:ext uri="{FF2B5EF4-FFF2-40B4-BE49-F238E27FC236}">
                  <a16:creationId xmlns:a16="http://schemas.microsoft.com/office/drawing/2014/main" id="{BD91A6C6-1096-0C82-7EBC-EB48082B2F7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24" y="2473"/>
              <a:ext cx="56" cy="56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372" name="Oval 314">
              <a:extLst>
                <a:ext uri="{FF2B5EF4-FFF2-40B4-BE49-F238E27FC236}">
                  <a16:creationId xmlns:a16="http://schemas.microsoft.com/office/drawing/2014/main" id="{5C3A6C23-7647-EFE4-F239-C571A4EAA19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24" y="2473"/>
              <a:ext cx="56" cy="56"/>
            </a:xfrm>
            <a:prstGeom prst="ellipse">
              <a:avLst/>
            </a:prstGeom>
            <a:noFill/>
            <a:ln w="12700" cap="flat">
              <a:solidFill>
                <a:srgbClr val="156082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373" name="Oval 315">
              <a:extLst>
                <a:ext uri="{FF2B5EF4-FFF2-40B4-BE49-F238E27FC236}">
                  <a16:creationId xmlns:a16="http://schemas.microsoft.com/office/drawing/2014/main" id="{3E119C41-577F-9903-E9FD-10BF6022B4F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01" y="2336"/>
              <a:ext cx="56" cy="56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374" name="Oval 316">
              <a:extLst>
                <a:ext uri="{FF2B5EF4-FFF2-40B4-BE49-F238E27FC236}">
                  <a16:creationId xmlns:a16="http://schemas.microsoft.com/office/drawing/2014/main" id="{AAE2F3EA-8A09-D519-9D28-1452309763C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01" y="2336"/>
              <a:ext cx="56" cy="56"/>
            </a:xfrm>
            <a:prstGeom prst="ellipse">
              <a:avLst/>
            </a:prstGeom>
            <a:noFill/>
            <a:ln w="12700" cap="flat">
              <a:solidFill>
                <a:srgbClr val="156082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375" name="Oval 317">
              <a:extLst>
                <a:ext uri="{FF2B5EF4-FFF2-40B4-BE49-F238E27FC236}">
                  <a16:creationId xmlns:a16="http://schemas.microsoft.com/office/drawing/2014/main" id="{8692C283-1A1A-AB2E-EA37-F5D08D9BA4D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63" y="2283"/>
              <a:ext cx="57" cy="57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376" name="Oval 318">
              <a:extLst>
                <a:ext uri="{FF2B5EF4-FFF2-40B4-BE49-F238E27FC236}">
                  <a16:creationId xmlns:a16="http://schemas.microsoft.com/office/drawing/2014/main" id="{D66F4E1F-7B1B-03EC-B961-58DCA7DA7D9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63" y="2283"/>
              <a:ext cx="57" cy="57"/>
            </a:xfrm>
            <a:prstGeom prst="ellipse">
              <a:avLst/>
            </a:prstGeom>
            <a:noFill/>
            <a:ln w="12700" cap="flat">
              <a:solidFill>
                <a:srgbClr val="156082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377" name="Oval 319">
              <a:extLst>
                <a:ext uri="{FF2B5EF4-FFF2-40B4-BE49-F238E27FC236}">
                  <a16:creationId xmlns:a16="http://schemas.microsoft.com/office/drawing/2014/main" id="{8FBB3848-C585-49A3-99FB-FD6DD59622D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23" y="2139"/>
              <a:ext cx="56" cy="57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378" name="Oval 320">
              <a:extLst>
                <a:ext uri="{FF2B5EF4-FFF2-40B4-BE49-F238E27FC236}">
                  <a16:creationId xmlns:a16="http://schemas.microsoft.com/office/drawing/2014/main" id="{B8581486-D9A0-2EA8-8298-60108426DBA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23" y="2139"/>
              <a:ext cx="56" cy="57"/>
            </a:xfrm>
            <a:prstGeom prst="ellipse">
              <a:avLst/>
            </a:prstGeom>
            <a:noFill/>
            <a:ln w="12700" cap="flat">
              <a:solidFill>
                <a:srgbClr val="156082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379" name="Oval 321">
              <a:extLst>
                <a:ext uri="{FF2B5EF4-FFF2-40B4-BE49-F238E27FC236}">
                  <a16:creationId xmlns:a16="http://schemas.microsoft.com/office/drawing/2014/main" id="{138EDA2C-0B62-26F4-F6C3-1EA515DA7D1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92" y="2402"/>
              <a:ext cx="57" cy="56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380" name="Oval 322">
              <a:extLst>
                <a:ext uri="{FF2B5EF4-FFF2-40B4-BE49-F238E27FC236}">
                  <a16:creationId xmlns:a16="http://schemas.microsoft.com/office/drawing/2014/main" id="{B42B8B94-BCF2-4BC1-385C-F83A6FCE4B1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92" y="2402"/>
              <a:ext cx="57" cy="56"/>
            </a:xfrm>
            <a:prstGeom prst="ellipse">
              <a:avLst/>
            </a:prstGeom>
            <a:noFill/>
            <a:ln w="12700" cap="flat">
              <a:solidFill>
                <a:srgbClr val="156082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381" name="Oval 323">
              <a:extLst>
                <a:ext uri="{FF2B5EF4-FFF2-40B4-BE49-F238E27FC236}">
                  <a16:creationId xmlns:a16="http://schemas.microsoft.com/office/drawing/2014/main" id="{1352B1A1-DE37-AC85-2D8A-EADFD2C3363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84" y="2163"/>
              <a:ext cx="57" cy="57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382" name="Oval 324">
              <a:extLst>
                <a:ext uri="{FF2B5EF4-FFF2-40B4-BE49-F238E27FC236}">
                  <a16:creationId xmlns:a16="http://schemas.microsoft.com/office/drawing/2014/main" id="{C3B7CD84-B417-8772-CC1F-979D36514CC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84" y="2163"/>
              <a:ext cx="57" cy="57"/>
            </a:xfrm>
            <a:prstGeom prst="ellipse">
              <a:avLst/>
            </a:prstGeom>
            <a:noFill/>
            <a:ln w="12700" cap="flat">
              <a:solidFill>
                <a:srgbClr val="156082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383" name="Oval 325">
              <a:extLst>
                <a:ext uri="{FF2B5EF4-FFF2-40B4-BE49-F238E27FC236}">
                  <a16:creationId xmlns:a16="http://schemas.microsoft.com/office/drawing/2014/main" id="{9F7DD3C6-CA01-E808-A30C-60549B55E57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64" y="2263"/>
              <a:ext cx="56" cy="56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384" name="Oval 326">
              <a:extLst>
                <a:ext uri="{FF2B5EF4-FFF2-40B4-BE49-F238E27FC236}">
                  <a16:creationId xmlns:a16="http://schemas.microsoft.com/office/drawing/2014/main" id="{68395DDF-0FCF-58F1-D714-1B0BCB016E7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64" y="2263"/>
              <a:ext cx="56" cy="56"/>
            </a:xfrm>
            <a:prstGeom prst="ellipse">
              <a:avLst/>
            </a:prstGeom>
            <a:noFill/>
            <a:ln w="12700" cap="flat">
              <a:solidFill>
                <a:srgbClr val="156082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385" name="Oval 327">
              <a:extLst>
                <a:ext uri="{FF2B5EF4-FFF2-40B4-BE49-F238E27FC236}">
                  <a16:creationId xmlns:a16="http://schemas.microsoft.com/office/drawing/2014/main" id="{AD03678A-DD8E-856B-E1BE-FC99FD7E4D6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48" y="2245"/>
              <a:ext cx="57" cy="57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386" name="Oval 328">
              <a:extLst>
                <a:ext uri="{FF2B5EF4-FFF2-40B4-BE49-F238E27FC236}">
                  <a16:creationId xmlns:a16="http://schemas.microsoft.com/office/drawing/2014/main" id="{E6B17012-B21E-C601-D987-664A0BAF022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48" y="2245"/>
              <a:ext cx="57" cy="57"/>
            </a:xfrm>
            <a:prstGeom prst="ellipse">
              <a:avLst/>
            </a:prstGeom>
            <a:noFill/>
            <a:ln w="12700" cap="flat">
              <a:solidFill>
                <a:srgbClr val="156082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387" name="Oval 329">
              <a:extLst>
                <a:ext uri="{FF2B5EF4-FFF2-40B4-BE49-F238E27FC236}">
                  <a16:creationId xmlns:a16="http://schemas.microsoft.com/office/drawing/2014/main" id="{D71D0653-1C5F-AD1A-DEF9-FEF67CEC55A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67" y="2385"/>
              <a:ext cx="57" cy="57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388" name="Oval 330">
              <a:extLst>
                <a:ext uri="{FF2B5EF4-FFF2-40B4-BE49-F238E27FC236}">
                  <a16:creationId xmlns:a16="http://schemas.microsoft.com/office/drawing/2014/main" id="{713D57A4-DEA0-753B-53F8-F7CE29A0BF1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67" y="2385"/>
              <a:ext cx="57" cy="57"/>
            </a:xfrm>
            <a:prstGeom prst="ellipse">
              <a:avLst/>
            </a:prstGeom>
            <a:noFill/>
            <a:ln w="12700" cap="flat">
              <a:solidFill>
                <a:srgbClr val="156082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389" name="Oval 331">
              <a:extLst>
                <a:ext uri="{FF2B5EF4-FFF2-40B4-BE49-F238E27FC236}">
                  <a16:creationId xmlns:a16="http://schemas.microsoft.com/office/drawing/2014/main" id="{7119F76D-41EB-652E-63B1-065569AAC34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04" y="2206"/>
              <a:ext cx="57" cy="57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390" name="Oval 332">
              <a:extLst>
                <a:ext uri="{FF2B5EF4-FFF2-40B4-BE49-F238E27FC236}">
                  <a16:creationId xmlns:a16="http://schemas.microsoft.com/office/drawing/2014/main" id="{1F70217F-089F-FF63-2878-4969D1958F0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04" y="2206"/>
              <a:ext cx="57" cy="57"/>
            </a:xfrm>
            <a:prstGeom prst="ellipse">
              <a:avLst/>
            </a:prstGeom>
            <a:noFill/>
            <a:ln w="12700" cap="flat">
              <a:solidFill>
                <a:srgbClr val="156082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391" name="Oval 333">
              <a:extLst>
                <a:ext uri="{FF2B5EF4-FFF2-40B4-BE49-F238E27FC236}">
                  <a16:creationId xmlns:a16="http://schemas.microsoft.com/office/drawing/2014/main" id="{7654B3E4-E06E-4FF2-2AD3-3BC660B3208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13" y="2206"/>
              <a:ext cx="56" cy="57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392" name="Oval 334">
              <a:extLst>
                <a:ext uri="{FF2B5EF4-FFF2-40B4-BE49-F238E27FC236}">
                  <a16:creationId xmlns:a16="http://schemas.microsoft.com/office/drawing/2014/main" id="{0128D765-92A8-D78E-0AEC-0975E128FE2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13" y="2206"/>
              <a:ext cx="56" cy="57"/>
            </a:xfrm>
            <a:prstGeom prst="ellipse">
              <a:avLst/>
            </a:prstGeom>
            <a:noFill/>
            <a:ln w="12700" cap="flat">
              <a:solidFill>
                <a:srgbClr val="156082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393" name="Oval 335">
              <a:extLst>
                <a:ext uri="{FF2B5EF4-FFF2-40B4-BE49-F238E27FC236}">
                  <a16:creationId xmlns:a16="http://schemas.microsoft.com/office/drawing/2014/main" id="{4CEDB075-3088-298B-4557-8833B81152F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14" y="2208"/>
              <a:ext cx="57" cy="56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394" name="Oval 336">
              <a:extLst>
                <a:ext uri="{FF2B5EF4-FFF2-40B4-BE49-F238E27FC236}">
                  <a16:creationId xmlns:a16="http://schemas.microsoft.com/office/drawing/2014/main" id="{34C499D1-8DDA-1059-6816-E912EBDA030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14" y="2208"/>
              <a:ext cx="57" cy="56"/>
            </a:xfrm>
            <a:prstGeom prst="ellipse">
              <a:avLst/>
            </a:prstGeom>
            <a:noFill/>
            <a:ln w="12700" cap="flat">
              <a:solidFill>
                <a:srgbClr val="156082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395" name="Oval 337">
              <a:extLst>
                <a:ext uri="{FF2B5EF4-FFF2-40B4-BE49-F238E27FC236}">
                  <a16:creationId xmlns:a16="http://schemas.microsoft.com/office/drawing/2014/main" id="{0FD3240B-BBCB-E357-542D-F4EC4BA2963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13" y="2301"/>
              <a:ext cx="56" cy="56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396" name="Oval 338">
              <a:extLst>
                <a:ext uri="{FF2B5EF4-FFF2-40B4-BE49-F238E27FC236}">
                  <a16:creationId xmlns:a16="http://schemas.microsoft.com/office/drawing/2014/main" id="{63F7C60D-6D6C-1832-2CEB-E44C904EF61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13" y="2301"/>
              <a:ext cx="56" cy="56"/>
            </a:xfrm>
            <a:prstGeom prst="ellipse">
              <a:avLst/>
            </a:prstGeom>
            <a:noFill/>
            <a:ln w="12700" cap="flat">
              <a:solidFill>
                <a:srgbClr val="156082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397" name="Oval 339">
              <a:extLst>
                <a:ext uri="{FF2B5EF4-FFF2-40B4-BE49-F238E27FC236}">
                  <a16:creationId xmlns:a16="http://schemas.microsoft.com/office/drawing/2014/main" id="{11906F5E-E8D2-6D3C-F5F6-3DA27215814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02" y="2406"/>
              <a:ext cx="57" cy="56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398" name="Oval 340">
              <a:extLst>
                <a:ext uri="{FF2B5EF4-FFF2-40B4-BE49-F238E27FC236}">
                  <a16:creationId xmlns:a16="http://schemas.microsoft.com/office/drawing/2014/main" id="{B35395C1-1496-7D1D-FE8C-0FC49251836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02" y="2406"/>
              <a:ext cx="57" cy="56"/>
            </a:xfrm>
            <a:prstGeom prst="ellipse">
              <a:avLst/>
            </a:prstGeom>
            <a:noFill/>
            <a:ln w="12700" cap="flat">
              <a:solidFill>
                <a:srgbClr val="156082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399" name="Oval 341">
              <a:extLst>
                <a:ext uri="{FF2B5EF4-FFF2-40B4-BE49-F238E27FC236}">
                  <a16:creationId xmlns:a16="http://schemas.microsoft.com/office/drawing/2014/main" id="{DC1AB699-AEF6-6C79-0AAB-6FE117CBBEC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80" y="2400"/>
              <a:ext cx="57" cy="57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400" name="Oval 342">
              <a:extLst>
                <a:ext uri="{FF2B5EF4-FFF2-40B4-BE49-F238E27FC236}">
                  <a16:creationId xmlns:a16="http://schemas.microsoft.com/office/drawing/2014/main" id="{FC9AA022-1509-0AB4-D516-A694EB902D1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80" y="2400"/>
              <a:ext cx="57" cy="57"/>
            </a:xfrm>
            <a:prstGeom prst="ellipse">
              <a:avLst/>
            </a:prstGeom>
            <a:noFill/>
            <a:ln w="12700" cap="flat">
              <a:solidFill>
                <a:srgbClr val="156082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401" name="Oval 343">
              <a:extLst>
                <a:ext uri="{FF2B5EF4-FFF2-40B4-BE49-F238E27FC236}">
                  <a16:creationId xmlns:a16="http://schemas.microsoft.com/office/drawing/2014/main" id="{9A9436B9-FD60-3665-BBF3-AB983099043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87" y="2263"/>
              <a:ext cx="56" cy="56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402" name="Oval 344">
              <a:extLst>
                <a:ext uri="{FF2B5EF4-FFF2-40B4-BE49-F238E27FC236}">
                  <a16:creationId xmlns:a16="http://schemas.microsoft.com/office/drawing/2014/main" id="{09FBB995-0BCF-BC1B-756F-1C1FC7EFCCE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87" y="2263"/>
              <a:ext cx="56" cy="56"/>
            </a:xfrm>
            <a:prstGeom prst="ellipse">
              <a:avLst/>
            </a:prstGeom>
            <a:noFill/>
            <a:ln w="12700" cap="flat">
              <a:solidFill>
                <a:srgbClr val="156082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403" name="Oval 345">
              <a:extLst>
                <a:ext uri="{FF2B5EF4-FFF2-40B4-BE49-F238E27FC236}">
                  <a16:creationId xmlns:a16="http://schemas.microsoft.com/office/drawing/2014/main" id="{6C9D26B8-3D04-9557-733D-ECD56FD26A9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48" y="2231"/>
              <a:ext cx="57" cy="56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404" name="Oval 346">
              <a:extLst>
                <a:ext uri="{FF2B5EF4-FFF2-40B4-BE49-F238E27FC236}">
                  <a16:creationId xmlns:a16="http://schemas.microsoft.com/office/drawing/2014/main" id="{9CDC83A0-4D5F-D8EF-EBE0-8C52860AE38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48" y="2231"/>
              <a:ext cx="57" cy="56"/>
            </a:xfrm>
            <a:prstGeom prst="ellipse">
              <a:avLst/>
            </a:prstGeom>
            <a:noFill/>
            <a:ln w="12700" cap="flat">
              <a:solidFill>
                <a:srgbClr val="156082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405" name="Oval 347">
              <a:extLst>
                <a:ext uri="{FF2B5EF4-FFF2-40B4-BE49-F238E27FC236}">
                  <a16:creationId xmlns:a16="http://schemas.microsoft.com/office/drawing/2014/main" id="{AEFEEFA1-515E-FB6A-A99F-585931C1994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85" y="2225"/>
              <a:ext cx="56" cy="57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406" name="Oval 348">
              <a:extLst>
                <a:ext uri="{FF2B5EF4-FFF2-40B4-BE49-F238E27FC236}">
                  <a16:creationId xmlns:a16="http://schemas.microsoft.com/office/drawing/2014/main" id="{61D614C2-FB04-FB6B-B226-24B0A5CAE7C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85" y="2225"/>
              <a:ext cx="56" cy="57"/>
            </a:xfrm>
            <a:prstGeom prst="ellipse">
              <a:avLst/>
            </a:prstGeom>
            <a:noFill/>
            <a:ln w="12700" cap="flat">
              <a:solidFill>
                <a:srgbClr val="156082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407" name="Oval 349">
              <a:extLst>
                <a:ext uri="{FF2B5EF4-FFF2-40B4-BE49-F238E27FC236}">
                  <a16:creationId xmlns:a16="http://schemas.microsoft.com/office/drawing/2014/main" id="{DDC75136-01FA-D367-2A7D-C64EEDD45AD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93" y="2058"/>
              <a:ext cx="56" cy="57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408" name="Oval 350">
              <a:extLst>
                <a:ext uri="{FF2B5EF4-FFF2-40B4-BE49-F238E27FC236}">
                  <a16:creationId xmlns:a16="http://schemas.microsoft.com/office/drawing/2014/main" id="{5C05A1E4-4850-A9C1-7FE3-0D20E01FADE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93" y="2058"/>
              <a:ext cx="56" cy="57"/>
            </a:xfrm>
            <a:prstGeom prst="ellipse">
              <a:avLst/>
            </a:prstGeom>
            <a:noFill/>
            <a:ln w="12700" cap="flat">
              <a:solidFill>
                <a:srgbClr val="156082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409" name="Oval 351">
              <a:extLst>
                <a:ext uri="{FF2B5EF4-FFF2-40B4-BE49-F238E27FC236}">
                  <a16:creationId xmlns:a16="http://schemas.microsoft.com/office/drawing/2014/main" id="{AA4E3D30-F8C8-C4D0-6381-4FBA4E0B4F9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88" y="2297"/>
              <a:ext cx="56" cy="56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410" name="Oval 352">
              <a:extLst>
                <a:ext uri="{FF2B5EF4-FFF2-40B4-BE49-F238E27FC236}">
                  <a16:creationId xmlns:a16="http://schemas.microsoft.com/office/drawing/2014/main" id="{05A3B9EB-E535-DE89-227D-FC4709F5D88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88" y="2297"/>
              <a:ext cx="56" cy="56"/>
            </a:xfrm>
            <a:prstGeom prst="ellipse">
              <a:avLst/>
            </a:prstGeom>
            <a:noFill/>
            <a:ln w="12700" cap="flat">
              <a:solidFill>
                <a:srgbClr val="156082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411" name="Oval 353">
              <a:extLst>
                <a:ext uri="{FF2B5EF4-FFF2-40B4-BE49-F238E27FC236}">
                  <a16:creationId xmlns:a16="http://schemas.microsoft.com/office/drawing/2014/main" id="{EB5557A0-460C-2E70-0394-7BAA5089806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08" y="2318"/>
              <a:ext cx="56" cy="57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412" name="Oval 354">
              <a:extLst>
                <a:ext uri="{FF2B5EF4-FFF2-40B4-BE49-F238E27FC236}">
                  <a16:creationId xmlns:a16="http://schemas.microsoft.com/office/drawing/2014/main" id="{F50CF7E5-C64D-66B5-62C9-5EE8220176E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08" y="2318"/>
              <a:ext cx="56" cy="57"/>
            </a:xfrm>
            <a:prstGeom prst="ellipse">
              <a:avLst/>
            </a:prstGeom>
            <a:noFill/>
            <a:ln w="12700" cap="flat">
              <a:solidFill>
                <a:srgbClr val="156082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413" name="Oval 355">
              <a:extLst>
                <a:ext uri="{FF2B5EF4-FFF2-40B4-BE49-F238E27FC236}">
                  <a16:creationId xmlns:a16="http://schemas.microsoft.com/office/drawing/2014/main" id="{56A25BA7-03F2-0F9F-DE6A-DC214F1484D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84" y="2368"/>
              <a:ext cx="56" cy="56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414" name="Oval 356">
              <a:extLst>
                <a:ext uri="{FF2B5EF4-FFF2-40B4-BE49-F238E27FC236}">
                  <a16:creationId xmlns:a16="http://schemas.microsoft.com/office/drawing/2014/main" id="{A7996E52-139F-D338-4227-EFDEC6E4F9E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84" y="2368"/>
              <a:ext cx="56" cy="56"/>
            </a:xfrm>
            <a:prstGeom prst="ellipse">
              <a:avLst/>
            </a:prstGeom>
            <a:noFill/>
            <a:ln w="12700" cap="flat">
              <a:solidFill>
                <a:srgbClr val="156082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415" name="Oval 357">
              <a:extLst>
                <a:ext uri="{FF2B5EF4-FFF2-40B4-BE49-F238E27FC236}">
                  <a16:creationId xmlns:a16="http://schemas.microsoft.com/office/drawing/2014/main" id="{01034F60-83DA-DF31-8BD4-7EA72207C13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24" y="2294"/>
              <a:ext cx="57" cy="56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416" name="Oval 358">
              <a:extLst>
                <a:ext uri="{FF2B5EF4-FFF2-40B4-BE49-F238E27FC236}">
                  <a16:creationId xmlns:a16="http://schemas.microsoft.com/office/drawing/2014/main" id="{82A1FFCA-C884-E982-C214-FBCC3700812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24" y="2294"/>
              <a:ext cx="57" cy="56"/>
            </a:xfrm>
            <a:prstGeom prst="ellipse">
              <a:avLst/>
            </a:prstGeom>
            <a:noFill/>
            <a:ln w="12700" cap="flat">
              <a:solidFill>
                <a:srgbClr val="156082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417" name="Oval 359">
              <a:extLst>
                <a:ext uri="{FF2B5EF4-FFF2-40B4-BE49-F238E27FC236}">
                  <a16:creationId xmlns:a16="http://schemas.microsoft.com/office/drawing/2014/main" id="{D9CDF3EE-AAFF-F1D8-8C04-2DF1E79770D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12" y="2299"/>
              <a:ext cx="56" cy="57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418" name="Oval 360">
              <a:extLst>
                <a:ext uri="{FF2B5EF4-FFF2-40B4-BE49-F238E27FC236}">
                  <a16:creationId xmlns:a16="http://schemas.microsoft.com/office/drawing/2014/main" id="{0D9EB085-037B-06FD-F04D-077BFEAA111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12" y="2299"/>
              <a:ext cx="56" cy="57"/>
            </a:xfrm>
            <a:prstGeom prst="ellipse">
              <a:avLst/>
            </a:prstGeom>
            <a:noFill/>
            <a:ln w="12700" cap="flat">
              <a:solidFill>
                <a:srgbClr val="156082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419" name="Oval 361">
              <a:extLst>
                <a:ext uri="{FF2B5EF4-FFF2-40B4-BE49-F238E27FC236}">
                  <a16:creationId xmlns:a16="http://schemas.microsoft.com/office/drawing/2014/main" id="{43096CBA-1A0E-4FDB-975E-63FADB14209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05" y="2276"/>
              <a:ext cx="57" cy="57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420" name="Oval 362">
              <a:extLst>
                <a:ext uri="{FF2B5EF4-FFF2-40B4-BE49-F238E27FC236}">
                  <a16:creationId xmlns:a16="http://schemas.microsoft.com/office/drawing/2014/main" id="{86A6CF84-6402-E0A1-CC0C-711B2810007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05" y="2276"/>
              <a:ext cx="57" cy="57"/>
            </a:xfrm>
            <a:prstGeom prst="ellipse">
              <a:avLst/>
            </a:prstGeom>
            <a:noFill/>
            <a:ln w="12700" cap="flat">
              <a:solidFill>
                <a:srgbClr val="156082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421" name="Oval 363">
              <a:extLst>
                <a:ext uri="{FF2B5EF4-FFF2-40B4-BE49-F238E27FC236}">
                  <a16:creationId xmlns:a16="http://schemas.microsoft.com/office/drawing/2014/main" id="{855987C3-9251-D909-0C85-C75407B2E34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31" y="2406"/>
              <a:ext cx="56" cy="56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422" name="Oval 364">
              <a:extLst>
                <a:ext uri="{FF2B5EF4-FFF2-40B4-BE49-F238E27FC236}">
                  <a16:creationId xmlns:a16="http://schemas.microsoft.com/office/drawing/2014/main" id="{31D618AC-91D3-3CB6-6CA2-618CE29D4DC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31" y="2406"/>
              <a:ext cx="56" cy="56"/>
            </a:xfrm>
            <a:prstGeom prst="ellipse">
              <a:avLst/>
            </a:prstGeom>
            <a:noFill/>
            <a:ln w="12700" cap="flat">
              <a:solidFill>
                <a:srgbClr val="156082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423" name="Oval 365">
              <a:extLst>
                <a:ext uri="{FF2B5EF4-FFF2-40B4-BE49-F238E27FC236}">
                  <a16:creationId xmlns:a16="http://schemas.microsoft.com/office/drawing/2014/main" id="{2A395749-DDB5-AB07-4345-EC478786677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80" y="2153"/>
              <a:ext cx="57" cy="56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424" name="Oval 366">
              <a:extLst>
                <a:ext uri="{FF2B5EF4-FFF2-40B4-BE49-F238E27FC236}">
                  <a16:creationId xmlns:a16="http://schemas.microsoft.com/office/drawing/2014/main" id="{7926D25B-2214-1D07-FE1A-72DC6F7BC34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80" y="2153"/>
              <a:ext cx="57" cy="56"/>
            </a:xfrm>
            <a:prstGeom prst="ellipse">
              <a:avLst/>
            </a:prstGeom>
            <a:noFill/>
            <a:ln w="12700" cap="flat">
              <a:solidFill>
                <a:srgbClr val="156082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425" name="Oval 367">
              <a:extLst>
                <a:ext uri="{FF2B5EF4-FFF2-40B4-BE49-F238E27FC236}">
                  <a16:creationId xmlns:a16="http://schemas.microsoft.com/office/drawing/2014/main" id="{4BF991EB-A43F-73DD-80AA-322FD199F63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76" y="2193"/>
              <a:ext cx="57" cy="57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426" name="Oval 368">
              <a:extLst>
                <a:ext uri="{FF2B5EF4-FFF2-40B4-BE49-F238E27FC236}">
                  <a16:creationId xmlns:a16="http://schemas.microsoft.com/office/drawing/2014/main" id="{5E7D6582-2C44-2BCA-D956-611E280CDBC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76" y="2193"/>
              <a:ext cx="57" cy="57"/>
            </a:xfrm>
            <a:prstGeom prst="ellipse">
              <a:avLst/>
            </a:prstGeom>
            <a:noFill/>
            <a:ln w="12700" cap="flat">
              <a:solidFill>
                <a:srgbClr val="156082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427" name="Oval 369">
              <a:extLst>
                <a:ext uri="{FF2B5EF4-FFF2-40B4-BE49-F238E27FC236}">
                  <a16:creationId xmlns:a16="http://schemas.microsoft.com/office/drawing/2014/main" id="{29967EAE-A4E5-6263-B3D4-C25DD14A66F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29" y="2154"/>
              <a:ext cx="56" cy="56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428" name="Oval 370">
              <a:extLst>
                <a:ext uri="{FF2B5EF4-FFF2-40B4-BE49-F238E27FC236}">
                  <a16:creationId xmlns:a16="http://schemas.microsoft.com/office/drawing/2014/main" id="{F3D66860-F2A3-05E3-CBB0-3D7A22DF55F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29" y="2154"/>
              <a:ext cx="56" cy="56"/>
            </a:xfrm>
            <a:prstGeom prst="ellipse">
              <a:avLst/>
            </a:prstGeom>
            <a:noFill/>
            <a:ln w="12700" cap="flat">
              <a:solidFill>
                <a:srgbClr val="156082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429" name="Oval 371">
              <a:extLst>
                <a:ext uri="{FF2B5EF4-FFF2-40B4-BE49-F238E27FC236}">
                  <a16:creationId xmlns:a16="http://schemas.microsoft.com/office/drawing/2014/main" id="{2DB07133-01C6-29DD-DCB6-68B73263C92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75" y="2375"/>
              <a:ext cx="56" cy="56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430" name="Oval 372">
              <a:extLst>
                <a:ext uri="{FF2B5EF4-FFF2-40B4-BE49-F238E27FC236}">
                  <a16:creationId xmlns:a16="http://schemas.microsoft.com/office/drawing/2014/main" id="{9AA2D406-298B-5387-460D-999ABAF4DAA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75" y="2375"/>
              <a:ext cx="56" cy="56"/>
            </a:xfrm>
            <a:prstGeom prst="ellipse">
              <a:avLst/>
            </a:prstGeom>
            <a:noFill/>
            <a:ln w="12700" cap="flat">
              <a:solidFill>
                <a:srgbClr val="156082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431" name="Oval 373">
              <a:extLst>
                <a:ext uri="{FF2B5EF4-FFF2-40B4-BE49-F238E27FC236}">
                  <a16:creationId xmlns:a16="http://schemas.microsoft.com/office/drawing/2014/main" id="{6931DEFB-553C-7A06-8C37-5E82B1DDD54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16" y="2389"/>
              <a:ext cx="57" cy="57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432" name="Oval 374">
              <a:extLst>
                <a:ext uri="{FF2B5EF4-FFF2-40B4-BE49-F238E27FC236}">
                  <a16:creationId xmlns:a16="http://schemas.microsoft.com/office/drawing/2014/main" id="{33AFFE82-7626-D929-4C77-8D7526B6F57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16" y="2389"/>
              <a:ext cx="57" cy="57"/>
            </a:xfrm>
            <a:prstGeom prst="ellipse">
              <a:avLst/>
            </a:prstGeom>
            <a:noFill/>
            <a:ln w="12700" cap="flat">
              <a:solidFill>
                <a:srgbClr val="156082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433" name="Oval 375">
              <a:extLst>
                <a:ext uri="{FF2B5EF4-FFF2-40B4-BE49-F238E27FC236}">
                  <a16:creationId xmlns:a16="http://schemas.microsoft.com/office/drawing/2014/main" id="{5CA540F4-55C7-E333-72B2-072754CB31C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99" y="2345"/>
              <a:ext cx="56" cy="57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434" name="Oval 376">
              <a:extLst>
                <a:ext uri="{FF2B5EF4-FFF2-40B4-BE49-F238E27FC236}">
                  <a16:creationId xmlns:a16="http://schemas.microsoft.com/office/drawing/2014/main" id="{E007F0CF-D160-086F-0C67-1DD23188CE0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99" y="2345"/>
              <a:ext cx="56" cy="57"/>
            </a:xfrm>
            <a:prstGeom prst="ellipse">
              <a:avLst/>
            </a:prstGeom>
            <a:noFill/>
            <a:ln w="12700" cap="flat">
              <a:solidFill>
                <a:srgbClr val="156082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435" name="Oval 377">
              <a:extLst>
                <a:ext uri="{FF2B5EF4-FFF2-40B4-BE49-F238E27FC236}">
                  <a16:creationId xmlns:a16="http://schemas.microsoft.com/office/drawing/2014/main" id="{7832B3BE-8C9E-253B-07EC-16787F09704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50" y="2360"/>
              <a:ext cx="56" cy="56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436" name="Oval 378">
              <a:extLst>
                <a:ext uri="{FF2B5EF4-FFF2-40B4-BE49-F238E27FC236}">
                  <a16:creationId xmlns:a16="http://schemas.microsoft.com/office/drawing/2014/main" id="{63E0E712-5E15-7329-CB3F-C2B08A09E8C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50" y="2360"/>
              <a:ext cx="56" cy="56"/>
            </a:xfrm>
            <a:prstGeom prst="ellipse">
              <a:avLst/>
            </a:prstGeom>
            <a:noFill/>
            <a:ln w="12700" cap="flat">
              <a:solidFill>
                <a:srgbClr val="156082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437" name="Oval 379">
              <a:extLst>
                <a:ext uri="{FF2B5EF4-FFF2-40B4-BE49-F238E27FC236}">
                  <a16:creationId xmlns:a16="http://schemas.microsoft.com/office/drawing/2014/main" id="{8E123A01-B52F-AE30-4B7E-D8FAC7BF549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35" y="2368"/>
              <a:ext cx="57" cy="56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438" name="Oval 380">
              <a:extLst>
                <a:ext uri="{FF2B5EF4-FFF2-40B4-BE49-F238E27FC236}">
                  <a16:creationId xmlns:a16="http://schemas.microsoft.com/office/drawing/2014/main" id="{7F3B3041-FB95-A4A6-663B-9E56BE8B3E0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35" y="2368"/>
              <a:ext cx="57" cy="56"/>
            </a:xfrm>
            <a:prstGeom prst="ellipse">
              <a:avLst/>
            </a:prstGeom>
            <a:noFill/>
            <a:ln w="12700" cap="flat">
              <a:solidFill>
                <a:srgbClr val="156082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439" name="Oval 381">
              <a:extLst>
                <a:ext uri="{FF2B5EF4-FFF2-40B4-BE49-F238E27FC236}">
                  <a16:creationId xmlns:a16="http://schemas.microsoft.com/office/drawing/2014/main" id="{6EB58541-173D-7361-2DE0-BA7E1B31723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24" y="2356"/>
              <a:ext cx="57" cy="56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440" name="Oval 382">
              <a:extLst>
                <a:ext uri="{FF2B5EF4-FFF2-40B4-BE49-F238E27FC236}">
                  <a16:creationId xmlns:a16="http://schemas.microsoft.com/office/drawing/2014/main" id="{886E4F10-2D90-B099-43DA-B7AAE0CFF15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24" y="2356"/>
              <a:ext cx="57" cy="56"/>
            </a:xfrm>
            <a:prstGeom prst="ellipse">
              <a:avLst/>
            </a:prstGeom>
            <a:noFill/>
            <a:ln w="12700" cap="flat">
              <a:solidFill>
                <a:srgbClr val="156082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441" name="Oval 383">
              <a:extLst>
                <a:ext uri="{FF2B5EF4-FFF2-40B4-BE49-F238E27FC236}">
                  <a16:creationId xmlns:a16="http://schemas.microsoft.com/office/drawing/2014/main" id="{13D76683-FBC7-6071-5FC2-AA381F63FBA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38" y="2194"/>
              <a:ext cx="56" cy="57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442" name="Oval 384">
              <a:extLst>
                <a:ext uri="{FF2B5EF4-FFF2-40B4-BE49-F238E27FC236}">
                  <a16:creationId xmlns:a16="http://schemas.microsoft.com/office/drawing/2014/main" id="{5AF23455-3814-A571-D28B-8C8A912ED1F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38" y="2194"/>
              <a:ext cx="56" cy="57"/>
            </a:xfrm>
            <a:prstGeom prst="ellipse">
              <a:avLst/>
            </a:prstGeom>
            <a:noFill/>
            <a:ln w="12700" cap="flat">
              <a:solidFill>
                <a:srgbClr val="156082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443" name="Oval 385">
              <a:extLst>
                <a:ext uri="{FF2B5EF4-FFF2-40B4-BE49-F238E27FC236}">
                  <a16:creationId xmlns:a16="http://schemas.microsoft.com/office/drawing/2014/main" id="{0EABC13B-35C6-13AA-6A32-06A07B5FF99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28" y="2251"/>
              <a:ext cx="56" cy="56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444" name="Oval 386">
              <a:extLst>
                <a:ext uri="{FF2B5EF4-FFF2-40B4-BE49-F238E27FC236}">
                  <a16:creationId xmlns:a16="http://schemas.microsoft.com/office/drawing/2014/main" id="{F5CC4EF4-DD32-596C-BE25-DF567622107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28" y="2251"/>
              <a:ext cx="56" cy="56"/>
            </a:xfrm>
            <a:prstGeom prst="ellipse">
              <a:avLst/>
            </a:prstGeom>
            <a:noFill/>
            <a:ln w="12700" cap="flat">
              <a:solidFill>
                <a:srgbClr val="156082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445" name="Oval 387">
              <a:extLst>
                <a:ext uri="{FF2B5EF4-FFF2-40B4-BE49-F238E27FC236}">
                  <a16:creationId xmlns:a16="http://schemas.microsoft.com/office/drawing/2014/main" id="{BD31F08D-A6FA-C821-987D-FFFF41D828D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62" y="2332"/>
              <a:ext cx="56" cy="56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446" name="Oval 388">
              <a:extLst>
                <a:ext uri="{FF2B5EF4-FFF2-40B4-BE49-F238E27FC236}">
                  <a16:creationId xmlns:a16="http://schemas.microsoft.com/office/drawing/2014/main" id="{9E2C03FC-55F1-158E-4BC7-52C3E26443B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62" y="2332"/>
              <a:ext cx="56" cy="56"/>
            </a:xfrm>
            <a:prstGeom prst="ellipse">
              <a:avLst/>
            </a:prstGeom>
            <a:noFill/>
            <a:ln w="12700" cap="flat">
              <a:solidFill>
                <a:srgbClr val="156082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447" name="Oval 389">
              <a:extLst>
                <a:ext uri="{FF2B5EF4-FFF2-40B4-BE49-F238E27FC236}">
                  <a16:creationId xmlns:a16="http://schemas.microsoft.com/office/drawing/2014/main" id="{D1CA269F-6DB8-BD19-641A-6A161AB4BAB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67" y="2396"/>
              <a:ext cx="57" cy="57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448" name="Oval 390">
              <a:extLst>
                <a:ext uri="{FF2B5EF4-FFF2-40B4-BE49-F238E27FC236}">
                  <a16:creationId xmlns:a16="http://schemas.microsoft.com/office/drawing/2014/main" id="{C4D1EE2F-A6A0-7F52-264D-B0283C3A9F0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67" y="2396"/>
              <a:ext cx="57" cy="57"/>
            </a:xfrm>
            <a:prstGeom prst="ellipse">
              <a:avLst/>
            </a:prstGeom>
            <a:noFill/>
            <a:ln w="12700" cap="flat">
              <a:solidFill>
                <a:srgbClr val="156082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449" name="Oval 391">
              <a:extLst>
                <a:ext uri="{FF2B5EF4-FFF2-40B4-BE49-F238E27FC236}">
                  <a16:creationId xmlns:a16="http://schemas.microsoft.com/office/drawing/2014/main" id="{B36DCBB1-1192-6F86-9873-902C7FE1F5C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92" y="2388"/>
              <a:ext cx="57" cy="57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450" name="Oval 392">
              <a:extLst>
                <a:ext uri="{FF2B5EF4-FFF2-40B4-BE49-F238E27FC236}">
                  <a16:creationId xmlns:a16="http://schemas.microsoft.com/office/drawing/2014/main" id="{10AB0678-AAF4-0783-9FE2-ED88C0010BB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92" y="2388"/>
              <a:ext cx="57" cy="57"/>
            </a:xfrm>
            <a:prstGeom prst="ellipse">
              <a:avLst/>
            </a:prstGeom>
            <a:noFill/>
            <a:ln w="12700" cap="flat">
              <a:solidFill>
                <a:srgbClr val="156082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451" name="Oval 393">
              <a:extLst>
                <a:ext uri="{FF2B5EF4-FFF2-40B4-BE49-F238E27FC236}">
                  <a16:creationId xmlns:a16="http://schemas.microsoft.com/office/drawing/2014/main" id="{7B913BD8-6308-A087-D262-E38511B4735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00" y="2403"/>
              <a:ext cx="57" cy="56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452" name="Oval 394">
              <a:extLst>
                <a:ext uri="{FF2B5EF4-FFF2-40B4-BE49-F238E27FC236}">
                  <a16:creationId xmlns:a16="http://schemas.microsoft.com/office/drawing/2014/main" id="{16E089AA-0DFC-07DD-C280-FE744BD6496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00" y="2403"/>
              <a:ext cx="57" cy="56"/>
            </a:xfrm>
            <a:prstGeom prst="ellipse">
              <a:avLst/>
            </a:prstGeom>
            <a:noFill/>
            <a:ln w="12700" cap="flat">
              <a:solidFill>
                <a:srgbClr val="156082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453" name="Oval 395">
              <a:extLst>
                <a:ext uri="{FF2B5EF4-FFF2-40B4-BE49-F238E27FC236}">
                  <a16:creationId xmlns:a16="http://schemas.microsoft.com/office/drawing/2014/main" id="{71D139CF-70AE-16CD-F6BC-FF9A9D7F194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83" y="2239"/>
              <a:ext cx="56" cy="56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454" name="Oval 396">
              <a:extLst>
                <a:ext uri="{FF2B5EF4-FFF2-40B4-BE49-F238E27FC236}">
                  <a16:creationId xmlns:a16="http://schemas.microsoft.com/office/drawing/2014/main" id="{34638C1F-DE27-7646-C404-FF5C98F9A90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83" y="2239"/>
              <a:ext cx="56" cy="56"/>
            </a:xfrm>
            <a:prstGeom prst="ellipse">
              <a:avLst/>
            </a:prstGeom>
            <a:noFill/>
            <a:ln w="12700" cap="flat">
              <a:solidFill>
                <a:srgbClr val="156082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455" name="Oval 397">
              <a:extLst>
                <a:ext uri="{FF2B5EF4-FFF2-40B4-BE49-F238E27FC236}">
                  <a16:creationId xmlns:a16="http://schemas.microsoft.com/office/drawing/2014/main" id="{E1EFC9DF-5650-C3C4-EC38-98838E4E6F9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76" y="2219"/>
              <a:ext cx="57" cy="56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456" name="Oval 398">
              <a:extLst>
                <a:ext uri="{FF2B5EF4-FFF2-40B4-BE49-F238E27FC236}">
                  <a16:creationId xmlns:a16="http://schemas.microsoft.com/office/drawing/2014/main" id="{977371A3-BFA2-A555-2BA4-3993A30AE8A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76" y="2219"/>
              <a:ext cx="57" cy="56"/>
            </a:xfrm>
            <a:prstGeom prst="ellipse">
              <a:avLst/>
            </a:prstGeom>
            <a:noFill/>
            <a:ln w="12700" cap="flat">
              <a:solidFill>
                <a:srgbClr val="156082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457" name="Oval 399">
              <a:extLst>
                <a:ext uri="{FF2B5EF4-FFF2-40B4-BE49-F238E27FC236}">
                  <a16:creationId xmlns:a16="http://schemas.microsoft.com/office/drawing/2014/main" id="{8B9B911C-8DCF-A67E-B3FF-8725AE683B6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01" y="2219"/>
              <a:ext cx="56" cy="56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458" name="Oval 400">
              <a:extLst>
                <a:ext uri="{FF2B5EF4-FFF2-40B4-BE49-F238E27FC236}">
                  <a16:creationId xmlns:a16="http://schemas.microsoft.com/office/drawing/2014/main" id="{B5AE2E07-2EC5-C7A1-8053-F5D3DE0E3B5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01" y="2219"/>
              <a:ext cx="56" cy="56"/>
            </a:xfrm>
            <a:prstGeom prst="ellipse">
              <a:avLst/>
            </a:prstGeom>
            <a:noFill/>
            <a:ln w="12700" cap="flat">
              <a:solidFill>
                <a:srgbClr val="156082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459" name="Oval 401">
              <a:extLst>
                <a:ext uri="{FF2B5EF4-FFF2-40B4-BE49-F238E27FC236}">
                  <a16:creationId xmlns:a16="http://schemas.microsoft.com/office/drawing/2014/main" id="{B6E635CA-D81A-4194-1358-A753BB20B62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99" y="2286"/>
              <a:ext cx="57" cy="56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460" name="Oval 402">
              <a:extLst>
                <a:ext uri="{FF2B5EF4-FFF2-40B4-BE49-F238E27FC236}">
                  <a16:creationId xmlns:a16="http://schemas.microsoft.com/office/drawing/2014/main" id="{1E9780E4-3CD3-11AD-787F-C9FB44BD57F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99" y="2286"/>
              <a:ext cx="57" cy="56"/>
            </a:xfrm>
            <a:prstGeom prst="ellipse">
              <a:avLst/>
            </a:prstGeom>
            <a:noFill/>
            <a:ln w="12700" cap="flat">
              <a:solidFill>
                <a:srgbClr val="156082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461" name="Oval 403">
              <a:extLst>
                <a:ext uri="{FF2B5EF4-FFF2-40B4-BE49-F238E27FC236}">
                  <a16:creationId xmlns:a16="http://schemas.microsoft.com/office/drawing/2014/main" id="{C80805AC-F619-2148-0005-A265FC4A17C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20" y="2323"/>
              <a:ext cx="56" cy="57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462" name="Oval 404">
              <a:extLst>
                <a:ext uri="{FF2B5EF4-FFF2-40B4-BE49-F238E27FC236}">
                  <a16:creationId xmlns:a16="http://schemas.microsoft.com/office/drawing/2014/main" id="{BE1DBD2C-83D9-71A1-5220-6B5586E1C3A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20" y="2323"/>
              <a:ext cx="56" cy="57"/>
            </a:xfrm>
            <a:prstGeom prst="ellipse">
              <a:avLst/>
            </a:prstGeom>
            <a:noFill/>
            <a:ln w="12700" cap="flat">
              <a:solidFill>
                <a:srgbClr val="156082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463" name="Oval 405">
              <a:extLst>
                <a:ext uri="{FF2B5EF4-FFF2-40B4-BE49-F238E27FC236}">
                  <a16:creationId xmlns:a16="http://schemas.microsoft.com/office/drawing/2014/main" id="{C3A1B541-ED1A-1035-3D99-F21E9CE557A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77" y="2326"/>
              <a:ext cx="56" cy="57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</p:grpSp>
      <p:grpSp>
        <p:nvGrpSpPr>
          <p:cNvPr id="9" name="Group 607">
            <a:extLst>
              <a:ext uri="{FF2B5EF4-FFF2-40B4-BE49-F238E27FC236}">
                <a16:creationId xmlns:a16="http://schemas.microsoft.com/office/drawing/2014/main" id="{F69588E6-2A4F-0E53-FB8E-A119BB9C6347}"/>
              </a:ext>
            </a:extLst>
          </p:cNvPr>
          <p:cNvGrpSpPr>
            <a:grpSpLocks/>
          </p:cNvGrpSpPr>
          <p:nvPr/>
        </p:nvGrpSpPr>
        <p:grpSpPr bwMode="auto">
          <a:xfrm>
            <a:off x="1368425" y="1558925"/>
            <a:ext cx="4991100" cy="4271963"/>
            <a:chOff x="862" y="982"/>
            <a:chExt cx="3144" cy="2691"/>
          </a:xfrm>
        </p:grpSpPr>
        <p:sp>
          <p:nvSpPr>
            <p:cNvPr id="64" name="Oval 407">
              <a:extLst>
                <a:ext uri="{FF2B5EF4-FFF2-40B4-BE49-F238E27FC236}">
                  <a16:creationId xmlns:a16="http://schemas.microsoft.com/office/drawing/2014/main" id="{1F75FFFB-2000-A988-7894-1425F510C5F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77" y="2326"/>
              <a:ext cx="56" cy="57"/>
            </a:xfrm>
            <a:prstGeom prst="ellipse">
              <a:avLst/>
            </a:prstGeom>
            <a:noFill/>
            <a:ln w="12700" cap="flat">
              <a:solidFill>
                <a:srgbClr val="156082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65" name="Oval 408">
              <a:extLst>
                <a:ext uri="{FF2B5EF4-FFF2-40B4-BE49-F238E27FC236}">
                  <a16:creationId xmlns:a16="http://schemas.microsoft.com/office/drawing/2014/main" id="{37AF01B3-C136-8A50-944E-3EA09F61E74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74" y="2250"/>
              <a:ext cx="57" cy="56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66" name="Oval 409">
              <a:extLst>
                <a:ext uri="{FF2B5EF4-FFF2-40B4-BE49-F238E27FC236}">
                  <a16:creationId xmlns:a16="http://schemas.microsoft.com/office/drawing/2014/main" id="{6F64F975-193A-40BD-5BD3-B49C700ACCE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74" y="2250"/>
              <a:ext cx="57" cy="56"/>
            </a:xfrm>
            <a:prstGeom prst="ellipse">
              <a:avLst/>
            </a:prstGeom>
            <a:noFill/>
            <a:ln w="12700" cap="flat">
              <a:solidFill>
                <a:srgbClr val="156082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67" name="Oval 410">
              <a:extLst>
                <a:ext uri="{FF2B5EF4-FFF2-40B4-BE49-F238E27FC236}">
                  <a16:creationId xmlns:a16="http://schemas.microsoft.com/office/drawing/2014/main" id="{49E50672-62C7-72E2-1600-7FE98D2AD29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63" y="2321"/>
              <a:ext cx="57" cy="56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68" name="Oval 411">
              <a:extLst>
                <a:ext uri="{FF2B5EF4-FFF2-40B4-BE49-F238E27FC236}">
                  <a16:creationId xmlns:a16="http://schemas.microsoft.com/office/drawing/2014/main" id="{C3DBBBB2-65A9-A327-EF5A-9D22F8F292E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63" y="2321"/>
              <a:ext cx="57" cy="56"/>
            </a:xfrm>
            <a:prstGeom prst="ellipse">
              <a:avLst/>
            </a:prstGeom>
            <a:noFill/>
            <a:ln w="12700" cap="flat">
              <a:solidFill>
                <a:srgbClr val="156082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69" name="Oval 412">
              <a:extLst>
                <a:ext uri="{FF2B5EF4-FFF2-40B4-BE49-F238E27FC236}">
                  <a16:creationId xmlns:a16="http://schemas.microsoft.com/office/drawing/2014/main" id="{48C207B5-1289-2754-15FC-3F6EC261F5E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80" y="2307"/>
              <a:ext cx="56" cy="57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70" name="Oval 413">
              <a:extLst>
                <a:ext uri="{FF2B5EF4-FFF2-40B4-BE49-F238E27FC236}">
                  <a16:creationId xmlns:a16="http://schemas.microsoft.com/office/drawing/2014/main" id="{E99490CD-C562-E6ED-ECA1-083010C72CB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80" y="2307"/>
              <a:ext cx="56" cy="57"/>
            </a:xfrm>
            <a:prstGeom prst="ellipse">
              <a:avLst/>
            </a:prstGeom>
            <a:noFill/>
            <a:ln w="12700" cap="flat">
              <a:solidFill>
                <a:srgbClr val="156082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71" name="Oval 414">
              <a:extLst>
                <a:ext uri="{FF2B5EF4-FFF2-40B4-BE49-F238E27FC236}">
                  <a16:creationId xmlns:a16="http://schemas.microsoft.com/office/drawing/2014/main" id="{A955DFF8-F45A-0579-A540-E46B7647D6B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96" y="2377"/>
              <a:ext cx="56" cy="57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72" name="Oval 415">
              <a:extLst>
                <a:ext uri="{FF2B5EF4-FFF2-40B4-BE49-F238E27FC236}">
                  <a16:creationId xmlns:a16="http://schemas.microsoft.com/office/drawing/2014/main" id="{A611C7EB-EE13-3469-03D5-33C5F2F01F4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96" y="2377"/>
              <a:ext cx="56" cy="57"/>
            </a:xfrm>
            <a:prstGeom prst="ellipse">
              <a:avLst/>
            </a:prstGeom>
            <a:noFill/>
            <a:ln w="12700" cap="flat">
              <a:solidFill>
                <a:srgbClr val="156082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73" name="Oval 416">
              <a:extLst>
                <a:ext uri="{FF2B5EF4-FFF2-40B4-BE49-F238E27FC236}">
                  <a16:creationId xmlns:a16="http://schemas.microsoft.com/office/drawing/2014/main" id="{1F44D8B1-0F3F-E75A-F3AB-143DA63A8FB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14" y="2235"/>
              <a:ext cx="56" cy="56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74" name="Oval 417">
              <a:extLst>
                <a:ext uri="{FF2B5EF4-FFF2-40B4-BE49-F238E27FC236}">
                  <a16:creationId xmlns:a16="http://schemas.microsoft.com/office/drawing/2014/main" id="{811454D0-E66D-BDB5-21A6-D9074DE1F8F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14" y="2235"/>
              <a:ext cx="56" cy="56"/>
            </a:xfrm>
            <a:prstGeom prst="ellipse">
              <a:avLst/>
            </a:prstGeom>
            <a:noFill/>
            <a:ln w="12700" cap="flat">
              <a:solidFill>
                <a:srgbClr val="156082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75" name="Oval 418">
              <a:extLst>
                <a:ext uri="{FF2B5EF4-FFF2-40B4-BE49-F238E27FC236}">
                  <a16:creationId xmlns:a16="http://schemas.microsoft.com/office/drawing/2014/main" id="{E6EF9AEF-D53B-ECDB-9FB0-924D2AFCDAC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81" y="2240"/>
              <a:ext cx="56" cy="57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76" name="Oval 419">
              <a:extLst>
                <a:ext uri="{FF2B5EF4-FFF2-40B4-BE49-F238E27FC236}">
                  <a16:creationId xmlns:a16="http://schemas.microsoft.com/office/drawing/2014/main" id="{D606C79F-4874-5A25-E726-ECBE3F601F7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81" y="2240"/>
              <a:ext cx="56" cy="57"/>
            </a:xfrm>
            <a:prstGeom prst="ellipse">
              <a:avLst/>
            </a:prstGeom>
            <a:noFill/>
            <a:ln w="12700" cap="flat">
              <a:solidFill>
                <a:srgbClr val="156082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77" name="Oval 420">
              <a:extLst>
                <a:ext uri="{FF2B5EF4-FFF2-40B4-BE49-F238E27FC236}">
                  <a16:creationId xmlns:a16="http://schemas.microsoft.com/office/drawing/2014/main" id="{D2B2A345-6F63-B2F7-3D6C-F26097C2561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75" y="2251"/>
              <a:ext cx="57" cy="56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78" name="Oval 421">
              <a:extLst>
                <a:ext uri="{FF2B5EF4-FFF2-40B4-BE49-F238E27FC236}">
                  <a16:creationId xmlns:a16="http://schemas.microsoft.com/office/drawing/2014/main" id="{BB1BC7CF-7319-E2A2-99D8-C00E5826C1A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75" y="2251"/>
              <a:ext cx="57" cy="56"/>
            </a:xfrm>
            <a:prstGeom prst="ellipse">
              <a:avLst/>
            </a:prstGeom>
            <a:noFill/>
            <a:ln w="12700" cap="flat">
              <a:solidFill>
                <a:srgbClr val="156082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79" name="Oval 422">
              <a:extLst>
                <a:ext uri="{FF2B5EF4-FFF2-40B4-BE49-F238E27FC236}">
                  <a16:creationId xmlns:a16="http://schemas.microsoft.com/office/drawing/2014/main" id="{E9A03C57-86E9-DB27-E3FF-13A2FA59178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62" y="2419"/>
              <a:ext cx="56" cy="57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80" name="Oval 423">
              <a:extLst>
                <a:ext uri="{FF2B5EF4-FFF2-40B4-BE49-F238E27FC236}">
                  <a16:creationId xmlns:a16="http://schemas.microsoft.com/office/drawing/2014/main" id="{303DD15F-978E-889F-110B-D6F6FFBCD2A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62" y="2419"/>
              <a:ext cx="56" cy="57"/>
            </a:xfrm>
            <a:prstGeom prst="ellipse">
              <a:avLst/>
            </a:prstGeom>
            <a:noFill/>
            <a:ln w="12700" cap="flat">
              <a:solidFill>
                <a:srgbClr val="156082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81" name="Oval 424">
              <a:extLst>
                <a:ext uri="{FF2B5EF4-FFF2-40B4-BE49-F238E27FC236}">
                  <a16:creationId xmlns:a16="http://schemas.microsoft.com/office/drawing/2014/main" id="{E3B30937-658A-E60F-DDD1-12F1AB791C4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64" y="2279"/>
              <a:ext cx="56" cy="57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82" name="Oval 425">
              <a:extLst>
                <a:ext uri="{FF2B5EF4-FFF2-40B4-BE49-F238E27FC236}">
                  <a16:creationId xmlns:a16="http://schemas.microsoft.com/office/drawing/2014/main" id="{BFBA7EA5-32A7-236A-74AF-847661D8935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64" y="2279"/>
              <a:ext cx="56" cy="57"/>
            </a:xfrm>
            <a:prstGeom prst="ellipse">
              <a:avLst/>
            </a:prstGeom>
            <a:noFill/>
            <a:ln w="12700" cap="flat">
              <a:solidFill>
                <a:srgbClr val="156082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83" name="Oval 426">
              <a:extLst>
                <a:ext uri="{FF2B5EF4-FFF2-40B4-BE49-F238E27FC236}">
                  <a16:creationId xmlns:a16="http://schemas.microsoft.com/office/drawing/2014/main" id="{74F8F521-31DF-8E0E-20F3-432BE4E0566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29" y="2232"/>
              <a:ext cx="57" cy="57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84" name="Oval 427">
              <a:extLst>
                <a:ext uri="{FF2B5EF4-FFF2-40B4-BE49-F238E27FC236}">
                  <a16:creationId xmlns:a16="http://schemas.microsoft.com/office/drawing/2014/main" id="{C6139AFC-88D1-C83F-7661-FC42CEA39C0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29" y="2232"/>
              <a:ext cx="57" cy="57"/>
            </a:xfrm>
            <a:prstGeom prst="ellipse">
              <a:avLst/>
            </a:prstGeom>
            <a:noFill/>
            <a:ln w="12700" cap="flat">
              <a:solidFill>
                <a:srgbClr val="156082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85" name="Oval 428">
              <a:extLst>
                <a:ext uri="{FF2B5EF4-FFF2-40B4-BE49-F238E27FC236}">
                  <a16:creationId xmlns:a16="http://schemas.microsoft.com/office/drawing/2014/main" id="{DF5775D0-F50A-54FE-DB8B-AE857B8F1D1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83" y="2323"/>
              <a:ext cx="57" cy="57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86" name="Oval 429">
              <a:extLst>
                <a:ext uri="{FF2B5EF4-FFF2-40B4-BE49-F238E27FC236}">
                  <a16:creationId xmlns:a16="http://schemas.microsoft.com/office/drawing/2014/main" id="{238AD820-A54C-5C8E-C847-BC2A119B0A6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83" y="2323"/>
              <a:ext cx="57" cy="57"/>
            </a:xfrm>
            <a:prstGeom prst="ellipse">
              <a:avLst/>
            </a:prstGeom>
            <a:noFill/>
            <a:ln w="12700" cap="flat">
              <a:solidFill>
                <a:srgbClr val="156082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87" name="Oval 430">
              <a:extLst>
                <a:ext uri="{FF2B5EF4-FFF2-40B4-BE49-F238E27FC236}">
                  <a16:creationId xmlns:a16="http://schemas.microsoft.com/office/drawing/2014/main" id="{1B50CB55-F6E9-B73F-7589-B1B0B4A806F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77" y="2358"/>
              <a:ext cx="56" cy="57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88" name="Oval 431">
              <a:extLst>
                <a:ext uri="{FF2B5EF4-FFF2-40B4-BE49-F238E27FC236}">
                  <a16:creationId xmlns:a16="http://schemas.microsoft.com/office/drawing/2014/main" id="{06063CF0-F0D7-59E5-98CB-68D37078EAF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77" y="2358"/>
              <a:ext cx="56" cy="57"/>
            </a:xfrm>
            <a:prstGeom prst="ellipse">
              <a:avLst/>
            </a:prstGeom>
            <a:noFill/>
            <a:ln w="12700" cap="flat">
              <a:solidFill>
                <a:srgbClr val="156082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89" name="Oval 432">
              <a:extLst>
                <a:ext uri="{FF2B5EF4-FFF2-40B4-BE49-F238E27FC236}">
                  <a16:creationId xmlns:a16="http://schemas.microsoft.com/office/drawing/2014/main" id="{6F5E2020-0B79-9393-80D3-A515A9CFC9B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37" y="2315"/>
              <a:ext cx="56" cy="57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90" name="Oval 433">
              <a:extLst>
                <a:ext uri="{FF2B5EF4-FFF2-40B4-BE49-F238E27FC236}">
                  <a16:creationId xmlns:a16="http://schemas.microsoft.com/office/drawing/2014/main" id="{1703550D-B03A-B60A-3E9C-E56CA9BFA82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37" y="2315"/>
              <a:ext cx="56" cy="57"/>
            </a:xfrm>
            <a:prstGeom prst="ellipse">
              <a:avLst/>
            </a:prstGeom>
            <a:noFill/>
            <a:ln w="12700" cap="flat">
              <a:solidFill>
                <a:srgbClr val="156082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91" name="Oval 434">
              <a:extLst>
                <a:ext uri="{FF2B5EF4-FFF2-40B4-BE49-F238E27FC236}">
                  <a16:creationId xmlns:a16="http://schemas.microsoft.com/office/drawing/2014/main" id="{36F80B23-1E89-231E-9C10-924AA489EAB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86" y="2393"/>
              <a:ext cx="57" cy="57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92" name="Oval 435">
              <a:extLst>
                <a:ext uri="{FF2B5EF4-FFF2-40B4-BE49-F238E27FC236}">
                  <a16:creationId xmlns:a16="http://schemas.microsoft.com/office/drawing/2014/main" id="{8B75192F-4033-852C-51EB-7521869D370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86" y="2393"/>
              <a:ext cx="57" cy="57"/>
            </a:xfrm>
            <a:prstGeom prst="ellipse">
              <a:avLst/>
            </a:prstGeom>
            <a:noFill/>
            <a:ln w="12700" cap="flat">
              <a:solidFill>
                <a:srgbClr val="156082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93" name="Oval 436">
              <a:extLst>
                <a:ext uri="{FF2B5EF4-FFF2-40B4-BE49-F238E27FC236}">
                  <a16:creationId xmlns:a16="http://schemas.microsoft.com/office/drawing/2014/main" id="{51DD99B7-ADC7-0C11-94BB-9518A986AF1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95" y="2326"/>
              <a:ext cx="56" cy="57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94" name="Oval 437">
              <a:extLst>
                <a:ext uri="{FF2B5EF4-FFF2-40B4-BE49-F238E27FC236}">
                  <a16:creationId xmlns:a16="http://schemas.microsoft.com/office/drawing/2014/main" id="{522BCEC9-F5DE-3FAB-F314-15EF66C42EF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95" y="2326"/>
              <a:ext cx="56" cy="57"/>
            </a:xfrm>
            <a:prstGeom prst="ellipse">
              <a:avLst/>
            </a:prstGeom>
            <a:noFill/>
            <a:ln w="12700" cap="flat">
              <a:solidFill>
                <a:srgbClr val="156082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95" name="Oval 438">
              <a:extLst>
                <a:ext uri="{FF2B5EF4-FFF2-40B4-BE49-F238E27FC236}">
                  <a16:creationId xmlns:a16="http://schemas.microsoft.com/office/drawing/2014/main" id="{68C8660D-6065-62C2-6A68-EAE5C0B00FC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73" y="2798"/>
              <a:ext cx="56" cy="57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96" name="Oval 439">
              <a:extLst>
                <a:ext uri="{FF2B5EF4-FFF2-40B4-BE49-F238E27FC236}">
                  <a16:creationId xmlns:a16="http://schemas.microsoft.com/office/drawing/2014/main" id="{96E2A6BA-0AA0-8912-71BC-B466AEDD232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73" y="2798"/>
              <a:ext cx="56" cy="57"/>
            </a:xfrm>
            <a:prstGeom prst="ellipse">
              <a:avLst/>
            </a:prstGeom>
            <a:noFill/>
            <a:ln w="12700" cap="flat">
              <a:solidFill>
                <a:srgbClr val="156082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97" name="Oval 440">
              <a:extLst>
                <a:ext uri="{FF2B5EF4-FFF2-40B4-BE49-F238E27FC236}">
                  <a16:creationId xmlns:a16="http://schemas.microsoft.com/office/drawing/2014/main" id="{21D20AB8-FD4C-B30F-E876-96E4EC51DC4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20" y="2178"/>
              <a:ext cx="56" cy="57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98" name="Oval 441">
              <a:extLst>
                <a:ext uri="{FF2B5EF4-FFF2-40B4-BE49-F238E27FC236}">
                  <a16:creationId xmlns:a16="http://schemas.microsoft.com/office/drawing/2014/main" id="{2E4FF259-B47D-0440-2057-BA3E4868EF2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20" y="2178"/>
              <a:ext cx="56" cy="57"/>
            </a:xfrm>
            <a:prstGeom prst="ellipse">
              <a:avLst/>
            </a:prstGeom>
            <a:noFill/>
            <a:ln w="12700" cap="flat">
              <a:solidFill>
                <a:srgbClr val="156082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99" name="Oval 442">
              <a:extLst>
                <a:ext uri="{FF2B5EF4-FFF2-40B4-BE49-F238E27FC236}">
                  <a16:creationId xmlns:a16="http://schemas.microsoft.com/office/drawing/2014/main" id="{72ED0E75-F61C-659D-303D-1EBD12E1835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46" y="2221"/>
              <a:ext cx="57" cy="57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100" name="Oval 443">
              <a:extLst>
                <a:ext uri="{FF2B5EF4-FFF2-40B4-BE49-F238E27FC236}">
                  <a16:creationId xmlns:a16="http://schemas.microsoft.com/office/drawing/2014/main" id="{AF226483-81DA-E656-994F-C06DF8B65D6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46" y="2221"/>
              <a:ext cx="57" cy="57"/>
            </a:xfrm>
            <a:prstGeom prst="ellipse">
              <a:avLst/>
            </a:prstGeom>
            <a:noFill/>
            <a:ln w="12700" cap="flat">
              <a:solidFill>
                <a:srgbClr val="156082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101" name="Oval 444">
              <a:extLst>
                <a:ext uri="{FF2B5EF4-FFF2-40B4-BE49-F238E27FC236}">
                  <a16:creationId xmlns:a16="http://schemas.microsoft.com/office/drawing/2014/main" id="{8CB70280-425D-B321-7CF6-5BF7F8FD4C2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97" y="2170"/>
              <a:ext cx="56" cy="57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102" name="Oval 445">
              <a:extLst>
                <a:ext uri="{FF2B5EF4-FFF2-40B4-BE49-F238E27FC236}">
                  <a16:creationId xmlns:a16="http://schemas.microsoft.com/office/drawing/2014/main" id="{DE09927F-A81B-68EB-6FFA-A4F96C6AEC4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97" y="2170"/>
              <a:ext cx="56" cy="57"/>
            </a:xfrm>
            <a:prstGeom prst="ellipse">
              <a:avLst/>
            </a:prstGeom>
            <a:noFill/>
            <a:ln w="12700" cap="flat">
              <a:solidFill>
                <a:srgbClr val="156082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103" name="Oval 446">
              <a:extLst>
                <a:ext uri="{FF2B5EF4-FFF2-40B4-BE49-F238E27FC236}">
                  <a16:creationId xmlns:a16="http://schemas.microsoft.com/office/drawing/2014/main" id="{04621C37-BE46-6521-FC6A-2F001B2A112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57" y="2260"/>
              <a:ext cx="57" cy="57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104" name="Oval 447">
              <a:extLst>
                <a:ext uri="{FF2B5EF4-FFF2-40B4-BE49-F238E27FC236}">
                  <a16:creationId xmlns:a16="http://schemas.microsoft.com/office/drawing/2014/main" id="{C5363226-6D86-BAE1-5483-18B89328540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57" y="2260"/>
              <a:ext cx="57" cy="57"/>
            </a:xfrm>
            <a:prstGeom prst="ellipse">
              <a:avLst/>
            </a:prstGeom>
            <a:noFill/>
            <a:ln w="12700" cap="flat">
              <a:solidFill>
                <a:srgbClr val="156082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105" name="Oval 448">
              <a:extLst>
                <a:ext uri="{FF2B5EF4-FFF2-40B4-BE49-F238E27FC236}">
                  <a16:creationId xmlns:a16="http://schemas.microsoft.com/office/drawing/2014/main" id="{DF198458-F737-8313-C074-CAD9F136CF8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51" y="2901"/>
              <a:ext cx="56" cy="56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106" name="Oval 449">
              <a:extLst>
                <a:ext uri="{FF2B5EF4-FFF2-40B4-BE49-F238E27FC236}">
                  <a16:creationId xmlns:a16="http://schemas.microsoft.com/office/drawing/2014/main" id="{697CBD41-AC35-ED5E-C243-D7BDA3A0097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51" y="2901"/>
              <a:ext cx="56" cy="56"/>
            </a:xfrm>
            <a:prstGeom prst="ellipse">
              <a:avLst/>
            </a:prstGeom>
            <a:noFill/>
            <a:ln w="12700" cap="flat">
              <a:solidFill>
                <a:srgbClr val="156082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107" name="Oval 450">
              <a:extLst>
                <a:ext uri="{FF2B5EF4-FFF2-40B4-BE49-F238E27FC236}">
                  <a16:creationId xmlns:a16="http://schemas.microsoft.com/office/drawing/2014/main" id="{FB71C460-C772-6243-CBF5-1DF36919239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00" y="2307"/>
              <a:ext cx="57" cy="57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108" name="Oval 451">
              <a:extLst>
                <a:ext uri="{FF2B5EF4-FFF2-40B4-BE49-F238E27FC236}">
                  <a16:creationId xmlns:a16="http://schemas.microsoft.com/office/drawing/2014/main" id="{523B2842-6AD4-A9D2-DF1F-7186AEA2214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00" y="2307"/>
              <a:ext cx="57" cy="57"/>
            </a:xfrm>
            <a:prstGeom prst="ellipse">
              <a:avLst/>
            </a:prstGeom>
            <a:noFill/>
            <a:ln w="12700" cap="flat">
              <a:solidFill>
                <a:srgbClr val="156082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109" name="Oval 452">
              <a:extLst>
                <a:ext uri="{FF2B5EF4-FFF2-40B4-BE49-F238E27FC236}">
                  <a16:creationId xmlns:a16="http://schemas.microsoft.com/office/drawing/2014/main" id="{6A97DCE6-B093-9182-1317-12833F7FFF5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96" y="2091"/>
              <a:ext cx="56" cy="56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110" name="Oval 453">
              <a:extLst>
                <a:ext uri="{FF2B5EF4-FFF2-40B4-BE49-F238E27FC236}">
                  <a16:creationId xmlns:a16="http://schemas.microsoft.com/office/drawing/2014/main" id="{BE76230D-275F-807C-EB5A-950BE6A637C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96" y="2091"/>
              <a:ext cx="56" cy="56"/>
            </a:xfrm>
            <a:prstGeom prst="ellipse">
              <a:avLst/>
            </a:prstGeom>
            <a:noFill/>
            <a:ln w="12700" cap="flat">
              <a:solidFill>
                <a:srgbClr val="156082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111" name="Oval 454">
              <a:extLst>
                <a:ext uri="{FF2B5EF4-FFF2-40B4-BE49-F238E27FC236}">
                  <a16:creationId xmlns:a16="http://schemas.microsoft.com/office/drawing/2014/main" id="{BB97CD1A-D7C5-974D-7B12-396566DCDEA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49" y="2372"/>
              <a:ext cx="56" cy="56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112" name="Oval 455">
              <a:extLst>
                <a:ext uri="{FF2B5EF4-FFF2-40B4-BE49-F238E27FC236}">
                  <a16:creationId xmlns:a16="http://schemas.microsoft.com/office/drawing/2014/main" id="{DD275F93-0662-92F3-9D6C-1F6BD93A011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49" y="2372"/>
              <a:ext cx="56" cy="56"/>
            </a:xfrm>
            <a:prstGeom prst="ellipse">
              <a:avLst/>
            </a:prstGeom>
            <a:noFill/>
            <a:ln w="12700" cap="flat">
              <a:solidFill>
                <a:srgbClr val="156082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113" name="Oval 456">
              <a:extLst>
                <a:ext uri="{FF2B5EF4-FFF2-40B4-BE49-F238E27FC236}">
                  <a16:creationId xmlns:a16="http://schemas.microsoft.com/office/drawing/2014/main" id="{D1B6D487-604A-4FF2-D10B-75A342038DD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20" y="2204"/>
              <a:ext cx="57" cy="56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114" name="Oval 457">
              <a:extLst>
                <a:ext uri="{FF2B5EF4-FFF2-40B4-BE49-F238E27FC236}">
                  <a16:creationId xmlns:a16="http://schemas.microsoft.com/office/drawing/2014/main" id="{293C0845-D32A-A46F-2706-1D5E0773C33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20" y="2204"/>
              <a:ext cx="57" cy="56"/>
            </a:xfrm>
            <a:prstGeom prst="ellipse">
              <a:avLst/>
            </a:prstGeom>
            <a:noFill/>
            <a:ln w="12700" cap="flat">
              <a:solidFill>
                <a:srgbClr val="156082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115" name="Oval 458">
              <a:extLst>
                <a:ext uri="{FF2B5EF4-FFF2-40B4-BE49-F238E27FC236}">
                  <a16:creationId xmlns:a16="http://schemas.microsoft.com/office/drawing/2014/main" id="{B63F6AF8-2D28-DFD8-6A29-A67849BDCEF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17" y="2280"/>
              <a:ext cx="56" cy="57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116" name="Oval 459">
              <a:extLst>
                <a:ext uri="{FF2B5EF4-FFF2-40B4-BE49-F238E27FC236}">
                  <a16:creationId xmlns:a16="http://schemas.microsoft.com/office/drawing/2014/main" id="{58053933-5706-DF4B-5CC5-89A5BBC9C80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17" y="2280"/>
              <a:ext cx="56" cy="57"/>
            </a:xfrm>
            <a:prstGeom prst="ellipse">
              <a:avLst/>
            </a:prstGeom>
            <a:noFill/>
            <a:ln w="12700" cap="flat">
              <a:solidFill>
                <a:srgbClr val="156082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117" name="Oval 460">
              <a:extLst>
                <a:ext uri="{FF2B5EF4-FFF2-40B4-BE49-F238E27FC236}">
                  <a16:creationId xmlns:a16="http://schemas.microsoft.com/office/drawing/2014/main" id="{4691471A-F403-FA9C-3820-58CC3A56F43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28" y="2310"/>
              <a:ext cx="57" cy="57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118" name="Oval 461">
              <a:extLst>
                <a:ext uri="{FF2B5EF4-FFF2-40B4-BE49-F238E27FC236}">
                  <a16:creationId xmlns:a16="http://schemas.microsoft.com/office/drawing/2014/main" id="{D789120B-17EA-4974-783F-4C4E5DA9CF8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28" y="2310"/>
              <a:ext cx="57" cy="57"/>
            </a:xfrm>
            <a:prstGeom prst="ellipse">
              <a:avLst/>
            </a:prstGeom>
            <a:noFill/>
            <a:ln w="12700" cap="flat">
              <a:solidFill>
                <a:srgbClr val="156082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119" name="Oval 462">
              <a:extLst>
                <a:ext uri="{FF2B5EF4-FFF2-40B4-BE49-F238E27FC236}">
                  <a16:creationId xmlns:a16="http://schemas.microsoft.com/office/drawing/2014/main" id="{B558F1C8-FD75-92BB-677A-56530713594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92" y="2223"/>
              <a:ext cx="56" cy="56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120" name="Oval 463">
              <a:extLst>
                <a:ext uri="{FF2B5EF4-FFF2-40B4-BE49-F238E27FC236}">
                  <a16:creationId xmlns:a16="http://schemas.microsoft.com/office/drawing/2014/main" id="{A66936E5-0BD4-8834-BCBA-477E589F9B9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92" y="2223"/>
              <a:ext cx="56" cy="56"/>
            </a:xfrm>
            <a:prstGeom prst="ellipse">
              <a:avLst/>
            </a:prstGeom>
            <a:noFill/>
            <a:ln w="12700" cap="flat">
              <a:solidFill>
                <a:srgbClr val="156082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121" name="Oval 464">
              <a:extLst>
                <a:ext uri="{FF2B5EF4-FFF2-40B4-BE49-F238E27FC236}">
                  <a16:creationId xmlns:a16="http://schemas.microsoft.com/office/drawing/2014/main" id="{7AF7A332-D025-2EAB-3013-95558DE6741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95" y="2225"/>
              <a:ext cx="57" cy="57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122" name="Oval 465">
              <a:extLst>
                <a:ext uri="{FF2B5EF4-FFF2-40B4-BE49-F238E27FC236}">
                  <a16:creationId xmlns:a16="http://schemas.microsoft.com/office/drawing/2014/main" id="{024E8C83-54B3-54DC-0FB4-3219DA37DC4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95" y="2225"/>
              <a:ext cx="57" cy="57"/>
            </a:xfrm>
            <a:prstGeom prst="ellipse">
              <a:avLst/>
            </a:prstGeom>
            <a:noFill/>
            <a:ln w="12700" cap="flat">
              <a:solidFill>
                <a:srgbClr val="156082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123" name="Oval 466">
              <a:extLst>
                <a:ext uri="{FF2B5EF4-FFF2-40B4-BE49-F238E27FC236}">
                  <a16:creationId xmlns:a16="http://schemas.microsoft.com/office/drawing/2014/main" id="{A2466E0B-CF9E-C0D7-CB67-6221F6BAED6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93" y="2470"/>
              <a:ext cx="56" cy="57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124" name="Oval 467">
              <a:extLst>
                <a:ext uri="{FF2B5EF4-FFF2-40B4-BE49-F238E27FC236}">
                  <a16:creationId xmlns:a16="http://schemas.microsoft.com/office/drawing/2014/main" id="{1A5D42C9-D1A4-89EE-499C-6546617844A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93" y="2470"/>
              <a:ext cx="56" cy="57"/>
            </a:xfrm>
            <a:prstGeom prst="ellipse">
              <a:avLst/>
            </a:prstGeom>
            <a:noFill/>
            <a:ln w="12700" cap="flat">
              <a:solidFill>
                <a:srgbClr val="156082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125" name="Oval 468">
              <a:extLst>
                <a:ext uri="{FF2B5EF4-FFF2-40B4-BE49-F238E27FC236}">
                  <a16:creationId xmlns:a16="http://schemas.microsoft.com/office/drawing/2014/main" id="{72093BFD-2B76-08A2-1E61-9417785EBCF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05" y="2692"/>
              <a:ext cx="56" cy="57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126" name="Oval 469">
              <a:extLst>
                <a:ext uri="{FF2B5EF4-FFF2-40B4-BE49-F238E27FC236}">
                  <a16:creationId xmlns:a16="http://schemas.microsoft.com/office/drawing/2014/main" id="{CA03ABD6-567F-8159-ACD4-19A85BF2E07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05" y="2692"/>
              <a:ext cx="56" cy="57"/>
            </a:xfrm>
            <a:prstGeom prst="ellipse">
              <a:avLst/>
            </a:prstGeom>
            <a:noFill/>
            <a:ln w="12700" cap="flat">
              <a:solidFill>
                <a:srgbClr val="156082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127" name="Oval 470">
              <a:extLst>
                <a:ext uri="{FF2B5EF4-FFF2-40B4-BE49-F238E27FC236}">
                  <a16:creationId xmlns:a16="http://schemas.microsoft.com/office/drawing/2014/main" id="{9DA690AE-E50D-BB93-9AEF-20859309915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45" y="2773"/>
              <a:ext cx="56" cy="56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128" name="Oval 471">
              <a:extLst>
                <a:ext uri="{FF2B5EF4-FFF2-40B4-BE49-F238E27FC236}">
                  <a16:creationId xmlns:a16="http://schemas.microsoft.com/office/drawing/2014/main" id="{A98BC2FD-0A6D-D228-E8AF-64915957E0D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45" y="2773"/>
              <a:ext cx="56" cy="56"/>
            </a:xfrm>
            <a:prstGeom prst="ellipse">
              <a:avLst/>
            </a:prstGeom>
            <a:noFill/>
            <a:ln w="12700" cap="flat">
              <a:solidFill>
                <a:srgbClr val="156082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129" name="Oval 472">
              <a:extLst>
                <a:ext uri="{FF2B5EF4-FFF2-40B4-BE49-F238E27FC236}">
                  <a16:creationId xmlns:a16="http://schemas.microsoft.com/office/drawing/2014/main" id="{36E8B716-27E2-1F10-82C9-E95A6B804E4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49" y="2262"/>
              <a:ext cx="57" cy="56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130" name="Oval 473">
              <a:extLst>
                <a:ext uri="{FF2B5EF4-FFF2-40B4-BE49-F238E27FC236}">
                  <a16:creationId xmlns:a16="http://schemas.microsoft.com/office/drawing/2014/main" id="{3DAA3E71-2866-99A8-E580-E330EC8EBA5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49" y="2262"/>
              <a:ext cx="57" cy="56"/>
            </a:xfrm>
            <a:prstGeom prst="ellipse">
              <a:avLst/>
            </a:prstGeom>
            <a:noFill/>
            <a:ln w="12700" cap="flat">
              <a:solidFill>
                <a:srgbClr val="156082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131" name="Oval 474">
              <a:extLst>
                <a:ext uri="{FF2B5EF4-FFF2-40B4-BE49-F238E27FC236}">
                  <a16:creationId xmlns:a16="http://schemas.microsoft.com/office/drawing/2014/main" id="{ABD1192C-D2D1-98B9-C27F-1E9671301A5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50" y="2153"/>
              <a:ext cx="56" cy="56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132" name="Oval 475">
              <a:extLst>
                <a:ext uri="{FF2B5EF4-FFF2-40B4-BE49-F238E27FC236}">
                  <a16:creationId xmlns:a16="http://schemas.microsoft.com/office/drawing/2014/main" id="{56CF360B-6DD5-B10E-6C15-8B7297E0BE5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50" y="2153"/>
              <a:ext cx="56" cy="56"/>
            </a:xfrm>
            <a:prstGeom prst="ellipse">
              <a:avLst/>
            </a:prstGeom>
            <a:noFill/>
            <a:ln w="12700" cap="flat">
              <a:solidFill>
                <a:srgbClr val="156082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133" name="Oval 476">
              <a:extLst>
                <a:ext uri="{FF2B5EF4-FFF2-40B4-BE49-F238E27FC236}">
                  <a16:creationId xmlns:a16="http://schemas.microsoft.com/office/drawing/2014/main" id="{A53A5B76-AD29-2E26-43A2-02D0D5FF852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77" y="2275"/>
              <a:ext cx="57" cy="57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134" name="Oval 477">
              <a:extLst>
                <a:ext uri="{FF2B5EF4-FFF2-40B4-BE49-F238E27FC236}">
                  <a16:creationId xmlns:a16="http://schemas.microsoft.com/office/drawing/2014/main" id="{D6C6DB9C-DBAC-0D9C-E004-140CB89999D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77" y="2275"/>
              <a:ext cx="57" cy="57"/>
            </a:xfrm>
            <a:prstGeom prst="ellipse">
              <a:avLst/>
            </a:prstGeom>
            <a:noFill/>
            <a:ln w="12700" cap="flat">
              <a:solidFill>
                <a:srgbClr val="156082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135" name="Oval 478">
              <a:extLst>
                <a:ext uri="{FF2B5EF4-FFF2-40B4-BE49-F238E27FC236}">
                  <a16:creationId xmlns:a16="http://schemas.microsoft.com/office/drawing/2014/main" id="{5E0FB626-7C2E-45E8-B6CA-788D6663034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33" y="2259"/>
              <a:ext cx="57" cy="56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136" name="Oval 479">
              <a:extLst>
                <a:ext uri="{FF2B5EF4-FFF2-40B4-BE49-F238E27FC236}">
                  <a16:creationId xmlns:a16="http://schemas.microsoft.com/office/drawing/2014/main" id="{BF212342-D500-A55C-A445-5FD188B0626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33" y="2259"/>
              <a:ext cx="57" cy="56"/>
            </a:xfrm>
            <a:prstGeom prst="ellipse">
              <a:avLst/>
            </a:prstGeom>
            <a:noFill/>
            <a:ln w="12700" cap="flat">
              <a:solidFill>
                <a:srgbClr val="156082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137" name="Oval 480">
              <a:extLst>
                <a:ext uri="{FF2B5EF4-FFF2-40B4-BE49-F238E27FC236}">
                  <a16:creationId xmlns:a16="http://schemas.microsoft.com/office/drawing/2014/main" id="{5603F138-5D72-1E04-B3C6-5F3CDE7705B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52" y="2131"/>
              <a:ext cx="57" cy="57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138" name="Oval 481">
              <a:extLst>
                <a:ext uri="{FF2B5EF4-FFF2-40B4-BE49-F238E27FC236}">
                  <a16:creationId xmlns:a16="http://schemas.microsoft.com/office/drawing/2014/main" id="{9A3ECB60-196A-F44F-6ADD-26642206122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52" y="2131"/>
              <a:ext cx="57" cy="57"/>
            </a:xfrm>
            <a:prstGeom prst="ellipse">
              <a:avLst/>
            </a:prstGeom>
            <a:noFill/>
            <a:ln w="12700" cap="flat">
              <a:solidFill>
                <a:srgbClr val="156082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139" name="Oval 482">
              <a:extLst>
                <a:ext uri="{FF2B5EF4-FFF2-40B4-BE49-F238E27FC236}">
                  <a16:creationId xmlns:a16="http://schemas.microsoft.com/office/drawing/2014/main" id="{3B113596-ED7B-07DB-398D-97E24581C30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02" y="2628"/>
              <a:ext cx="56" cy="56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140" name="Oval 483">
              <a:extLst>
                <a:ext uri="{FF2B5EF4-FFF2-40B4-BE49-F238E27FC236}">
                  <a16:creationId xmlns:a16="http://schemas.microsoft.com/office/drawing/2014/main" id="{5A924683-B949-B7A4-712C-F2AC37AFEA7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02" y="2628"/>
              <a:ext cx="56" cy="56"/>
            </a:xfrm>
            <a:prstGeom prst="ellipse">
              <a:avLst/>
            </a:prstGeom>
            <a:noFill/>
            <a:ln w="12700" cap="flat">
              <a:solidFill>
                <a:srgbClr val="156082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141" name="Oval 484">
              <a:extLst>
                <a:ext uri="{FF2B5EF4-FFF2-40B4-BE49-F238E27FC236}">
                  <a16:creationId xmlns:a16="http://schemas.microsoft.com/office/drawing/2014/main" id="{121A3938-F9D3-D6C1-B35C-6AE577DE593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20" y="2509"/>
              <a:ext cx="57" cy="57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142" name="Oval 485">
              <a:extLst>
                <a:ext uri="{FF2B5EF4-FFF2-40B4-BE49-F238E27FC236}">
                  <a16:creationId xmlns:a16="http://schemas.microsoft.com/office/drawing/2014/main" id="{0EE239FB-BFCB-1273-1B6C-C1101EFEFDD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20" y="2509"/>
              <a:ext cx="57" cy="57"/>
            </a:xfrm>
            <a:prstGeom prst="ellipse">
              <a:avLst/>
            </a:prstGeom>
            <a:noFill/>
            <a:ln w="12700" cap="flat">
              <a:solidFill>
                <a:srgbClr val="156082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143" name="Oval 486">
              <a:extLst>
                <a:ext uri="{FF2B5EF4-FFF2-40B4-BE49-F238E27FC236}">
                  <a16:creationId xmlns:a16="http://schemas.microsoft.com/office/drawing/2014/main" id="{F0E980F2-8A3F-72AF-593D-383B0649145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59" y="2404"/>
              <a:ext cx="56" cy="57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144" name="Oval 487">
              <a:extLst>
                <a:ext uri="{FF2B5EF4-FFF2-40B4-BE49-F238E27FC236}">
                  <a16:creationId xmlns:a16="http://schemas.microsoft.com/office/drawing/2014/main" id="{38601CD7-0A32-26EB-F0C4-B9CCF07336D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59" y="2404"/>
              <a:ext cx="56" cy="57"/>
            </a:xfrm>
            <a:prstGeom prst="ellipse">
              <a:avLst/>
            </a:prstGeom>
            <a:noFill/>
            <a:ln w="12700" cap="flat">
              <a:solidFill>
                <a:srgbClr val="156082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145" name="Oval 488">
              <a:extLst>
                <a:ext uri="{FF2B5EF4-FFF2-40B4-BE49-F238E27FC236}">
                  <a16:creationId xmlns:a16="http://schemas.microsoft.com/office/drawing/2014/main" id="{78439F67-25A3-0681-534A-EE3E8ADD2A6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83" y="2467"/>
              <a:ext cx="56" cy="57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146" name="Oval 489">
              <a:extLst>
                <a:ext uri="{FF2B5EF4-FFF2-40B4-BE49-F238E27FC236}">
                  <a16:creationId xmlns:a16="http://schemas.microsoft.com/office/drawing/2014/main" id="{3B43373F-A19A-F4BE-0269-A2C8CEFD525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83" y="2467"/>
              <a:ext cx="56" cy="57"/>
            </a:xfrm>
            <a:prstGeom prst="ellipse">
              <a:avLst/>
            </a:prstGeom>
            <a:noFill/>
            <a:ln w="12700" cap="flat">
              <a:solidFill>
                <a:srgbClr val="156082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147" name="Oval 490">
              <a:extLst>
                <a:ext uri="{FF2B5EF4-FFF2-40B4-BE49-F238E27FC236}">
                  <a16:creationId xmlns:a16="http://schemas.microsoft.com/office/drawing/2014/main" id="{11BDDD45-2E9A-CFB8-C99B-52E527D4D5A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07" y="2248"/>
              <a:ext cx="57" cy="57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148" name="Oval 491">
              <a:extLst>
                <a:ext uri="{FF2B5EF4-FFF2-40B4-BE49-F238E27FC236}">
                  <a16:creationId xmlns:a16="http://schemas.microsoft.com/office/drawing/2014/main" id="{79215A33-FBC2-60FF-A36C-BFEC1752651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07" y="2248"/>
              <a:ext cx="57" cy="57"/>
            </a:xfrm>
            <a:prstGeom prst="ellipse">
              <a:avLst/>
            </a:prstGeom>
            <a:noFill/>
            <a:ln w="12700" cap="flat">
              <a:solidFill>
                <a:srgbClr val="156082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149" name="Oval 492">
              <a:extLst>
                <a:ext uri="{FF2B5EF4-FFF2-40B4-BE49-F238E27FC236}">
                  <a16:creationId xmlns:a16="http://schemas.microsoft.com/office/drawing/2014/main" id="{FF811F66-EC83-ED4D-F279-9D1FDB2F895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66" y="2240"/>
              <a:ext cx="56" cy="57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150" name="Oval 493">
              <a:extLst>
                <a:ext uri="{FF2B5EF4-FFF2-40B4-BE49-F238E27FC236}">
                  <a16:creationId xmlns:a16="http://schemas.microsoft.com/office/drawing/2014/main" id="{F9E4BBB6-C4CA-5BB4-B4EF-E8E173129F4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66" y="2240"/>
              <a:ext cx="56" cy="57"/>
            </a:xfrm>
            <a:prstGeom prst="ellipse">
              <a:avLst/>
            </a:prstGeom>
            <a:noFill/>
            <a:ln w="12700" cap="flat">
              <a:solidFill>
                <a:srgbClr val="156082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151" name="Oval 494">
              <a:extLst>
                <a:ext uri="{FF2B5EF4-FFF2-40B4-BE49-F238E27FC236}">
                  <a16:creationId xmlns:a16="http://schemas.microsoft.com/office/drawing/2014/main" id="{79EE704F-1886-AC30-4639-8EC5A222750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74" y="2248"/>
              <a:ext cx="56" cy="57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152" name="Oval 495">
              <a:extLst>
                <a:ext uri="{FF2B5EF4-FFF2-40B4-BE49-F238E27FC236}">
                  <a16:creationId xmlns:a16="http://schemas.microsoft.com/office/drawing/2014/main" id="{E3FC59B9-A3DD-D014-249B-DD8B2907280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74" y="2248"/>
              <a:ext cx="56" cy="57"/>
            </a:xfrm>
            <a:prstGeom prst="ellipse">
              <a:avLst/>
            </a:prstGeom>
            <a:noFill/>
            <a:ln w="12700" cap="flat">
              <a:solidFill>
                <a:srgbClr val="156082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153" name="Oval 496">
              <a:extLst>
                <a:ext uri="{FF2B5EF4-FFF2-40B4-BE49-F238E27FC236}">
                  <a16:creationId xmlns:a16="http://schemas.microsoft.com/office/drawing/2014/main" id="{82AA7531-6D21-3C0C-6300-EC249A4637E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64" y="2262"/>
              <a:ext cx="57" cy="56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154" name="Oval 497">
              <a:extLst>
                <a:ext uri="{FF2B5EF4-FFF2-40B4-BE49-F238E27FC236}">
                  <a16:creationId xmlns:a16="http://schemas.microsoft.com/office/drawing/2014/main" id="{8913340D-2BEC-48F1-72BD-AEBD87387C6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64" y="2262"/>
              <a:ext cx="57" cy="56"/>
            </a:xfrm>
            <a:prstGeom prst="ellipse">
              <a:avLst/>
            </a:prstGeom>
            <a:noFill/>
            <a:ln w="12700" cap="flat">
              <a:solidFill>
                <a:srgbClr val="156082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155" name="Oval 498">
              <a:extLst>
                <a:ext uri="{FF2B5EF4-FFF2-40B4-BE49-F238E27FC236}">
                  <a16:creationId xmlns:a16="http://schemas.microsoft.com/office/drawing/2014/main" id="{58C47E93-1CD7-0BCF-0298-E5F3340E152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50" y="2278"/>
              <a:ext cx="56" cy="56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156" name="Oval 499">
              <a:extLst>
                <a:ext uri="{FF2B5EF4-FFF2-40B4-BE49-F238E27FC236}">
                  <a16:creationId xmlns:a16="http://schemas.microsoft.com/office/drawing/2014/main" id="{A40594D2-69A9-2F8E-CC1D-06EA1F522F2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50" y="2278"/>
              <a:ext cx="56" cy="56"/>
            </a:xfrm>
            <a:prstGeom prst="ellipse">
              <a:avLst/>
            </a:prstGeom>
            <a:noFill/>
            <a:ln w="12700" cap="flat">
              <a:solidFill>
                <a:srgbClr val="156082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157" name="Oval 500">
              <a:extLst>
                <a:ext uri="{FF2B5EF4-FFF2-40B4-BE49-F238E27FC236}">
                  <a16:creationId xmlns:a16="http://schemas.microsoft.com/office/drawing/2014/main" id="{7F78BDB7-B6A5-03DD-466F-C33C938C5A9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31" y="2289"/>
              <a:ext cx="56" cy="56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158" name="Oval 501">
              <a:extLst>
                <a:ext uri="{FF2B5EF4-FFF2-40B4-BE49-F238E27FC236}">
                  <a16:creationId xmlns:a16="http://schemas.microsoft.com/office/drawing/2014/main" id="{A7FF9650-1228-33CD-2740-F4344C26A21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31" y="2289"/>
              <a:ext cx="56" cy="56"/>
            </a:xfrm>
            <a:prstGeom prst="ellipse">
              <a:avLst/>
            </a:prstGeom>
            <a:noFill/>
            <a:ln w="12700" cap="flat">
              <a:solidFill>
                <a:srgbClr val="156082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159" name="Oval 502">
              <a:extLst>
                <a:ext uri="{FF2B5EF4-FFF2-40B4-BE49-F238E27FC236}">
                  <a16:creationId xmlns:a16="http://schemas.microsoft.com/office/drawing/2014/main" id="{0023DE40-45C4-918B-923B-79C4EF9BBDA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17" y="2437"/>
              <a:ext cx="57" cy="56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160" name="Oval 503">
              <a:extLst>
                <a:ext uri="{FF2B5EF4-FFF2-40B4-BE49-F238E27FC236}">
                  <a16:creationId xmlns:a16="http://schemas.microsoft.com/office/drawing/2014/main" id="{1CBBD67F-C0E2-951C-1FCF-8D08EBAEF82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17" y="2437"/>
              <a:ext cx="57" cy="56"/>
            </a:xfrm>
            <a:prstGeom prst="ellipse">
              <a:avLst/>
            </a:prstGeom>
            <a:noFill/>
            <a:ln w="12700" cap="flat">
              <a:solidFill>
                <a:srgbClr val="156082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161" name="Oval 504">
              <a:extLst>
                <a:ext uri="{FF2B5EF4-FFF2-40B4-BE49-F238E27FC236}">
                  <a16:creationId xmlns:a16="http://schemas.microsoft.com/office/drawing/2014/main" id="{C20029EF-4284-2763-786C-E744CCC9B27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45" y="2369"/>
              <a:ext cx="57" cy="57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162" name="Oval 505">
              <a:extLst>
                <a:ext uri="{FF2B5EF4-FFF2-40B4-BE49-F238E27FC236}">
                  <a16:creationId xmlns:a16="http://schemas.microsoft.com/office/drawing/2014/main" id="{126369B2-2ED8-07D6-F908-8145C3B66E0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45" y="2369"/>
              <a:ext cx="57" cy="57"/>
            </a:xfrm>
            <a:prstGeom prst="ellipse">
              <a:avLst/>
            </a:prstGeom>
            <a:noFill/>
            <a:ln w="12700" cap="flat">
              <a:solidFill>
                <a:srgbClr val="156082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163" name="Oval 506">
              <a:extLst>
                <a:ext uri="{FF2B5EF4-FFF2-40B4-BE49-F238E27FC236}">
                  <a16:creationId xmlns:a16="http://schemas.microsoft.com/office/drawing/2014/main" id="{ED8314BD-6C59-8D68-BF84-DD26C251811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23" y="2411"/>
              <a:ext cx="57" cy="56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164" name="Oval 507">
              <a:extLst>
                <a:ext uri="{FF2B5EF4-FFF2-40B4-BE49-F238E27FC236}">
                  <a16:creationId xmlns:a16="http://schemas.microsoft.com/office/drawing/2014/main" id="{C793A2E4-081F-7099-9C09-5CC1C7DFC62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23" y="2411"/>
              <a:ext cx="57" cy="56"/>
            </a:xfrm>
            <a:prstGeom prst="ellipse">
              <a:avLst/>
            </a:prstGeom>
            <a:noFill/>
            <a:ln w="12700" cap="flat">
              <a:solidFill>
                <a:srgbClr val="156082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165" name="Oval 508">
              <a:extLst>
                <a:ext uri="{FF2B5EF4-FFF2-40B4-BE49-F238E27FC236}">
                  <a16:creationId xmlns:a16="http://schemas.microsoft.com/office/drawing/2014/main" id="{3E963F6C-C71D-FB93-53AD-088B7F51DBE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75" y="2286"/>
              <a:ext cx="56" cy="56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166" name="Oval 509">
              <a:extLst>
                <a:ext uri="{FF2B5EF4-FFF2-40B4-BE49-F238E27FC236}">
                  <a16:creationId xmlns:a16="http://schemas.microsoft.com/office/drawing/2014/main" id="{994032FA-6786-BADE-A0ED-0F819B07575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75" y="2286"/>
              <a:ext cx="56" cy="56"/>
            </a:xfrm>
            <a:prstGeom prst="ellipse">
              <a:avLst/>
            </a:prstGeom>
            <a:noFill/>
            <a:ln w="12700" cap="flat">
              <a:solidFill>
                <a:srgbClr val="156082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167" name="Oval 510">
              <a:extLst>
                <a:ext uri="{FF2B5EF4-FFF2-40B4-BE49-F238E27FC236}">
                  <a16:creationId xmlns:a16="http://schemas.microsoft.com/office/drawing/2014/main" id="{BB87BD1E-CA5A-1EE7-5DC9-0A909E9B025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20" y="2310"/>
              <a:ext cx="56" cy="57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168" name="Oval 511">
              <a:extLst>
                <a:ext uri="{FF2B5EF4-FFF2-40B4-BE49-F238E27FC236}">
                  <a16:creationId xmlns:a16="http://schemas.microsoft.com/office/drawing/2014/main" id="{6F3EC2A6-3BA9-387E-6596-90410F61E4D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20" y="2310"/>
              <a:ext cx="56" cy="57"/>
            </a:xfrm>
            <a:prstGeom prst="ellipse">
              <a:avLst/>
            </a:prstGeom>
            <a:noFill/>
            <a:ln w="12700" cap="flat">
              <a:solidFill>
                <a:srgbClr val="156082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169" name="Oval 512">
              <a:extLst>
                <a:ext uri="{FF2B5EF4-FFF2-40B4-BE49-F238E27FC236}">
                  <a16:creationId xmlns:a16="http://schemas.microsoft.com/office/drawing/2014/main" id="{8BEB9815-AE46-7365-ABAB-03011448EC3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92" y="2431"/>
              <a:ext cx="56" cy="57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170" name="Oval 513">
              <a:extLst>
                <a:ext uri="{FF2B5EF4-FFF2-40B4-BE49-F238E27FC236}">
                  <a16:creationId xmlns:a16="http://schemas.microsoft.com/office/drawing/2014/main" id="{2B8791F4-A374-4AD1-263C-2A78A8C9FFE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92" y="2431"/>
              <a:ext cx="56" cy="57"/>
            </a:xfrm>
            <a:prstGeom prst="ellipse">
              <a:avLst/>
            </a:prstGeom>
            <a:noFill/>
            <a:ln w="12700" cap="flat">
              <a:solidFill>
                <a:srgbClr val="156082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171" name="Oval 514">
              <a:extLst>
                <a:ext uri="{FF2B5EF4-FFF2-40B4-BE49-F238E27FC236}">
                  <a16:creationId xmlns:a16="http://schemas.microsoft.com/office/drawing/2014/main" id="{EB3E9DEA-8EE1-6851-7AF2-17AEDE5517E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50" y="2112"/>
              <a:ext cx="57" cy="57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172" name="Oval 515">
              <a:extLst>
                <a:ext uri="{FF2B5EF4-FFF2-40B4-BE49-F238E27FC236}">
                  <a16:creationId xmlns:a16="http://schemas.microsoft.com/office/drawing/2014/main" id="{D684087A-DDD4-B892-CF2B-BDF7D209677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50" y="2112"/>
              <a:ext cx="57" cy="57"/>
            </a:xfrm>
            <a:prstGeom prst="ellipse">
              <a:avLst/>
            </a:prstGeom>
            <a:noFill/>
            <a:ln w="12700" cap="flat">
              <a:solidFill>
                <a:srgbClr val="156082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173" name="Oval 516">
              <a:extLst>
                <a:ext uri="{FF2B5EF4-FFF2-40B4-BE49-F238E27FC236}">
                  <a16:creationId xmlns:a16="http://schemas.microsoft.com/office/drawing/2014/main" id="{CEAEF2A4-64DD-755A-1198-B13BFDCF4FE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23" y="1878"/>
              <a:ext cx="57" cy="57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174" name="Oval 517">
              <a:extLst>
                <a:ext uri="{FF2B5EF4-FFF2-40B4-BE49-F238E27FC236}">
                  <a16:creationId xmlns:a16="http://schemas.microsoft.com/office/drawing/2014/main" id="{C14D96D5-6AC3-E1D9-B3BD-14B7BB7BD48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23" y="1878"/>
              <a:ext cx="57" cy="57"/>
            </a:xfrm>
            <a:prstGeom prst="ellipse">
              <a:avLst/>
            </a:prstGeom>
            <a:noFill/>
            <a:ln w="12700" cap="flat">
              <a:solidFill>
                <a:srgbClr val="156082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175" name="Oval 518">
              <a:extLst>
                <a:ext uri="{FF2B5EF4-FFF2-40B4-BE49-F238E27FC236}">
                  <a16:creationId xmlns:a16="http://schemas.microsoft.com/office/drawing/2014/main" id="{284134A8-97AE-B4DA-2F6D-79F84FA108D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99" y="2323"/>
              <a:ext cx="56" cy="57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176" name="Oval 519">
              <a:extLst>
                <a:ext uri="{FF2B5EF4-FFF2-40B4-BE49-F238E27FC236}">
                  <a16:creationId xmlns:a16="http://schemas.microsoft.com/office/drawing/2014/main" id="{46BC753B-96E1-B5FD-B7A8-02340676423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99" y="2323"/>
              <a:ext cx="56" cy="57"/>
            </a:xfrm>
            <a:prstGeom prst="ellipse">
              <a:avLst/>
            </a:prstGeom>
            <a:noFill/>
            <a:ln w="12700" cap="flat">
              <a:solidFill>
                <a:srgbClr val="156082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177" name="Oval 520">
              <a:extLst>
                <a:ext uri="{FF2B5EF4-FFF2-40B4-BE49-F238E27FC236}">
                  <a16:creationId xmlns:a16="http://schemas.microsoft.com/office/drawing/2014/main" id="{15A506D0-3DEF-A9B3-BBB8-7B7E17362C3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77" y="2498"/>
              <a:ext cx="56" cy="57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178" name="Oval 521">
              <a:extLst>
                <a:ext uri="{FF2B5EF4-FFF2-40B4-BE49-F238E27FC236}">
                  <a16:creationId xmlns:a16="http://schemas.microsoft.com/office/drawing/2014/main" id="{03F61D76-7DB0-339A-3752-C6D409DB6A5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77" y="2498"/>
              <a:ext cx="56" cy="57"/>
            </a:xfrm>
            <a:prstGeom prst="ellipse">
              <a:avLst/>
            </a:prstGeom>
            <a:noFill/>
            <a:ln w="12700" cap="flat">
              <a:solidFill>
                <a:srgbClr val="156082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179" name="Oval 522">
              <a:extLst>
                <a:ext uri="{FF2B5EF4-FFF2-40B4-BE49-F238E27FC236}">
                  <a16:creationId xmlns:a16="http://schemas.microsoft.com/office/drawing/2014/main" id="{0F3BD1B9-ECA8-5C75-D420-A2724CB4242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72" y="2403"/>
              <a:ext cx="57" cy="56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180" name="Oval 523">
              <a:extLst>
                <a:ext uri="{FF2B5EF4-FFF2-40B4-BE49-F238E27FC236}">
                  <a16:creationId xmlns:a16="http://schemas.microsoft.com/office/drawing/2014/main" id="{7CBEF169-B5E8-6B45-5B4B-7253E9AE484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72" y="2403"/>
              <a:ext cx="57" cy="56"/>
            </a:xfrm>
            <a:prstGeom prst="ellipse">
              <a:avLst/>
            </a:prstGeom>
            <a:noFill/>
            <a:ln w="12700" cap="flat">
              <a:solidFill>
                <a:srgbClr val="156082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181" name="Oval 524">
              <a:extLst>
                <a:ext uri="{FF2B5EF4-FFF2-40B4-BE49-F238E27FC236}">
                  <a16:creationId xmlns:a16="http://schemas.microsoft.com/office/drawing/2014/main" id="{91DE6DE6-2DDF-1904-A659-621CDAF8E30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84" y="1893"/>
              <a:ext cx="57" cy="56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182" name="Oval 525">
              <a:extLst>
                <a:ext uri="{FF2B5EF4-FFF2-40B4-BE49-F238E27FC236}">
                  <a16:creationId xmlns:a16="http://schemas.microsoft.com/office/drawing/2014/main" id="{800FAA52-7701-BF8A-278B-3C6D6FDD879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84" y="1893"/>
              <a:ext cx="57" cy="56"/>
            </a:xfrm>
            <a:prstGeom prst="ellipse">
              <a:avLst/>
            </a:prstGeom>
            <a:noFill/>
            <a:ln w="12700" cap="flat">
              <a:solidFill>
                <a:srgbClr val="156082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183" name="Oval 526">
              <a:extLst>
                <a:ext uri="{FF2B5EF4-FFF2-40B4-BE49-F238E27FC236}">
                  <a16:creationId xmlns:a16="http://schemas.microsoft.com/office/drawing/2014/main" id="{2735ADA1-FE2C-4829-E791-D7C2617DE68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81" y="1776"/>
              <a:ext cx="57" cy="56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184" name="Oval 527">
              <a:extLst>
                <a:ext uri="{FF2B5EF4-FFF2-40B4-BE49-F238E27FC236}">
                  <a16:creationId xmlns:a16="http://schemas.microsoft.com/office/drawing/2014/main" id="{EC908729-C49D-7899-A246-11BBF22852C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81" y="1776"/>
              <a:ext cx="57" cy="56"/>
            </a:xfrm>
            <a:prstGeom prst="ellipse">
              <a:avLst/>
            </a:prstGeom>
            <a:noFill/>
            <a:ln w="12700" cap="flat">
              <a:solidFill>
                <a:srgbClr val="156082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185" name="Oval 528">
              <a:extLst>
                <a:ext uri="{FF2B5EF4-FFF2-40B4-BE49-F238E27FC236}">
                  <a16:creationId xmlns:a16="http://schemas.microsoft.com/office/drawing/2014/main" id="{9B2D75D3-97BC-AD61-497C-A2EF9BFADC9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19" y="2424"/>
              <a:ext cx="56" cy="57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186" name="Oval 529">
              <a:extLst>
                <a:ext uri="{FF2B5EF4-FFF2-40B4-BE49-F238E27FC236}">
                  <a16:creationId xmlns:a16="http://schemas.microsoft.com/office/drawing/2014/main" id="{25DDB8B3-8DD0-438C-1718-02FCB069F51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19" y="2424"/>
              <a:ext cx="56" cy="57"/>
            </a:xfrm>
            <a:prstGeom prst="ellipse">
              <a:avLst/>
            </a:prstGeom>
            <a:noFill/>
            <a:ln w="12700" cap="flat">
              <a:solidFill>
                <a:srgbClr val="156082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187" name="Oval 530">
              <a:extLst>
                <a:ext uri="{FF2B5EF4-FFF2-40B4-BE49-F238E27FC236}">
                  <a16:creationId xmlns:a16="http://schemas.microsoft.com/office/drawing/2014/main" id="{F25CBC66-F67A-EEDE-B6DE-B9A842AD138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57" y="2389"/>
              <a:ext cx="57" cy="57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188" name="Oval 531">
              <a:extLst>
                <a:ext uri="{FF2B5EF4-FFF2-40B4-BE49-F238E27FC236}">
                  <a16:creationId xmlns:a16="http://schemas.microsoft.com/office/drawing/2014/main" id="{12F258AA-216E-D34D-6023-2E4F3171943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57" y="2389"/>
              <a:ext cx="57" cy="57"/>
            </a:xfrm>
            <a:prstGeom prst="ellipse">
              <a:avLst/>
            </a:prstGeom>
            <a:noFill/>
            <a:ln w="12700" cap="flat">
              <a:solidFill>
                <a:srgbClr val="156082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189" name="Oval 532">
              <a:extLst>
                <a:ext uri="{FF2B5EF4-FFF2-40B4-BE49-F238E27FC236}">
                  <a16:creationId xmlns:a16="http://schemas.microsoft.com/office/drawing/2014/main" id="{9E39E380-369A-BF0A-85B5-C4AE60E884C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00" y="2389"/>
              <a:ext cx="57" cy="57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190" name="Oval 533">
              <a:extLst>
                <a:ext uri="{FF2B5EF4-FFF2-40B4-BE49-F238E27FC236}">
                  <a16:creationId xmlns:a16="http://schemas.microsoft.com/office/drawing/2014/main" id="{3DADF400-9A53-9079-135D-7E47EC203F5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00" y="2389"/>
              <a:ext cx="57" cy="57"/>
            </a:xfrm>
            <a:prstGeom prst="ellipse">
              <a:avLst/>
            </a:prstGeom>
            <a:noFill/>
            <a:ln w="12700" cap="flat">
              <a:solidFill>
                <a:srgbClr val="156082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191" name="Oval 534">
              <a:extLst>
                <a:ext uri="{FF2B5EF4-FFF2-40B4-BE49-F238E27FC236}">
                  <a16:creationId xmlns:a16="http://schemas.microsoft.com/office/drawing/2014/main" id="{801AD9E5-E234-5F39-74C1-8EE50EC2306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99" y="2146"/>
              <a:ext cx="56" cy="56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192" name="Oval 535">
              <a:extLst>
                <a:ext uri="{FF2B5EF4-FFF2-40B4-BE49-F238E27FC236}">
                  <a16:creationId xmlns:a16="http://schemas.microsoft.com/office/drawing/2014/main" id="{3AA5BDAC-45F6-688F-0727-EF282BEB003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99" y="2146"/>
              <a:ext cx="56" cy="56"/>
            </a:xfrm>
            <a:prstGeom prst="ellipse">
              <a:avLst/>
            </a:prstGeom>
            <a:noFill/>
            <a:ln w="12700" cap="flat">
              <a:solidFill>
                <a:srgbClr val="156082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193" name="Oval 536">
              <a:extLst>
                <a:ext uri="{FF2B5EF4-FFF2-40B4-BE49-F238E27FC236}">
                  <a16:creationId xmlns:a16="http://schemas.microsoft.com/office/drawing/2014/main" id="{E7C60840-842A-1562-9678-AB35D807226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84" y="2510"/>
              <a:ext cx="57" cy="57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194" name="Oval 537">
              <a:extLst>
                <a:ext uri="{FF2B5EF4-FFF2-40B4-BE49-F238E27FC236}">
                  <a16:creationId xmlns:a16="http://schemas.microsoft.com/office/drawing/2014/main" id="{4E285215-C435-907D-CECC-F1AC37DE855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84" y="2510"/>
              <a:ext cx="57" cy="57"/>
            </a:xfrm>
            <a:prstGeom prst="ellipse">
              <a:avLst/>
            </a:prstGeom>
            <a:noFill/>
            <a:ln w="12700" cap="flat">
              <a:solidFill>
                <a:srgbClr val="156082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195" name="Oval 538">
              <a:extLst>
                <a:ext uri="{FF2B5EF4-FFF2-40B4-BE49-F238E27FC236}">
                  <a16:creationId xmlns:a16="http://schemas.microsoft.com/office/drawing/2014/main" id="{BDEC92F0-FFE7-2432-2BB6-599BD7040C2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58" y="2252"/>
              <a:ext cx="56" cy="57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196" name="Oval 539">
              <a:extLst>
                <a:ext uri="{FF2B5EF4-FFF2-40B4-BE49-F238E27FC236}">
                  <a16:creationId xmlns:a16="http://schemas.microsoft.com/office/drawing/2014/main" id="{62C4AB61-0E4B-2485-6DFC-CD922E6101C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58" y="2252"/>
              <a:ext cx="56" cy="57"/>
            </a:xfrm>
            <a:prstGeom prst="ellipse">
              <a:avLst/>
            </a:prstGeom>
            <a:noFill/>
            <a:ln w="12700" cap="flat">
              <a:solidFill>
                <a:srgbClr val="156082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197" name="Oval 540">
              <a:extLst>
                <a:ext uri="{FF2B5EF4-FFF2-40B4-BE49-F238E27FC236}">
                  <a16:creationId xmlns:a16="http://schemas.microsoft.com/office/drawing/2014/main" id="{CA4A3ED2-1518-703E-0765-D33EEFF1F83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60" y="2528"/>
              <a:ext cx="57" cy="56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198" name="Oval 541">
              <a:extLst>
                <a:ext uri="{FF2B5EF4-FFF2-40B4-BE49-F238E27FC236}">
                  <a16:creationId xmlns:a16="http://schemas.microsoft.com/office/drawing/2014/main" id="{DC5278BE-7FB3-31E6-3AC7-712F82D6C77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60" y="2528"/>
              <a:ext cx="57" cy="56"/>
            </a:xfrm>
            <a:prstGeom prst="ellipse">
              <a:avLst/>
            </a:prstGeom>
            <a:noFill/>
            <a:ln w="12700" cap="flat">
              <a:solidFill>
                <a:srgbClr val="156082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199" name="Oval 542">
              <a:extLst>
                <a:ext uri="{FF2B5EF4-FFF2-40B4-BE49-F238E27FC236}">
                  <a16:creationId xmlns:a16="http://schemas.microsoft.com/office/drawing/2014/main" id="{31840DC4-DDE1-DE28-53C2-49588446B57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37" y="1906"/>
              <a:ext cx="57" cy="57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200" name="Oval 543">
              <a:extLst>
                <a:ext uri="{FF2B5EF4-FFF2-40B4-BE49-F238E27FC236}">
                  <a16:creationId xmlns:a16="http://schemas.microsoft.com/office/drawing/2014/main" id="{40B26078-C753-5F92-1F2A-10ABEF0BC76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37" y="1906"/>
              <a:ext cx="57" cy="57"/>
            </a:xfrm>
            <a:prstGeom prst="ellipse">
              <a:avLst/>
            </a:prstGeom>
            <a:noFill/>
            <a:ln w="12700" cap="flat">
              <a:solidFill>
                <a:srgbClr val="156082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201" name="Oval 544">
              <a:extLst>
                <a:ext uri="{FF2B5EF4-FFF2-40B4-BE49-F238E27FC236}">
                  <a16:creationId xmlns:a16="http://schemas.microsoft.com/office/drawing/2014/main" id="{F83D7668-932F-7C8E-8C17-A19A785D958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65" y="1836"/>
              <a:ext cx="57" cy="57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202" name="Oval 545">
              <a:extLst>
                <a:ext uri="{FF2B5EF4-FFF2-40B4-BE49-F238E27FC236}">
                  <a16:creationId xmlns:a16="http://schemas.microsoft.com/office/drawing/2014/main" id="{445ED178-2831-1BE5-7241-03F4F88415F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65" y="1836"/>
              <a:ext cx="57" cy="57"/>
            </a:xfrm>
            <a:prstGeom prst="ellipse">
              <a:avLst/>
            </a:prstGeom>
            <a:noFill/>
            <a:ln w="12700" cap="flat">
              <a:solidFill>
                <a:srgbClr val="156082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203" name="Oval 546">
              <a:extLst>
                <a:ext uri="{FF2B5EF4-FFF2-40B4-BE49-F238E27FC236}">
                  <a16:creationId xmlns:a16="http://schemas.microsoft.com/office/drawing/2014/main" id="{02E255AB-107C-82C1-ECE5-6CB555F5F15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47" y="2618"/>
              <a:ext cx="57" cy="57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204" name="Oval 547">
              <a:extLst>
                <a:ext uri="{FF2B5EF4-FFF2-40B4-BE49-F238E27FC236}">
                  <a16:creationId xmlns:a16="http://schemas.microsoft.com/office/drawing/2014/main" id="{B059CBDE-0FF4-3D9F-116D-7CC8AD3483C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47" y="2618"/>
              <a:ext cx="57" cy="57"/>
            </a:xfrm>
            <a:prstGeom prst="ellipse">
              <a:avLst/>
            </a:prstGeom>
            <a:noFill/>
            <a:ln w="12700" cap="flat">
              <a:solidFill>
                <a:srgbClr val="156082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205" name="Oval 548">
              <a:extLst>
                <a:ext uri="{FF2B5EF4-FFF2-40B4-BE49-F238E27FC236}">
                  <a16:creationId xmlns:a16="http://schemas.microsoft.com/office/drawing/2014/main" id="{7B4E0FC8-8056-8CB3-0B99-52326817611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32" y="2449"/>
              <a:ext cx="57" cy="56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206" name="Oval 549">
              <a:extLst>
                <a:ext uri="{FF2B5EF4-FFF2-40B4-BE49-F238E27FC236}">
                  <a16:creationId xmlns:a16="http://schemas.microsoft.com/office/drawing/2014/main" id="{E4705CEF-F4FB-5EE6-6081-3D341C70900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32" y="2449"/>
              <a:ext cx="57" cy="56"/>
            </a:xfrm>
            <a:prstGeom prst="ellipse">
              <a:avLst/>
            </a:prstGeom>
            <a:noFill/>
            <a:ln w="12700" cap="flat">
              <a:solidFill>
                <a:srgbClr val="156082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207" name="Oval 550">
              <a:extLst>
                <a:ext uri="{FF2B5EF4-FFF2-40B4-BE49-F238E27FC236}">
                  <a16:creationId xmlns:a16="http://schemas.microsoft.com/office/drawing/2014/main" id="{C847CF35-2EBA-BCE2-A4CC-C68EE664325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30" y="1808"/>
              <a:ext cx="57" cy="57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208" name="Oval 551">
              <a:extLst>
                <a:ext uri="{FF2B5EF4-FFF2-40B4-BE49-F238E27FC236}">
                  <a16:creationId xmlns:a16="http://schemas.microsoft.com/office/drawing/2014/main" id="{6CDF5844-3E71-C298-995A-1FAA509CD0E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30" y="1808"/>
              <a:ext cx="57" cy="57"/>
            </a:xfrm>
            <a:prstGeom prst="ellipse">
              <a:avLst/>
            </a:prstGeom>
            <a:noFill/>
            <a:ln w="12700" cap="flat">
              <a:solidFill>
                <a:srgbClr val="156082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209" name="Oval 552">
              <a:extLst>
                <a:ext uri="{FF2B5EF4-FFF2-40B4-BE49-F238E27FC236}">
                  <a16:creationId xmlns:a16="http://schemas.microsoft.com/office/drawing/2014/main" id="{2CC16F41-E3E0-C8FF-AC4C-E0B870AEB5F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80" y="2085"/>
              <a:ext cx="56" cy="57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210" name="Oval 553">
              <a:extLst>
                <a:ext uri="{FF2B5EF4-FFF2-40B4-BE49-F238E27FC236}">
                  <a16:creationId xmlns:a16="http://schemas.microsoft.com/office/drawing/2014/main" id="{B4E87A91-32E5-4F2B-670D-C745E6BDD42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80" y="2085"/>
              <a:ext cx="56" cy="57"/>
            </a:xfrm>
            <a:prstGeom prst="ellipse">
              <a:avLst/>
            </a:prstGeom>
            <a:noFill/>
            <a:ln w="12700" cap="flat">
              <a:solidFill>
                <a:srgbClr val="156082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211" name="Oval 554">
              <a:extLst>
                <a:ext uri="{FF2B5EF4-FFF2-40B4-BE49-F238E27FC236}">
                  <a16:creationId xmlns:a16="http://schemas.microsoft.com/office/drawing/2014/main" id="{10F44C35-D470-B5B7-B8A8-9129E339428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55" y="3020"/>
              <a:ext cx="57" cy="57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212" name="Oval 555">
              <a:extLst>
                <a:ext uri="{FF2B5EF4-FFF2-40B4-BE49-F238E27FC236}">
                  <a16:creationId xmlns:a16="http://schemas.microsoft.com/office/drawing/2014/main" id="{D6B7FDED-3F21-913F-A2C7-F2E4DC787F2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55" y="3020"/>
              <a:ext cx="57" cy="57"/>
            </a:xfrm>
            <a:prstGeom prst="ellipse">
              <a:avLst/>
            </a:prstGeom>
            <a:noFill/>
            <a:ln w="12700" cap="flat">
              <a:solidFill>
                <a:srgbClr val="156082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213" name="Oval 556">
              <a:extLst>
                <a:ext uri="{FF2B5EF4-FFF2-40B4-BE49-F238E27FC236}">
                  <a16:creationId xmlns:a16="http://schemas.microsoft.com/office/drawing/2014/main" id="{FB4E45D6-556A-FCEF-BC84-F99BDD87B60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59" y="3616"/>
              <a:ext cx="56" cy="57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214" name="Oval 557">
              <a:extLst>
                <a:ext uri="{FF2B5EF4-FFF2-40B4-BE49-F238E27FC236}">
                  <a16:creationId xmlns:a16="http://schemas.microsoft.com/office/drawing/2014/main" id="{C66C3937-A489-79A9-B277-FD8B68EEDB4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59" y="3616"/>
              <a:ext cx="56" cy="57"/>
            </a:xfrm>
            <a:prstGeom prst="ellipse">
              <a:avLst/>
            </a:prstGeom>
            <a:noFill/>
            <a:ln w="12700" cap="flat">
              <a:solidFill>
                <a:srgbClr val="156082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215" name="Oval 558">
              <a:extLst>
                <a:ext uri="{FF2B5EF4-FFF2-40B4-BE49-F238E27FC236}">
                  <a16:creationId xmlns:a16="http://schemas.microsoft.com/office/drawing/2014/main" id="{8C698078-6D10-C504-40D6-1A148690C28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62" y="982"/>
              <a:ext cx="56" cy="57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216" name="Oval 559">
              <a:extLst>
                <a:ext uri="{FF2B5EF4-FFF2-40B4-BE49-F238E27FC236}">
                  <a16:creationId xmlns:a16="http://schemas.microsoft.com/office/drawing/2014/main" id="{31656273-BF8D-D7F1-F66B-036267460B5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62" y="982"/>
              <a:ext cx="56" cy="57"/>
            </a:xfrm>
            <a:prstGeom prst="ellipse">
              <a:avLst/>
            </a:prstGeom>
            <a:noFill/>
            <a:ln w="12700" cap="flat">
              <a:solidFill>
                <a:srgbClr val="156082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217" name="Oval 560">
              <a:extLst>
                <a:ext uri="{FF2B5EF4-FFF2-40B4-BE49-F238E27FC236}">
                  <a16:creationId xmlns:a16="http://schemas.microsoft.com/office/drawing/2014/main" id="{E639EFB2-7850-1C6D-ECB6-EA36A817369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50" y="2485"/>
              <a:ext cx="56" cy="56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218" name="Oval 561">
              <a:extLst>
                <a:ext uri="{FF2B5EF4-FFF2-40B4-BE49-F238E27FC236}">
                  <a16:creationId xmlns:a16="http://schemas.microsoft.com/office/drawing/2014/main" id="{DBA7DFFD-392D-2EB7-BF9E-38A9DFADA92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50" y="2485"/>
              <a:ext cx="56" cy="56"/>
            </a:xfrm>
            <a:prstGeom prst="ellipse">
              <a:avLst/>
            </a:prstGeom>
            <a:noFill/>
            <a:ln w="12700" cap="flat">
              <a:solidFill>
                <a:srgbClr val="156082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219" name="Oval 562">
              <a:extLst>
                <a:ext uri="{FF2B5EF4-FFF2-40B4-BE49-F238E27FC236}">
                  <a16:creationId xmlns:a16="http://schemas.microsoft.com/office/drawing/2014/main" id="{2F0DBC20-A0B8-B3D8-D874-8D1009997EE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87" y="1710"/>
              <a:ext cx="57" cy="57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220" name="Oval 563">
              <a:extLst>
                <a:ext uri="{FF2B5EF4-FFF2-40B4-BE49-F238E27FC236}">
                  <a16:creationId xmlns:a16="http://schemas.microsoft.com/office/drawing/2014/main" id="{4B4A18AF-9408-D4DE-6395-E0DBE61D65E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87" y="1710"/>
              <a:ext cx="57" cy="57"/>
            </a:xfrm>
            <a:prstGeom prst="ellipse">
              <a:avLst/>
            </a:prstGeom>
            <a:noFill/>
            <a:ln w="12700" cap="flat">
              <a:solidFill>
                <a:srgbClr val="156082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221" name="Oval 564">
              <a:extLst>
                <a:ext uri="{FF2B5EF4-FFF2-40B4-BE49-F238E27FC236}">
                  <a16:creationId xmlns:a16="http://schemas.microsoft.com/office/drawing/2014/main" id="{FB687F45-672E-2AD8-7295-419276CA506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95" y="2255"/>
              <a:ext cx="57" cy="56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222" name="Oval 565">
              <a:extLst>
                <a:ext uri="{FF2B5EF4-FFF2-40B4-BE49-F238E27FC236}">
                  <a16:creationId xmlns:a16="http://schemas.microsoft.com/office/drawing/2014/main" id="{186F3A57-27A7-10E8-D66E-C96C5C08B64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95" y="2255"/>
              <a:ext cx="57" cy="56"/>
            </a:xfrm>
            <a:prstGeom prst="ellipse">
              <a:avLst/>
            </a:prstGeom>
            <a:noFill/>
            <a:ln w="12700" cap="flat">
              <a:solidFill>
                <a:srgbClr val="156082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223" name="Oval 566">
              <a:extLst>
                <a:ext uri="{FF2B5EF4-FFF2-40B4-BE49-F238E27FC236}">
                  <a16:creationId xmlns:a16="http://schemas.microsoft.com/office/drawing/2014/main" id="{EC830364-1AA2-B0AC-5CC3-C4E2ECDEE0B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58" y="2303"/>
              <a:ext cx="56" cy="57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224" name="Oval 567">
              <a:extLst>
                <a:ext uri="{FF2B5EF4-FFF2-40B4-BE49-F238E27FC236}">
                  <a16:creationId xmlns:a16="http://schemas.microsoft.com/office/drawing/2014/main" id="{4ACB52D3-8527-2BEF-98C5-A189A9952E4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58" y="2303"/>
              <a:ext cx="56" cy="57"/>
            </a:xfrm>
            <a:prstGeom prst="ellipse">
              <a:avLst/>
            </a:prstGeom>
            <a:noFill/>
            <a:ln w="12700" cap="flat">
              <a:solidFill>
                <a:srgbClr val="156082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225" name="Oval 568">
              <a:extLst>
                <a:ext uri="{FF2B5EF4-FFF2-40B4-BE49-F238E27FC236}">
                  <a16:creationId xmlns:a16="http://schemas.microsoft.com/office/drawing/2014/main" id="{3ED6BD71-2020-15A7-5B4D-F1F6C2666A2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00" y="1971"/>
              <a:ext cx="56" cy="57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226" name="Oval 569">
              <a:extLst>
                <a:ext uri="{FF2B5EF4-FFF2-40B4-BE49-F238E27FC236}">
                  <a16:creationId xmlns:a16="http://schemas.microsoft.com/office/drawing/2014/main" id="{FB0171C7-8980-4D96-A753-68895A238E0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00" y="1971"/>
              <a:ext cx="56" cy="57"/>
            </a:xfrm>
            <a:prstGeom prst="ellipse">
              <a:avLst/>
            </a:prstGeom>
            <a:noFill/>
            <a:ln w="12700" cap="flat">
              <a:solidFill>
                <a:srgbClr val="156082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227" name="Oval 570">
              <a:extLst>
                <a:ext uri="{FF2B5EF4-FFF2-40B4-BE49-F238E27FC236}">
                  <a16:creationId xmlns:a16="http://schemas.microsoft.com/office/drawing/2014/main" id="{68D30EA6-3DDA-7D63-985B-01BB740B7D9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90" y="2258"/>
              <a:ext cx="57" cy="56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228" name="Oval 571">
              <a:extLst>
                <a:ext uri="{FF2B5EF4-FFF2-40B4-BE49-F238E27FC236}">
                  <a16:creationId xmlns:a16="http://schemas.microsoft.com/office/drawing/2014/main" id="{A9A5F1A6-B9F7-5811-0CC2-2C82747D743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90" y="2258"/>
              <a:ext cx="57" cy="56"/>
            </a:xfrm>
            <a:prstGeom prst="ellipse">
              <a:avLst/>
            </a:prstGeom>
            <a:noFill/>
            <a:ln w="12700" cap="flat">
              <a:solidFill>
                <a:srgbClr val="156082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229" name="Oval 572">
              <a:extLst>
                <a:ext uri="{FF2B5EF4-FFF2-40B4-BE49-F238E27FC236}">
                  <a16:creationId xmlns:a16="http://schemas.microsoft.com/office/drawing/2014/main" id="{2A2D734F-0993-88B3-17BD-13E0A17B6F3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55" y="2028"/>
              <a:ext cx="56" cy="56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230" name="Oval 573">
              <a:extLst>
                <a:ext uri="{FF2B5EF4-FFF2-40B4-BE49-F238E27FC236}">
                  <a16:creationId xmlns:a16="http://schemas.microsoft.com/office/drawing/2014/main" id="{B067578F-E8CE-7021-394C-9C78B2F7CED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55" y="2028"/>
              <a:ext cx="56" cy="56"/>
            </a:xfrm>
            <a:prstGeom prst="ellipse">
              <a:avLst/>
            </a:prstGeom>
            <a:noFill/>
            <a:ln w="12700" cap="flat">
              <a:solidFill>
                <a:srgbClr val="156082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231" name="Oval 574">
              <a:extLst>
                <a:ext uri="{FF2B5EF4-FFF2-40B4-BE49-F238E27FC236}">
                  <a16:creationId xmlns:a16="http://schemas.microsoft.com/office/drawing/2014/main" id="{3AC782BC-E9C9-CC98-FCBB-309DD6E2F16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23" y="2025"/>
              <a:ext cx="56" cy="56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232" name="Oval 575">
              <a:extLst>
                <a:ext uri="{FF2B5EF4-FFF2-40B4-BE49-F238E27FC236}">
                  <a16:creationId xmlns:a16="http://schemas.microsoft.com/office/drawing/2014/main" id="{6B6753FE-5180-36AF-0E95-F13A80FC187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23" y="2025"/>
              <a:ext cx="56" cy="56"/>
            </a:xfrm>
            <a:prstGeom prst="ellipse">
              <a:avLst/>
            </a:prstGeom>
            <a:noFill/>
            <a:ln w="12700" cap="flat">
              <a:solidFill>
                <a:srgbClr val="156082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233" name="Oval 576">
              <a:extLst>
                <a:ext uri="{FF2B5EF4-FFF2-40B4-BE49-F238E27FC236}">
                  <a16:creationId xmlns:a16="http://schemas.microsoft.com/office/drawing/2014/main" id="{CC03AF33-C4CA-ABD8-3D73-F8E8A14FA7B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25" y="2003"/>
              <a:ext cx="57" cy="57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234" name="Oval 577">
              <a:extLst>
                <a:ext uri="{FF2B5EF4-FFF2-40B4-BE49-F238E27FC236}">
                  <a16:creationId xmlns:a16="http://schemas.microsoft.com/office/drawing/2014/main" id="{C1227D3E-01F8-A988-1A7C-032F0D1ACCC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25" y="2003"/>
              <a:ext cx="57" cy="57"/>
            </a:xfrm>
            <a:prstGeom prst="ellipse">
              <a:avLst/>
            </a:prstGeom>
            <a:noFill/>
            <a:ln w="12700" cap="flat">
              <a:solidFill>
                <a:srgbClr val="156082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235" name="Oval 578">
              <a:extLst>
                <a:ext uri="{FF2B5EF4-FFF2-40B4-BE49-F238E27FC236}">
                  <a16:creationId xmlns:a16="http://schemas.microsoft.com/office/drawing/2014/main" id="{B342F1DB-E55D-534B-847C-5EEB1D67CAA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52" y="2103"/>
              <a:ext cx="57" cy="56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236" name="Oval 579">
              <a:extLst>
                <a:ext uri="{FF2B5EF4-FFF2-40B4-BE49-F238E27FC236}">
                  <a16:creationId xmlns:a16="http://schemas.microsoft.com/office/drawing/2014/main" id="{50DBD0F1-7B69-8AD3-6503-7C1F1027022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52" y="2103"/>
              <a:ext cx="57" cy="56"/>
            </a:xfrm>
            <a:prstGeom prst="ellipse">
              <a:avLst/>
            </a:prstGeom>
            <a:noFill/>
            <a:ln w="12700" cap="flat">
              <a:solidFill>
                <a:srgbClr val="156082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237" name="Oval 580">
              <a:extLst>
                <a:ext uri="{FF2B5EF4-FFF2-40B4-BE49-F238E27FC236}">
                  <a16:creationId xmlns:a16="http://schemas.microsoft.com/office/drawing/2014/main" id="{65E2F27C-BEEA-C6FF-E349-86EAF672D5C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35" y="2042"/>
              <a:ext cx="57" cy="57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238" name="Oval 581">
              <a:extLst>
                <a:ext uri="{FF2B5EF4-FFF2-40B4-BE49-F238E27FC236}">
                  <a16:creationId xmlns:a16="http://schemas.microsoft.com/office/drawing/2014/main" id="{7DFB80E4-2CD9-3BEA-1DAD-96DAC13E634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35" y="2042"/>
              <a:ext cx="57" cy="57"/>
            </a:xfrm>
            <a:prstGeom prst="ellipse">
              <a:avLst/>
            </a:prstGeom>
            <a:noFill/>
            <a:ln w="12700" cap="flat">
              <a:solidFill>
                <a:srgbClr val="156082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239" name="Oval 582">
              <a:extLst>
                <a:ext uri="{FF2B5EF4-FFF2-40B4-BE49-F238E27FC236}">
                  <a16:creationId xmlns:a16="http://schemas.microsoft.com/office/drawing/2014/main" id="{03FC43F7-0144-40AF-364F-661C836E028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07" y="2297"/>
              <a:ext cx="56" cy="56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240" name="Oval 583">
              <a:extLst>
                <a:ext uri="{FF2B5EF4-FFF2-40B4-BE49-F238E27FC236}">
                  <a16:creationId xmlns:a16="http://schemas.microsoft.com/office/drawing/2014/main" id="{4AA6134D-1D68-B9ED-4F91-7F0A5FF3445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07" y="2297"/>
              <a:ext cx="56" cy="56"/>
            </a:xfrm>
            <a:prstGeom prst="ellipse">
              <a:avLst/>
            </a:prstGeom>
            <a:noFill/>
            <a:ln w="12700" cap="flat">
              <a:solidFill>
                <a:srgbClr val="156082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241" name="Oval 584">
              <a:extLst>
                <a:ext uri="{FF2B5EF4-FFF2-40B4-BE49-F238E27FC236}">
                  <a16:creationId xmlns:a16="http://schemas.microsoft.com/office/drawing/2014/main" id="{4171FF6B-B826-F7DA-B7A0-9D624FDF005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08" y="2223"/>
              <a:ext cx="56" cy="56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242" name="Oval 585">
              <a:extLst>
                <a:ext uri="{FF2B5EF4-FFF2-40B4-BE49-F238E27FC236}">
                  <a16:creationId xmlns:a16="http://schemas.microsoft.com/office/drawing/2014/main" id="{EB5FE100-5ACC-FADC-D882-8E2D6643EA8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08" y="2223"/>
              <a:ext cx="56" cy="56"/>
            </a:xfrm>
            <a:prstGeom prst="ellipse">
              <a:avLst/>
            </a:prstGeom>
            <a:noFill/>
            <a:ln w="12700" cap="flat">
              <a:solidFill>
                <a:srgbClr val="156082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243" name="Oval 586">
              <a:extLst>
                <a:ext uri="{FF2B5EF4-FFF2-40B4-BE49-F238E27FC236}">
                  <a16:creationId xmlns:a16="http://schemas.microsoft.com/office/drawing/2014/main" id="{F7449EAB-B78C-DA66-0203-E83ADE830B9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95" y="1949"/>
              <a:ext cx="57" cy="57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244" name="Oval 587">
              <a:extLst>
                <a:ext uri="{FF2B5EF4-FFF2-40B4-BE49-F238E27FC236}">
                  <a16:creationId xmlns:a16="http://schemas.microsoft.com/office/drawing/2014/main" id="{DF7F3D12-A78D-5F5F-10ED-3B5EA848223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95" y="1949"/>
              <a:ext cx="57" cy="57"/>
            </a:xfrm>
            <a:prstGeom prst="ellipse">
              <a:avLst/>
            </a:prstGeom>
            <a:noFill/>
            <a:ln w="12700" cap="flat">
              <a:solidFill>
                <a:srgbClr val="156082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245" name="Oval 588">
              <a:extLst>
                <a:ext uri="{FF2B5EF4-FFF2-40B4-BE49-F238E27FC236}">
                  <a16:creationId xmlns:a16="http://schemas.microsoft.com/office/drawing/2014/main" id="{00392F9B-24CC-26B7-F65C-7652F6CADE3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14" y="2543"/>
              <a:ext cx="57" cy="56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246" name="Oval 589">
              <a:extLst>
                <a:ext uri="{FF2B5EF4-FFF2-40B4-BE49-F238E27FC236}">
                  <a16:creationId xmlns:a16="http://schemas.microsoft.com/office/drawing/2014/main" id="{7602A7EB-9CC2-8B8B-899F-2BF0F6F7535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14" y="2543"/>
              <a:ext cx="57" cy="56"/>
            </a:xfrm>
            <a:prstGeom prst="ellipse">
              <a:avLst/>
            </a:prstGeom>
            <a:noFill/>
            <a:ln w="12700" cap="flat">
              <a:solidFill>
                <a:srgbClr val="156082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247" name="Oval 590">
              <a:extLst>
                <a:ext uri="{FF2B5EF4-FFF2-40B4-BE49-F238E27FC236}">
                  <a16:creationId xmlns:a16="http://schemas.microsoft.com/office/drawing/2014/main" id="{2DAD4152-DCE7-C52E-20D2-FAADCE51EC0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20" y="2180"/>
              <a:ext cx="56" cy="56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248" name="Oval 591">
              <a:extLst>
                <a:ext uri="{FF2B5EF4-FFF2-40B4-BE49-F238E27FC236}">
                  <a16:creationId xmlns:a16="http://schemas.microsoft.com/office/drawing/2014/main" id="{F07FF096-5750-7E58-E157-2E9A0F19396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20" y="2180"/>
              <a:ext cx="56" cy="56"/>
            </a:xfrm>
            <a:prstGeom prst="ellipse">
              <a:avLst/>
            </a:prstGeom>
            <a:noFill/>
            <a:ln w="12700" cap="flat">
              <a:solidFill>
                <a:srgbClr val="156082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249" name="Oval 592">
              <a:extLst>
                <a:ext uri="{FF2B5EF4-FFF2-40B4-BE49-F238E27FC236}">
                  <a16:creationId xmlns:a16="http://schemas.microsoft.com/office/drawing/2014/main" id="{FE1B2BDD-FD37-E09A-52AC-CA2FA943F9E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45" y="2134"/>
              <a:ext cx="57" cy="56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250" name="Oval 593">
              <a:extLst>
                <a:ext uri="{FF2B5EF4-FFF2-40B4-BE49-F238E27FC236}">
                  <a16:creationId xmlns:a16="http://schemas.microsoft.com/office/drawing/2014/main" id="{DF41B36B-32BB-282C-CEFE-11F6C91585B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45" y="2134"/>
              <a:ext cx="57" cy="56"/>
            </a:xfrm>
            <a:prstGeom prst="ellipse">
              <a:avLst/>
            </a:prstGeom>
            <a:noFill/>
            <a:ln w="12700" cap="flat">
              <a:solidFill>
                <a:srgbClr val="156082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251" name="Oval 594">
              <a:extLst>
                <a:ext uri="{FF2B5EF4-FFF2-40B4-BE49-F238E27FC236}">
                  <a16:creationId xmlns:a16="http://schemas.microsoft.com/office/drawing/2014/main" id="{C7F6433F-C348-87B3-816F-A17A79CD0C9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99" y="2019"/>
              <a:ext cx="56" cy="57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252" name="Oval 595">
              <a:extLst>
                <a:ext uri="{FF2B5EF4-FFF2-40B4-BE49-F238E27FC236}">
                  <a16:creationId xmlns:a16="http://schemas.microsoft.com/office/drawing/2014/main" id="{3501A274-C0B3-36A1-5683-E45810D4C20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99" y="2019"/>
              <a:ext cx="56" cy="57"/>
            </a:xfrm>
            <a:prstGeom prst="ellipse">
              <a:avLst/>
            </a:prstGeom>
            <a:noFill/>
            <a:ln w="12700" cap="flat">
              <a:solidFill>
                <a:srgbClr val="156082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253" name="Oval 596">
              <a:extLst>
                <a:ext uri="{FF2B5EF4-FFF2-40B4-BE49-F238E27FC236}">
                  <a16:creationId xmlns:a16="http://schemas.microsoft.com/office/drawing/2014/main" id="{73970E78-B2DF-DAAF-180F-3ED9506FAB0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33" y="2477"/>
              <a:ext cx="57" cy="56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254" name="Oval 597">
              <a:extLst>
                <a:ext uri="{FF2B5EF4-FFF2-40B4-BE49-F238E27FC236}">
                  <a16:creationId xmlns:a16="http://schemas.microsoft.com/office/drawing/2014/main" id="{48D015D1-CC3D-566D-BF45-E7A048F6E47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33" y="2477"/>
              <a:ext cx="57" cy="56"/>
            </a:xfrm>
            <a:prstGeom prst="ellipse">
              <a:avLst/>
            </a:prstGeom>
            <a:noFill/>
            <a:ln w="12700" cap="flat">
              <a:solidFill>
                <a:srgbClr val="156082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255" name="Oval 598">
              <a:extLst>
                <a:ext uri="{FF2B5EF4-FFF2-40B4-BE49-F238E27FC236}">
                  <a16:creationId xmlns:a16="http://schemas.microsoft.com/office/drawing/2014/main" id="{21BEBEF8-7DF9-4CD7-2A52-7C3DB0509EF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97" y="2076"/>
              <a:ext cx="56" cy="56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256" name="Oval 599">
              <a:extLst>
                <a:ext uri="{FF2B5EF4-FFF2-40B4-BE49-F238E27FC236}">
                  <a16:creationId xmlns:a16="http://schemas.microsoft.com/office/drawing/2014/main" id="{C1ECC599-304C-2874-F888-ACC0E0046D1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97" y="2076"/>
              <a:ext cx="56" cy="56"/>
            </a:xfrm>
            <a:prstGeom prst="ellipse">
              <a:avLst/>
            </a:prstGeom>
            <a:noFill/>
            <a:ln w="12700" cap="flat">
              <a:solidFill>
                <a:srgbClr val="156082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257" name="Oval 600">
              <a:extLst>
                <a:ext uri="{FF2B5EF4-FFF2-40B4-BE49-F238E27FC236}">
                  <a16:creationId xmlns:a16="http://schemas.microsoft.com/office/drawing/2014/main" id="{3EE5A92E-162D-483A-822D-FC952FB9BD6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66" y="2185"/>
              <a:ext cx="57" cy="56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258" name="Oval 601">
              <a:extLst>
                <a:ext uri="{FF2B5EF4-FFF2-40B4-BE49-F238E27FC236}">
                  <a16:creationId xmlns:a16="http://schemas.microsoft.com/office/drawing/2014/main" id="{61E2495B-1783-80B0-C51F-DA091BFF722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66" y="2185"/>
              <a:ext cx="57" cy="56"/>
            </a:xfrm>
            <a:prstGeom prst="ellipse">
              <a:avLst/>
            </a:prstGeom>
            <a:noFill/>
            <a:ln w="12700" cap="flat">
              <a:solidFill>
                <a:srgbClr val="156082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259" name="Oval 602">
              <a:extLst>
                <a:ext uri="{FF2B5EF4-FFF2-40B4-BE49-F238E27FC236}">
                  <a16:creationId xmlns:a16="http://schemas.microsoft.com/office/drawing/2014/main" id="{75B5D213-80D6-200B-4109-390AD7BB12E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38" y="2048"/>
              <a:ext cx="57" cy="56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260" name="Oval 603">
              <a:extLst>
                <a:ext uri="{FF2B5EF4-FFF2-40B4-BE49-F238E27FC236}">
                  <a16:creationId xmlns:a16="http://schemas.microsoft.com/office/drawing/2014/main" id="{07D99D8E-9AAA-0456-87A4-4273CEA6C76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38" y="2048"/>
              <a:ext cx="57" cy="56"/>
            </a:xfrm>
            <a:prstGeom prst="ellipse">
              <a:avLst/>
            </a:prstGeom>
            <a:noFill/>
            <a:ln w="12700" cap="flat">
              <a:solidFill>
                <a:srgbClr val="156082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261" name="Oval 604">
              <a:extLst>
                <a:ext uri="{FF2B5EF4-FFF2-40B4-BE49-F238E27FC236}">
                  <a16:creationId xmlns:a16="http://schemas.microsoft.com/office/drawing/2014/main" id="{43DB13E2-2BCB-83EC-2244-E5E019538AF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00" y="2216"/>
              <a:ext cx="56" cy="56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262" name="Oval 605">
              <a:extLst>
                <a:ext uri="{FF2B5EF4-FFF2-40B4-BE49-F238E27FC236}">
                  <a16:creationId xmlns:a16="http://schemas.microsoft.com/office/drawing/2014/main" id="{94A6B0E2-9169-3B4B-E030-D5EA0111B06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00" y="2216"/>
              <a:ext cx="56" cy="56"/>
            </a:xfrm>
            <a:prstGeom prst="ellipse">
              <a:avLst/>
            </a:prstGeom>
            <a:noFill/>
            <a:ln w="12700" cap="flat">
              <a:solidFill>
                <a:srgbClr val="156082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263" name="Oval 606">
              <a:extLst>
                <a:ext uri="{FF2B5EF4-FFF2-40B4-BE49-F238E27FC236}">
                  <a16:creationId xmlns:a16="http://schemas.microsoft.com/office/drawing/2014/main" id="{83E06C6F-CB7C-40DC-A119-79AFDF4CB3F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02" y="2042"/>
              <a:ext cx="57" cy="57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</p:grpSp>
      <p:sp>
        <p:nvSpPr>
          <p:cNvPr id="10" name="Oval 608">
            <a:extLst>
              <a:ext uri="{FF2B5EF4-FFF2-40B4-BE49-F238E27FC236}">
                <a16:creationId xmlns:a16="http://schemas.microsoft.com/office/drawing/2014/main" id="{E6210F1F-2544-7202-29B4-5D437E1C2BE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71925" y="3241675"/>
            <a:ext cx="90488" cy="90488"/>
          </a:xfrm>
          <a:prstGeom prst="ellipse">
            <a:avLst/>
          </a:prstGeom>
          <a:noFill/>
          <a:ln w="12700" cap="flat">
            <a:solidFill>
              <a:srgbClr val="156082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E"/>
          </a:p>
        </p:txBody>
      </p:sp>
      <p:sp>
        <p:nvSpPr>
          <p:cNvPr id="11" name="Oval 609">
            <a:extLst>
              <a:ext uri="{FF2B5EF4-FFF2-40B4-BE49-F238E27FC236}">
                <a16:creationId xmlns:a16="http://schemas.microsoft.com/office/drawing/2014/main" id="{1FE97E97-A409-2634-AA7C-7194190489D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94188" y="3857625"/>
            <a:ext cx="90488" cy="88900"/>
          </a:xfrm>
          <a:prstGeom prst="ellipse">
            <a:avLst/>
          </a:prstGeom>
          <a:solidFill>
            <a:srgbClr val="156082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E"/>
          </a:p>
        </p:txBody>
      </p:sp>
      <p:sp>
        <p:nvSpPr>
          <p:cNvPr id="12" name="Oval 610">
            <a:extLst>
              <a:ext uri="{FF2B5EF4-FFF2-40B4-BE49-F238E27FC236}">
                <a16:creationId xmlns:a16="http://schemas.microsoft.com/office/drawing/2014/main" id="{A5710DB5-D46F-477C-0B83-74DA7E5058E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94188" y="3857625"/>
            <a:ext cx="90488" cy="88900"/>
          </a:xfrm>
          <a:prstGeom prst="ellipse">
            <a:avLst/>
          </a:prstGeom>
          <a:noFill/>
          <a:ln w="12700" cap="flat">
            <a:solidFill>
              <a:srgbClr val="156082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E"/>
          </a:p>
        </p:txBody>
      </p:sp>
      <p:sp>
        <p:nvSpPr>
          <p:cNvPr id="13" name="Oval 611">
            <a:extLst>
              <a:ext uri="{FF2B5EF4-FFF2-40B4-BE49-F238E27FC236}">
                <a16:creationId xmlns:a16="http://schemas.microsoft.com/office/drawing/2014/main" id="{586EAF81-BA78-CF83-F347-67964BAAD00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75050" y="4171950"/>
            <a:ext cx="88900" cy="88900"/>
          </a:xfrm>
          <a:prstGeom prst="ellipse">
            <a:avLst/>
          </a:prstGeom>
          <a:solidFill>
            <a:srgbClr val="156082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E"/>
          </a:p>
        </p:txBody>
      </p:sp>
      <p:sp>
        <p:nvSpPr>
          <p:cNvPr id="14" name="Oval 612">
            <a:extLst>
              <a:ext uri="{FF2B5EF4-FFF2-40B4-BE49-F238E27FC236}">
                <a16:creationId xmlns:a16="http://schemas.microsoft.com/office/drawing/2014/main" id="{F9B57339-7DD3-C696-D0BD-4C9ECBC5FAB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75050" y="4171950"/>
            <a:ext cx="88900" cy="88900"/>
          </a:xfrm>
          <a:prstGeom prst="ellipse">
            <a:avLst/>
          </a:prstGeom>
          <a:noFill/>
          <a:ln w="12700" cap="flat">
            <a:solidFill>
              <a:srgbClr val="156082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E"/>
          </a:p>
        </p:txBody>
      </p:sp>
      <p:sp>
        <p:nvSpPr>
          <p:cNvPr id="15" name="Oval 613">
            <a:extLst>
              <a:ext uri="{FF2B5EF4-FFF2-40B4-BE49-F238E27FC236}">
                <a16:creationId xmlns:a16="http://schemas.microsoft.com/office/drawing/2014/main" id="{9CDE62FD-B4E8-401B-6746-6D0D745DF15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06750" y="4427538"/>
            <a:ext cx="90488" cy="88900"/>
          </a:xfrm>
          <a:prstGeom prst="ellipse">
            <a:avLst/>
          </a:prstGeom>
          <a:solidFill>
            <a:srgbClr val="156082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E"/>
          </a:p>
        </p:txBody>
      </p:sp>
      <p:sp>
        <p:nvSpPr>
          <p:cNvPr id="16" name="Oval 614">
            <a:extLst>
              <a:ext uri="{FF2B5EF4-FFF2-40B4-BE49-F238E27FC236}">
                <a16:creationId xmlns:a16="http://schemas.microsoft.com/office/drawing/2014/main" id="{02AF828A-DCA1-B082-5DDF-D4FCABF8982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06750" y="4427538"/>
            <a:ext cx="90488" cy="88900"/>
          </a:xfrm>
          <a:prstGeom prst="ellipse">
            <a:avLst/>
          </a:prstGeom>
          <a:noFill/>
          <a:ln w="12700" cap="flat">
            <a:solidFill>
              <a:srgbClr val="156082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E"/>
          </a:p>
        </p:txBody>
      </p:sp>
      <p:sp>
        <p:nvSpPr>
          <p:cNvPr id="17" name="Oval 615">
            <a:extLst>
              <a:ext uri="{FF2B5EF4-FFF2-40B4-BE49-F238E27FC236}">
                <a16:creationId xmlns:a16="http://schemas.microsoft.com/office/drawing/2014/main" id="{845A4BC2-CF74-D324-B91E-88D2821F83C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08300" y="3395663"/>
            <a:ext cx="88900" cy="90488"/>
          </a:xfrm>
          <a:prstGeom prst="ellipse">
            <a:avLst/>
          </a:prstGeom>
          <a:solidFill>
            <a:srgbClr val="156082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E"/>
          </a:p>
        </p:txBody>
      </p:sp>
      <p:sp>
        <p:nvSpPr>
          <p:cNvPr id="18" name="Oval 616">
            <a:extLst>
              <a:ext uri="{FF2B5EF4-FFF2-40B4-BE49-F238E27FC236}">
                <a16:creationId xmlns:a16="http://schemas.microsoft.com/office/drawing/2014/main" id="{2D58E337-4BF0-140F-7E1F-7A975E0421A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08300" y="3395663"/>
            <a:ext cx="88900" cy="90488"/>
          </a:xfrm>
          <a:prstGeom prst="ellipse">
            <a:avLst/>
          </a:prstGeom>
          <a:noFill/>
          <a:ln w="12700" cap="flat">
            <a:solidFill>
              <a:srgbClr val="156082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E"/>
          </a:p>
        </p:txBody>
      </p:sp>
      <p:sp>
        <p:nvSpPr>
          <p:cNvPr id="19" name="Oval 617">
            <a:extLst>
              <a:ext uri="{FF2B5EF4-FFF2-40B4-BE49-F238E27FC236}">
                <a16:creationId xmlns:a16="http://schemas.microsoft.com/office/drawing/2014/main" id="{95C0329D-FEB7-A23B-3025-DCC4C3C86C3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17975" y="3502025"/>
            <a:ext cx="88900" cy="90488"/>
          </a:xfrm>
          <a:prstGeom prst="ellipse">
            <a:avLst/>
          </a:prstGeom>
          <a:solidFill>
            <a:srgbClr val="156082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E"/>
          </a:p>
        </p:txBody>
      </p:sp>
      <p:sp>
        <p:nvSpPr>
          <p:cNvPr id="20" name="Oval 618">
            <a:extLst>
              <a:ext uri="{FF2B5EF4-FFF2-40B4-BE49-F238E27FC236}">
                <a16:creationId xmlns:a16="http://schemas.microsoft.com/office/drawing/2014/main" id="{F1ED0875-6C9B-9F33-2B18-2768D457E8A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17975" y="3502025"/>
            <a:ext cx="88900" cy="90488"/>
          </a:xfrm>
          <a:prstGeom prst="ellipse">
            <a:avLst/>
          </a:prstGeom>
          <a:noFill/>
          <a:ln w="12700" cap="flat">
            <a:solidFill>
              <a:srgbClr val="156082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E"/>
          </a:p>
        </p:txBody>
      </p:sp>
      <p:sp>
        <p:nvSpPr>
          <p:cNvPr id="21" name="Oval 619">
            <a:extLst>
              <a:ext uri="{FF2B5EF4-FFF2-40B4-BE49-F238E27FC236}">
                <a16:creationId xmlns:a16="http://schemas.microsoft.com/office/drawing/2014/main" id="{21916B9B-CD6B-D756-4EE1-B39582997B8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90975" y="3303588"/>
            <a:ext cx="90488" cy="90488"/>
          </a:xfrm>
          <a:prstGeom prst="ellipse">
            <a:avLst/>
          </a:prstGeom>
          <a:solidFill>
            <a:srgbClr val="156082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E"/>
          </a:p>
        </p:txBody>
      </p:sp>
      <p:sp>
        <p:nvSpPr>
          <p:cNvPr id="22" name="Oval 620">
            <a:extLst>
              <a:ext uri="{FF2B5EF4-FFF2-40B4-BE49-F238E27FC236}">
                <a16:creationId xmlns:a16="http://schemas.microsoft.com/office/drawing/2014/main" id="{4B8250F4-6DF2-753B-C7F1-96C2F2AB81F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90975" y="3303588"/>
            <a:ext cx="90488" cy="90488"/>
          </a:xfrm>
          <a:prstGeom prst="ellipse">
            <a:avLst/>
          </a:prstGeom>
          <a:noFill/>
          <a:ln w="12700" cap="flat">
            <a:solidFill>
              <a:srgbClr val="156082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E"/>
          </a:p>
        </p:txBody>
      </p:sp>
      <p:sp>
        <p:nvSpPr>
          <p:cNvPr id="23" name="Oval 621">
            <a:extLst>
              <a:ext uri="{FF2B5EF4-FFF2-40B4-BE49-F238E27FC236}">
                <a16:creationId xmlns:a16="http://schemas.microsoft.com/office/drawing/2014/main" id="{AC0264C4-D8CB-3CE2-397E-73853A13162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21163" y="3405188"/>
            <a:ext cx="90488" cy="88900"/>
          </a:xfrm>
          <a:prstGeom prst="ellipse">
            <a:avLst/>
          </a:prstGeom>
          <a:solidFill>
            <a:srgbClr val="156082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E"/>
          </a:p>
        </p:txBody>
      </p:sp>
      <p:sp>
        <p:nvSpPr>
          <p:cNvPr id="24" name="Oval 622">
            <a:extLst>
              <a:ext uri="{FF2B5EF4-FFF2-40B4-BE49-F238E27FC236}">
                <a16:creationId xmlns:a16="http://schemas.microsoft.com/office/drawing/2014/main" id="{A7832E0D-6D99-5283-124A-25B0296E515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21163" y="3405188"/>
            <a:ext cx="90488" cy="88900"/>
          </a:xfrm>
          <a:prstGeom prst="ellipse">
            <a:avLst/>
          </a:prstGeom>
          <a:noFill/>
          <a:ln w="12700" cap="flat">
            <a:solidFill>
              <a:srgbClr val="156082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E"/>
          </a:p>
        </p:txBody>
      </p:sp>
      <p:sp>
        <p:nvSpPr>
          <p:cNvPr id="25" name="Oval 623">
            <a:extLst>
              <a:ext uri="{FF2B5EF4-FFF2-40B4-BE49-F238E27FC236}">
                <a16:creationId xmlns:a16="http://schemas.microsoft.com/office/drawing/2014/main" id="{C9795339-3F4E-12A0-5838-DC379071AF5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03688" y="3667125"/>
            <a:ext cx="90488" cy="90488"/>
          </a:xfrm>
          <a:prstGeom prst="ellipse">
            <a:avLst/>
          </a:prstGeom>
          <a:solidFill>
            <a:srgbClr val="156082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E"/>
          </a:p>
        </p:txBody>
      </p:sp>
      <p:sp>
        <p:nvSpPr>
          <p:cNvPr id="26" name="Oval 624">
            <a:extLst>
              <a:ext uri="{FF2B5EF4-FFF2-40B4-BE49-F238E27FC236}">
                <a16:creationId xmlns:a16="http://schemas.microsoft.com/office/drawing/2014/main" id="{F016E922-5743-96F2-277C-468712D3946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03688" y="3667125"/>
            <a:ext cx="90488" cy="90488"/>
          </a:xfrm>
          <a:prstGeom prst="ellipse">
            <a:avLst/>
          </a:prstGeom>
          <a:noFill/>
          <a:ln w="12700" cap="flat">
            <a:solidFill>
              <a:srgbClr val="156082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E"/>
          </a:p>
        </p:txBody>
      </p:sp>
      <p:sp>
        <p:nvSpPr>
          <p:cNvPr id="27" name="Oval 625">
            <a:extLst>
              <a:ext uri="{FF2B5EF4-FFF2-40B4-BE49-F238E27FC236}">
                <a16:creationId xmlns:a16="http://schemas.microsoft.com/office/drawing/2014/main" id="{82AC4A8C-6C79-F21B-8941-08408E40E1D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97300" y="4806950"/>
            <a:ext cx="88900" cy="90488"/>
          </a:xfrm>
          <a:prstGeom prst="ellipse">
            <a:avLst/>
          </a:prstGeom>
          <a:solidFill>
            <a:srgbClr val="156082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E"/>
          </a:p>
        </p:txBody>
      </p:sp>
      <p:sp>
        <p:nvSpPr>
          <p:cNvPr id="28" name="Oval 626">
            <a:extLst>
              <a:ext uri="{FF2B5EF4-FFF2-40B4-BE49-F238E27FC236}">
                <a16:creationId xmlns:a16="http://schemas.microsoft.com/office/drawing/2014/main" id="{8685E56B-1677-88A1-CC32-E70919A23F7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97300" y="4806950"/>
            <a:ext cx="88900" cy="90488"/>
          </a:xfrm>
          <a:prstGeom prst="ellipse">
            <a:avLst/>
          </a:prstGeom>
          <a:noFill/>
          <a:ln w="12700" cap="flat">
            <a:solidFill>
              <a:srgbClr val="156082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E"/>
          </a:p>
        </p:txBody>
      </p:sp>
      <p:sp>
        <p:nvSpPr>
          <p:cNvPr id="29" name="Oval 627">
            <a:extLst>
              <a:ext uri="{FF2B5EF4-FFF2-40B4-BE49-F238E27FC236}">
                <a16:creationId xmlns:a16="http://schemas.microsoft.com/office/drawing/2014/main" id="{73FD5FEF-79E4-473A-9B1F-6A91C123F92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59038" y="3121025"/>
            <a:ext cx="90488" cy="88900"/>
          </a:xfrm>
          <a:prstGeom prst="ellipse">
            <a:avLst/>
          </a:prstGeom>
          <a:solidFill>
            <a:srgbClr val="156082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E"/>
          </a:p>
        </p:txBody>
      </p:sp>
      <p:sp>
        <p:nvSpPr>
          <p:cNvPr id="30" name="Oval 628">
            <a:extLst>
              <a:ext uri="{FF2B5EF4-FFF2-40B4-BE49-F238E27FC236}">
                <a16:creationId xmlns:a16="http://schemas.microsoft.com/office/drawing/2014/main" id="{34C45E53-0995-A520-CA47-7D1342D5A99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59038" y="3121025"/>
            <a:ext cx="90488" cy="88900"/>
          </a:xfrm>
          <a:prstGeom prst="ellipse">
            <a:avLst/>
          </a:prstGeom>
          <a:noFill/>
          <a:ln w="12700" cap="flat">
            <a:solidFill>
              <a:srgbClr val="156082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E"/>
          </a:p>
        </p:txBody>
      </p:sp>
      <p:sp>
        <p:nvSpPr>
          <p:cNvPr id="31" name="Oval 629">
            <a:extLst>
              <a:ext uri="{FF2B5EF4-FFF2-40B4-BE49-F238E27FC236}">
                <a16:creationId xmlns:a16="http://schemas.microsoft.com/office/drawing/2014/main" id="{B5386EFE-46EE-BEB2-4E98-CABDD00B362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37063" y="3436938"/>
            <a:ext cx="90488" cy="88900"/>
          </a:xfrm>
          <a:prstGeom prst="ellipse">
            <a:avLst/>
          </a:prstGeom>
          <a:solidFill>
            <a:srgbClr val="156082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E"/>
          </a:p>
        </p:txBody>
      </p:sp>
      <p:sp>
        <p:nvSpPr>
          <p:cNvPr id="32" name="Oval 630">
            <a:extLst>
              <a:ext uri="{FF2B5EF4-FFF2-40B4-BE49-F238E27FC236}">
                <a16:creationId xmlns:a16="http://schemas.microsoft.com/office/drawing/2014/main" id="{CB155C62-7B25-8B6C-6873-3D23C24B7C9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37063" y="3436938"/>
            <a:ext cx="90488" cy="88900"/>
          </a:xfrm>
          <a:prstGeom prst="ellipse">
            <a:avLst/>
          </a:prstGeom>
          <a:noFill/>
          <a:ln w="12700" cap="flat">
            <a:solidFill>
              <a:srgbClr val="156082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E"/>
          </a:p>
        </p:txBody>
      </p:sp>
      <p:sp>
        <p:nvSpPr>
          <p:cNvPr id="33" name="Oval 631">
            <a:extLst>
              <a:ext uri="{FF2B5EF4-FFF2-40B4-BE49-F238E27FC236}">
                <a16:creationId xmlns:a16="http://schemas.microsoft.com/office/drawing/2014/main" id="{CB5855A7-FB1C-909D-54D4-F44D4FC5CB9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68763" y="3922713"/>
            <a:ext cx="88900" cy="90488"/>
          </a:xfrm>
          <a:prstGeom prst="ellipse">
            <a:avLst/>
          </a:prstGeom>
          <a:solidFill>
            <a:srgbClr val="156082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E"/>
          </a:p>
        </p:txBody>
      </p:sp>
      <p:sp>
        <p:nvSpPr>
          <p:cNvPr id="34" name="Oval 632">
            <a:extLst>
              <a:ext uri="{FF2B5EF4-FFF2-40B4-BE49-F238E27FC236}">
                <a16:creationId xmlns:a16="http://schemas.microsoft.com/office/drawing/2014/main" id="{A9B22DDB-B038-EF19-8937-400AC63CE21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68763" y="3922713"/>
            <a:ext cx="88900" cy="90488"/>
          </a:xfrm>
          <a:prstGeom prst="ellipse">
            <a:avLst/>
          </a:prstGeom>
          <a:noFill/>
          <a:ln w="12700" cap="flat">
            <a:solidFill>
              <a:srgbClr val="156082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E"/>
          </a:p>
        </p:txBody>
      </p:sp>
      <p:sp>
        <p:nvSpPr>
          <p:cNvPr id="35" name="Oval 633">
            <a:extLst>
              <a:ext uri="{FF2B5EF4-FFF2-40B4-BE49-F238E27FC236}">
                <a16:creationId xmlns:a16="http://schemas.microsoft.com/office/drawing/2014/main" id="{19A745FA-054D-81AD-CFE2-565A7883A87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97263" y="3486150"/>
            <a:ext cx="90488" cy="88900"/>
          </a:xfrm>
          <a:prstGeom prst="ellipse">
            <a:avLst/>
          </a:prstGeom>
          <a:solidFill>
            <a:srgbClr val="156082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E"/>
          </a:p>
        </p:txBody>
      </p:sp>
      <p:sp>
        <p:nvSpPr>
          <p:cNvPr id="36" name="Oval 634">
            <a:extLst>
              <a:ext uri="{FF2B5EF4-FFF2-40B4-BE49-F238E27FC236}">
                <a16:creationId xmlns:a16="http://schemas.microsoft.com/office/drawing/2014/main" id="{01347A0F-80D7-42DF-1B6B-56D239B3E76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97263" y="3486150"/>
            <a:ext cx="90488" cy="88900"/>
          </a:xfrm>
          <a:prstGeom prst="ellipse">
            <a:avLst/>
          </a:prstGeom>
          <a:noFill/>
          <a:ln w="12700" cap="flat">
            <a:solidFill>
              <a:srgbClr val="156082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E"/>
          </a:p>
        </p:txBody>
      </p:sp>
      <p:sp>
        <p:nvSpPr>
          <p:cNvPr id="37" name="Oval 635">
            <a:extLst>
              <a:ext uri="{FF2B5EF4-FFF2-40B4-BE49-F238E27FC236}">
                <a16:creationId xmlns:a16="http://schemas.microsoft.com/office/drawing/2014/main" id="{CA14B9EB-3941-0ED6-3EC2-94C04BD4C73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10025" y="3411538"/>
            <a:ext cx="90488" cy="88900"/>
          </a:xfrm>
          <a:prstGeom prst="ellipse">
            <a:avLst/>
          </a:prstGeom>
          <a:solidFill>
            <a:srgbClr val="156082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E"/>
          </a:p>
        </p:txBody>
      </p:sp>
      <p:sp>
        <p:nvSpPr>
          <p:cNvPr id="38" name="Oval 636">
            <a:extLst>
              <a:ext uri="{FF2B5EF4-FFF2-40B4-BE49-F238E27FC236}">
                <a16:creationId xmlns:a16="http://schemas.microsoft.com/office/drawing/2014/main" id="{44736FEB-DDC1-AAEC-4BE2-C18BD89A4A1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10025" y="3411538"/>
            <a:ext cx="90488" cy="88900"/>
          </a:xfrm>
          <a:prstGeom prst="ellipse">
            <a:avLst/>
          </a:prstGeom>
          <a:noFill/>
          <a:ln w="12700" cap="flat">
            <a:solidFill>
              <a:srgbClr val="156082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E"/>
          </a:p>
        </p:txBody>
      </p:sp>
      <p:sp>
        <p:nvSpPr>
          <p:cNvPr id="39" name="Oval 637">
            <a:extLst>
              <a:ext uri="{FF2B5EF4-FFF2-40B4-BE49-F238E27FC236}">
                <a16:creationId xmlns:a16="http://schemas.microsoft.com/office/drawing/2014/main" id="{C1D95996-E315-7E55-3985-6CA1E52FD6F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97338" y="3730625"/>
            <a:ext cx="90488" cy="90488"/>
          </a:xfrm>
          <a:prstGeom prst="ellipse">
            <a:avLst/>
          </a:prstGeom>
          <a:solidFill>
            <a:srgbClr val="156082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E"/>
          </a:p>
        </p:txBody>
      </p:sp>
      <p:sp>
        <p:nvSpPr>
          <p:cNvPr id="40" name="Oval 638">
            <a:extLst>
              <a:ext uri="{FF2B5EF4-FFF2-40B4-BE49-F238E27FC236}">
                <a16:creationId xmlns:a16="http://schemas.microsoft.com/office/drawing/2014/main" id="{887DDBB8-CB43-2C20-7F2C-C242656859B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97338" y="3730625"/>
            <a:ext cx="90488" cy="90488"/>
          </a:xfrm>
          <a:prstGeom prst="ellipse">
            <a:avLst/>
          </a:prstGeom>
          <a:noFill/>
          <a:ln w="12700" cap="flat">
            <a:solidFill>
              <a:srgbClr val="156082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E"/>
          </a:p>
        </p:txBody>
      </p:sp>
      <p:sp>
        <p:nvSpPr>
          <p:cNvPr id="41" name="Oval 639">
            <a:extLst>
              <a:ext uri="{FF2B5EF4-FFF2-40B4-BE49-F238E27FC236}">
                <a16:creationId xmlns:a16="http://schemas.microsoft.com/office/drawing/2014/main" id="{57F4BA56-083C-AFCC-1AC4-9E4A3F6AD29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24275" y="3808413"/>
            <a:ext cx="88900" cy="88900"/>
          </a:xfrm>
          <a:prstGeom prst="ellipse">
            <a:avLst/>
          </a:prstGeom>
          <a:solidFill>
            <a:srgbClr val="156082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E"/>
          </a:p>
        </p:txBody>
      </p:sp>
      <p:sp>
        <p:nvSpPr>
          <p:cNvPr id="42" name="Oval 640">
            <a:extLst>
              <a:ext uri="{FF2B5EF4-FFF2-40B4-BE49-F238E27FC236}">
                <a16:creationId xmlns:a16="http://schemas.microsoft.com/office/drawing/2014/main" id="{7A82F6E8-9EB9-818F-27EA-060CD6183BD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24275" y="3808413"/>
            <a:ext cx="88900" cy="88900"/>
          </a:xfrm>
          <a:prstGeom prst="ellipse">
            <a:avLst/>
          </a:prstGeom>
          <a:noFill/>
          <a:ln w="12700" cap="flat">
            <a:solidFill>
              <a:srgbClr val="156082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E"/>
          </a:p>
        </p:txBody>
      </p:sp>
      <p:sp>
        <p:nvSpPr>
          <p:cNvPr id="43" name="Oval 641">
            <a:extLst>
              <a:ext uri="{FF2B5EF4-FFF2-40B4-BE49-F238E27FC236}">
                <a16:creationId xmlns:a16="http://schemas.microsoft.com/office/drawing/2014/main" id="{C93EFA0A-D58E-12B5-BD83-9A692348512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32200" y="3462338"/>
            <a:ext cx="90488" cy="88900"/>
          </a:xfrm>
          <a:prstGeom prst="ellipse">
            <a:avLst/>
          </a:prstGeom>
          <a:solidFill>
            <a:srgbClr val="156082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E"/>
          </a:p>
        </p:txBody>
      </p:sp>
      <p:sp>
        <p:nvSpPr>
          <p:cNvPr id="44" name="Oval 642">
            <a:extLst>
              <a:ext uri="{FF2B5EF4-FFF2-40B4-BE49-F238E27FC236}">
                <a16:creationId xmlns:a16="http://schemas.microsoft.com/office/drawing/2014/main" id="{7212FFDC-3B20-4189-B233-03100851B27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32200" y="3462338"/>
            <a:ext cx="90488" cy="88900"/>
          </a:xfrm>
          <a:prstGeom prst="ellipse">
            <a:avLst/>
          </a:prstGeom>
          <a:noFill/>
          <a:ln w="12700" cap="flat">
            <a:solidFill>
              <a:srgbClr val="156082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E"/>
          </a:p>
        </p:txBody>
      </p:sp>
      <p:sp>
        <p:nvSpPr>
          <p:cNvPr id="45" name="Rectangle 643">
            <a:extLst>
              <a:ext uri="{FF2B5EF4-FFF2-40B4-BE49-F238E27FC236}">
                <a16:creationId xmlns:a16="http://schemas.microsoft.com/office/drawing/2014/main" id="{BD245034-8024-C901-E0CD-57377F01117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94088" y="6189663"/>
            <a:ext cx="220663" cy="258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300" b="0" i="0" u="none" strike="noStrike" cap="none" normalizeH="0" baseline="0">
                <a:ln>
                  <a:noFill/>
                </a:ln>
                <a:solidFill>
                  <a:srgbClr val="595959"/>
                </a:solidFill>
                <a:effectLst/>
                <a:latin typeface="Aptos Narrow" panose="020B0004020202020204" pitchFamily="34" charset="0"/>
              </a:rPr>
              <a:t>-1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6" name="Rectangle 644">
            <a:extLst>
              <a:ext uri="{FF2B5EF4-FFF2-40B4-BE49-F238E27FC236}">
                <a16:creationId xmlns:a16="http://schemas.microsoft.com/office/drawing/2014/main" id="{AEBB5B02-6C67-4B36-B63B-6AE663A5918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90888" y="5559425"/>
            <a:ext cx="430213" cy="258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300" b="0" i="0" u="none" strike="noStrike" cap="none" normalizeH="0" baseline="0">
                <a:ln>
                  <a:noFill/>
                </a:ln>
                <a:solidFill>
                  <a:srgbClr val="595959"/>
                </a:solidFill>
                <a:effectLst/>
                <a:latin typeface="Aptos Narrow" panose="020B0004020202020204" pitchFamily="34" charset="0"/>
              </a:rPr>
              <a:t>-0.75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7" name="Rectangle 645">
            <a:extLst>
              <a:ext uri="{FF2B5EF4-FFF2-40B4-BE49-F238E27FC236}">
                <a16:creationId xmlns:a16="http://schemas.microsoft.com/office/drawing/2014/main" id="{945E6139-8684-FFBB-07FF-AAD62CEE033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71850" y="4929188"/>
            <a:ext cx="347663" cy="257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300" b="0" i="0" u="none" strike="noStrike" cap="none" normalizeH="0" baseline="0">
                <a:ln>
                  <a:noFill/>
                </a:ln>
                <a:solidFill>
                  <a:srgbClr val="595959"/>
                </a:solidFill>
                <a:effectLst/>
                <a:latin typeface="Aptos Narrow" panose="020B0004020202020204" pitchFamily="34" charset="0"/>
              </a:rPr>
              <a:t>-0.5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8" name="Rectangle 646">
            <a:extLst>
              <a:ext uri="{FF2B5EF4-FFF2-40B4-BE49-F238E27FC236}">
                <a16:creationId xmlns:a16="http://schemas.microsoft.com/office/drawing/2014/main" id="{315768D1-A11D-501E-3FA9-9F2CCBBC174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90888" y="4298950"/>
            <a:ext cx="430213" cy="257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300" b="0" i="0" u="none" strike="noStrike" cap="none" normalizeH="0" baseline="0">
                <a:ln>
                  <a:noFill/>
                </a:ln>
                <a:solidFill>
                  <a:srgbClr val="595959"/>
                </a:solidFill>
                <a:effectLst/>
                <a:latin typeface="Aptos Narrow" panose="020B0004020202020204" pitchFamily="34" charset="0"/>
              </a:rPr>
              <a:t>-0.25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9" name="Rectangle 647">
            <a:extLst>
              <a:ext uri="{FF2B5EF4-FFF2-40B4-BE49-F238E27FC236}">
                <a16:creationId xmlns:a16="http://schemas.microsoft.com/office/drawing/2014/main" id="{74F4BBA5-C782-C70C-1C53-DCE6FF9FB0A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43300" y="3665538"/>
            <a:ext cx="168275" cy="258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300" b="0" i="0" u="none" strike="noStrike" cap="none" normalizeH="0" baseline="0">
                <a:ln>
                  <a:noFill/>
                </a:ln>
                <a:solidFill>
                  <a:srgbClr val="595959"/>
                </a:solidFill>
                <a:effectLst/>
                <a:latin typeface="Aptos Narrow" panose="020B0004020202020204" pitchFamily="34" charset="0"/>
              </a:rPr>
              <a:t>0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0" name="Rectangle 648">
            <a:extLst>
              <a:ext uri="{FF2B5EF4-FFF2-40B4-BE49-F238E27FC236}">
                <a16:creationId xmlns:a16="http://schemas.microsoft.com/office/drawing/2014/main" id="{6FFD3087-842F-35C2-27DA-CF0CEEAF763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40100" y="3036888"/>
            <a:ext cx="379413" cy="258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300" b="0" i="0" u="none" strike="noStrike" cap="none" normalizeH="0" baseline="0">
                <a:ln>
                  <a:noFill/>
                </a:ln>
                <a:solidFill>
                  <a:srgbClr val="595959"/>
                </a:solidFill>
                <a:effectLst/>
                <a:latin typeface="Aptos Narrow" panose="020B0004020202020204" pitchFamily="34" charset="0"/>
              </a:rPr>
              <a:t>0.25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1" name="Rectangle 649">
            <a:extLst>
              <a:ext uri="{FF2B5EF4-FFF2-40B4-BE49-F238E27FC236}">
                <a16:creationId xmlns:a16="http://schemas.microsoft.com/office/drawing/2014/main" id="{C416A181-7F6D-9A93-B4E1-1075309F3EE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21063" y="2406650"/>
            <a:ext cx="296863" cy="258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300" b="0" i="0" u="none" strike="noStrike" cap="none" normalizeH="0" baseline="0">
                <a:ln>
                  <a:noFill/>
                </a:ln>
                <a:solidFill>
                  <a:srgbClr val="595959"/>
                </a:solidFill>
                <a:effectLst/>
                <a:latin typeface="Aptos Narrow" panose="020B0004020202020204" pitchFamily="34" charset="0"/>
              </a:rPr>
              <a:t>0.5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2" name="Rectangle 650">
            <a:extLst>
              <a:ext uri="{FF2B5EF4-FFF2-40B4-BE49-F238E27FC236}">
                <a16:creationId xmlns:a16="http://schemas.microsoft.com/office/drawing/2014/main" id="{FE6E7FC2-DF7E-D7E2-05DF-122879113B2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40100" y="1776413"/>
            <a:ext cx="379413" cy="258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300" b="0" i="0" u="none" strike="noStrike" cap="none" normalizeH="0" baseline="0">
                <a:ln>
                  <a:noFill/>
                </a:ln>
                <a:solidFill>
                  <a:srgbClr val="595959"/>
                </a:solidFill>
                <a:effectLst/>
                <a:latin typeface="Aptos Narrow" panose="020B0004020202020204" pitchFamily="34" charset="0"/>
              </a:rPr>
              <a:t>0.75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3" name="Rectangle 651">
            <a:extLst>
              <a:ext uri="{FF2B5EF4-FFF2-40B4-BE49-F238E27FC236}">
                <a16:creationId xmlns:a16="http://schemas.microsoft.com/office/drawing/2014/main" id="{2980916F-1210-3BD4-7635-299354BFE4A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43300" y="1146175"/>
            <a:ext cx="168275" cy="258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300" b="0" i="0" u="none" strike="noStrike" cap="none" normalizeH="0" baseline="0">
                <a:ln>
                  <a:noFill/>
                </a:ln>
                <a:solidFill>
                  <a:srgbClr val="595959"/>
                </a:solidFill>
                <a:effectLst/>
                <a:latin typeface="Aptos Narrow" panose="020B0004020202020204" pitchFamily="34" charset="0"/>
              </a:rPr>
              <a:t>1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4" name="Rectangle 652">
            <a:extLst>
              <a:ext uri="{FF2B5EF4-FFF2-40B4-BE49-F238E27FC236}">
                <a16:creationId xmlns:a16="http://schemas.microsoft.com/office/drawing/2014/main" id="{63E7667F-44B6-D781-FCE9-0F9A74545AD8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2475" y="3875088"/>
            <a:ext cx="219075" cy="257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300" b="0" i="0" u="none" strike="noStrike" cap="none" normalizeH="0" baseline="0">
                <a:ln>
                  <a:noFill/>
                </a:ln>
                <a:solidFill>
                  <a:srgbClr val="595959"/>
                </a:solidFill>
                <a:effectLst/>
                <a:latin typeface="Aptos Narrow" panose="020B0004020202020204" pitchFamily="34" charset="0"/>
              </a:rPr>
              <a:t>-1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5" name="Rectangle 653">
            <a:extLst>
              <a:ext uri="{FF2B5EF4-FFF2-40B4-BE49-F238E27FC236}">
                <a16:creationId xmlns:a16="http://schemas.microsoft.com/office/drawing/2014/main" id="{AD0440BA-EEA3-AD84-22A3-295EB4C7D26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89063" y="3875088"/>
            <a:ext cx="431800" cy="257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300" b="0" i="0" u="none" strike="noStrike" cap="none" normalizeH="0" baseline="0">
                <a:ln>
                  <a:noFill/>
                </a:ln>
                <a:solidFill>
                  <a:srgbClr val="595959"/>
                </a:solidFill>
                <a:effectLst/>
                <a:latin typeface="Aptos Narrow" panose="020B0004020202020204" pitchFamily="34" charset="0"/>
              </a:rPr>
              <a:t>-0.75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6" name="Rectangle 654">
            <a:extLst>
              <a:ext uri="{FF2B5EF4-FFF2-40B4-BE49-F238E27FC236}">
                <a16:creationId xmlns:a16="http://schemas.microsoft.com/office/drawing/2014/main" id="{F0D69142-DD1F-1EC4-2F22-F1B21F26E90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68525" y="3875088"/>
            <a:ext cx="347663" cy="257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300" b="0" i="0" u="none" strike="noStrike" cap="none" normalizeH="0" baseline="0">
                <a:ln>
                  <a:noFill/>
                </a:ln>
                <a:solidFill>
                  <a:srgbClr val="595959"/>
                </a:solidFill>
                <a:effectLst/>
                <a:latin typeface="Aptos Narrow" panose="020B0004020202020204" pitchFamily="34" charset="0"/>
              </a:rPr>
              <a:t>-0.5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7" name="Rectangle 655">
            <a:extLst>
              <a:ext uri="{FF2B5EF4-FFF2-40B4-BE49-F238E27FC236}">
                <a16:creationId xmlns:a16="http://schemas.microsoft.com/office/drawing/2014/main" id="{E8D102EA-EB47-3B34-AB8B-FCCE1C2FEDD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67025" y="3875088"/>
            <a:ext cx="430213" cy="257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300" b="0" i="0" u="none" strike="noStrike" cap="none" normalizeH="0" baseline="0">
                <a:ln>
                  <a:noFill/>
                </a:ln>
                <a:solidFill>
                  <a:srgbClr val="595959"/>
                </a:solidFill>
                <a:effectLst/>
                <a:latin typeface="Aptos Narrow" panose="020B0004020202020204" pitchFamily="34" charset="0"/>
              </a:rPr>
              <a:t>-0.25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8" name="Rectangle 656">
            <a:extLst>
              <a:ext uri="{FF2B5EF4-FFF2-40B4-BE49-F238E27FC236}">
                <a16:creationId xmlns:a16="http://schemas.microsoft.com/office/drawing/2014/main" id="{FC6207B3-F646-EC03-5678-861AA61CE97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2213" y="3875088"/>
            <a:ext cx="168275" cy="257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300" b="0" i="0" u="none" strike="noStrike" cap="none" normalizeH="0" baseline="0">
                <a:ln>
                  <a:noFill/>
                </a:ln>
                <a:solidFill>
                  <a:srgbClr val="595959"/>
                </a:solidFill>
                <a:effectLst/>
                <a:latin typeface="Aptos Narrow" panose="020B0004020202020204" pitchFamily="34" charset="0"/>
              </a:rPr>
              <a:t>0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9" name="Rectangle 657">
            <a:extLst>
              <a:ext uri="{FF2B5EF4-FFF2-40B4-BE49-F238E27FC236}">
                <a16:creationId xmlns:a16="http://schemas.microsoft.com/office/drawing/2014/main" id="{53AE90B4-77B6-5BD3-7199-6F4AE35C7E2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68800" y="3875088"/>
            <a:ext cx="379413" cy="257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300" b="0" i="0" u="none" strike="noStrike" cap="none" normalizeH="0" baseline="0">
                <a:ln>
                  <a:noFill/>
                </a:ln>
                <a:solidFill>
                  <a:srgbClr val="595959"/>
                </a:solidFill>
                <a:effectLst/>
                <a:latin typeface="Aptos Narrow" panose="020B0004020202020204" pitchFamily="34" charset="0"/>
              </a:rPr>
              <a:t>0.25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0" name="Rectangle 658">
            <a:extLst>
              <a:ext uri="{FF2B5EF4-FFF2-40B4-BE49-F238E27FC236}">
                <a16:creationId xmlns:a16="http://schemas.microsoft.com/office/drawing/2014/main" id="{F4F1E3C5-F6BF-CF9D-DF87-63E01D1424B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48263" y="3875088"/>
            <a:ext cx="296863" cy="257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300" b="0" i="0" u="none" strike="noStrike" cap="none" normalizeH="0" baseline="0">
                <a:ln>
                  <a:noFill/>
                </a:ln>
                <a:solidFill>
                  <a:srgbClr val="595959"/>
                </a:solidFill>
                <a:effectLst/>
                <a:latin typeface="Aptos Narrow" panose="020B0004020202020204" pitchFamily="34" charset="0"/>
              </a:rPr>
              <a:t>0.5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1" name="Rectangle 659">
            <a:extLst>
              <a:ext uri="{FF2B5EF4-FFF2-40B4-BE49-F238E27FC236}">
                <a16:creationId xmlns:a16="http://schemas.microsoft.com/office/drawing/2014/main" id="{F15CEB13-4536-16C0-475C-40EB86AED7C8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46763" y="3875088"/>
            <a:ext cx="379413" cy="257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300" b="0" i="0" u="none" strike="noStrike" cap="none" normalizeH="0" baseline="0">
                <a:ln>
                  <a:noFill/>
                </a:ln>
                <a:solidFill>
                  <a:srgbClr val="595959"/>
                </a:solidFill>
                <a:effectLst/>
                <a:latin typeface="Aptos Narrow" panose="020B0004020202020204" pitchFamily="34" charset="0"/>
              </a:rPr>
              <a:t>0.75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2" name="Rectangle 660">
            <a:extLst>
              <a:ext uri="{FF2B5EF4-FFF2-40B4-BE49-F238E27FC236}">
                <a16:creationId xmlns:a16="http://schemas.microsoft.com/office/drawing/2014/main" id="{1D3787C0-40AB-4222-B8E4-8DE980E1C4E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88138" y="3875088"/>
            <a:ext cx="168275" cy="257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300" b="0" i="0" u="none" strike="noStrike" cap="none" normalizeH="0" baseline="0">
                <a:ln>
                  <a:noFill/>
                </a:ln>
                <a:solidFill>
                  <a:srgbClr val="595959"/>
                </a:solidFill>
                <a:effectLst/>
                <a:latin typeface="Aptos Narrow" panose="020B0004020202020204" pitchFamily="34" charset="0"/>
              </a:rPr>
              <a:t>1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64" name="TextBox 663">
            <a:extLst>
              <a:ext uri="{FF2B5EF4-FFF2-40B4-BE49-F238E27FC236}">
                <a16:creationId xmlns:a16="http://schemas.microsoft.com/office/drawing/2014/main" id="{AA700F92-356E-FBDA-D712-E59ADB26307A}"/>
              </a:ext>
            </a:extLst>
          </p:cNvPr>
          <p:cNvSpPr txBox="1"/>
          <p:nvPr/>
        </p:nvSpPr>
        <p:spPr>
          <a:xfrm>
            <a:off x="4247528" y="4250151"/>
            <a:ext cx="24753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E" dirty="0"/>
              <a:t>Log return previous year</a:t>
            </a:r>
          </a:p>
        </p:txBody>
      </p:sp>
      <p:sp>
        <p:nvSpPr>
          <p:cNvPr id="665" name="TextBox 664">
            <a:extLst>
              <a:ext uri="{FF2B5EF4-FFF2-40B4-BE49-F238E27FC236}">
                <a16:creationId xmlns:a16="http://schemas.microsoft.com/office/drawing/2014/main" id="{6535DB7F-3ADD-253F-BE52-5F98B6A11D49}"/>
              </a:ext>
            </a:extLst>
          </p:cNvPr>
          <p:cNvSpPr txBox="1"/>
          <p:nvPr/>
        </p:nvSpPr>
        <p:spPr>
          <a:xfrm>
            <a:off x="2677617" y="1137018"/>
            <a:ext cx="461665" cy="1990097"/>
          </a:xfrm>
          <a:prstGeom prst="rect">
            <a:avLst/>
          </a:prstGeom>
          <a:noFill/>
        </p:spPr>
        <p:txBody>
          <a:bodyPr vert="vert270" wrap="none" rtlCol="0">
            <a:spAutoFit/>
          </a:bodyPr>
          <a:lstStyle/>
          <a:p>
            <a:r>
              <a:rPr lang="en-IE" dirty="0"/>
              <a:t>Log return next year</a:t>
            </a:r>
          </a:p>
        </p:txBody>
      </p:sp>
      <p:sp>
        <p:nvSpPr>
          <p:cNvPr id="666" name="TextBox 665">
            <a:extLst>
              <a:ext uri="{FF2B5EF4-FFF2-40B4-BE49-F238E27FC236}">
                <a16:creationId xmlns:a16="http://schemas.microsoft.com/office/drawing/2014/main" id="{CB7CCAB1-6A84-4A0C-2259-082325C0750D}"/>
              </a:ext>
            </a:extLst>
          </p:cNvPr>
          <p:cNvSpPr txBox="1"/>
          <p:nvPr/>
        </p:nvSpPr>
        <p:spPr>
          <a:xfrm>
            <a:off x="763588" y="1847335"/>
            <a:ext cx="1654940" cy="369332"/>
          </a:xfrm>
          <a:prstGeom prst="rect">
            <a:avLst/>
          </a:prstGeom>
          <a:solidFill>
            <a:schemeClr val="accent4"/>
          </a:solidFill>
        </p:spPr>
        <p:txBody>
          <a:bodyPr wrap="none" rtlCol="0">
            <a:spAutoFit/>
          </a:bodyPr>
          <a:lstStyle/>
          <a:p>
            <a:r>
              <a:rPr lang="en-IE" dirty="0"/>
              <a:t>1970’s oil shock</a:t>
            </a:r>
          </a:p>
        </p:txBody>
      </p:sp>
      <p:sp>
        <p:nvSpPr>
          <p:cNvPr id="667" name="TextBox 666">
            <a:extLst>
              <a:ext uri="{FF2B5EF4-FFF2-40B4-BE49-F238E27FC236}">
                <a16:creationId xmlns:a16="http://schemas.microsoft.com/office/drawing/2014/main" id="{133D1851-A3FD-160F-3546-454543BEC7E9}"/>
              </a:ext>
            </a:extLst>
          </p:cNvPr>
          <p:cNvSpPr txBox="1"/>
          <p:nvPr/>
        </p:nvSpPr>
        <p:spPr>
          <a:xfrm>
            <a:off x="4932641" y="6154222"/>
            <a:ext cx="1826141" cy="369332"/>
          </a:xfrm>
          <a:prstGeom prst="rect">
            <a:avLst/>
          </a:prstGeom>
          <a:solidFill>
            <a:schemeClr val="accent4"/>
          </a:solidFill>
        </p:spPr>
        <p:txBody>
          <a:bodyPr wrap="none" rtlCol="0">
            <a:spAutoFit/>
          </a:bodyPr>
          <a:lstStyle/>
          <a:p>
            <a:r>
              <a:rPr lang="en-IE" dirty="0"/>
              <a:t>South Sea bubble</a:t>
            </a:r>
          </a:p>
        </p:txBody>
      </p:sp>
      <p:sp>
        <p:nvSpPr>
          <p:cNvPr id="668" name="TextBox 667">
            <a:extLst>
              <a:ext uri="{FF2B5EF4-FFF2-40B4-BE49-F238E27FC236}">
                <a16:creationId xmlns:a16="http://schemas.microsoft.com/office/drawing/2014/main" id="{083BD489-5F5D-8EFE-CC20-0ED7D3B49EBD}"/>
              </a:ext>
            </a:extLst>
          </p:cNvPr>
          <p:cNvSpPr txBox="1"/>
          <p:nvPr/>
        </p:nvSpPr>
        <p:spPr>
          <a:xfrm flipH="1">
            <a:off x="7272970" y="1093634"/>
            <a:ext cx="4584732" cy="3416320"/>
          </a:xfrm>
          <a:prstGeom prst="rect">
            <a:avLst/>
          </a:prstGeom>
          <a:solidFill>
            <a:schemeClr val="accent4"/>
          </a:solidFill>
        </p:spPr>
        <p:txBody>
          <a:bodyPr wrap="square" rtlCol="0">
            <a:spAutoFit/>
          </a:bodyPr>
          <a:lstStyle/>
          <a:p>
            <a:r>
              <a:rPr lang="en-IE" dirty="0"/>
              <a:t>Linear regression shows a slight negative slope, which indicates a rise more likely after a fall, and vice versa. </a:t>
            </a:r>
          </a:p>
          <a:p>
            <a:r>
              <a:rPr lang="en-IE" dirty="0"/>
              <a:t>The slope appears statistically significant (just) using tests based on normal distributions.</a:t>
            </a:r>
          </a:p>
          <a:p>
            <a:endParaRPr lang="en-IE" dirty="0"/>
          </a:p>
          <a:p>
            <a:r>
              <a:rPr lang="en-IE" dirty="0"/>
              <a:t>But if two key events are treated as contaminants, we have to apply non-parametric tests and that significance ebbs away. We thought we had rejected independence, but we actually rejected a joint hypothesis of normality and independence.</a:t>
            </a:r>
          </a:p>
        </p:txBody>
      </p:sp>
      <p:pic>
        <p:nvPicPr>
          <p:cNvPr id="670" name="Picture 669" descr="A person in a suit and tie&#10;&#10;AI-generated content may be incorrect.">
            <a:extLst>
              <a:ext uri="{FF2B5EF4-FFF2-40B4-BE49-F238E27FC236}">
                <a16:creationId xmlns:a16="http://schemas.microsoft.com/office/drawing/2014/main" id="{694F10FC-5A29-7222-80D1-24A72DE5A28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5794"/>
          <a:stretch/>
        </p:blipFill>
        <p:spPr>
          <a:xfrm>
            <a:off x="7854739" y="4698321"/>
            <a:ext cx="1220436" cy="1449352"/>
          </a:xfrm>
          <a:prstGeom prst="rect">
            <a:avLst/>
          </a:prstGeom>
        </p:spPr>
      </p:pic>
      <p:pic>
        <p:nvPicPr>
          <p:cNvPr id="672" name="Picture 671" descr="A person in a suit and tie&#10;&#10;AI-generated content may be incorrect.">
            <a:extLst>
              <a:ext uri="{FF2B5EF4-FFF2-40B4-BE49-F238E27FC236}">
                <a16:creationId xmlns:a16="http://schemas.microsoft.com/office/drawing/2014/main" id="{E694EE47-100D-6031-3528-20FA275BDA2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39275" y="4688534"/>
            <a:ext cx="1130402" cy="1474115"/>
          </a:xfrm>
          <a:prstGeom prst="rect">
            <a:avLst/>
          </a:prstGeom>
        </p:spPr>
      </p:pic>
      <p:sp>
        <p:nvSpPr>
          <p:cNvPr id="673" name="TextBox 672">
            <a:extLst>
              <a:ext uri="{FF2B5EF4-FFF2-40B4-BE49-F238E27FC236}">
                <a16:creationId xmlns:a16="http://schemas.microsoft.com/office/drawing/2014/main" id="{3D42C008-E21F-F45B-263B-14C72AC07E91}"/>
              </a:ext>
            </a:extLst>
          </p:cNvPr>
          <p:cNvSpPr txBox="1"/>
          <p:nvPr/>
        </p:nvSpPr>
        <p:spPr>
          <a:xfrm>
            <a:off x="7777316" y="6263149"/>
            <a:ext cx="14364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E" dirty="0"/>
              <a:t>Eugene Fama</a:t>
            </a:r>
          </a:p>
        </p:txBody>
      </p:sp>
      <p:sp>
        <p:nvSpPr>
          <p:cNvPr id="674" name="TextBox 673">
            <a:extLst>
              <a:ext uri="{FF2B5EF4-FFF2-40B4-BE49-F238E27FC236}">
                <a16:creationId xmlns:a16="http://schemas.microsoft.com/office/drawing/2014/main" id="{664127F1-309D-7D35-E1CC-F6CCEA4D61C5}"/>
              </a:ext>
            </a:extLst>
          </p:cNvPr>
          <p:cNvSpPr txBox="1"/>
          <p:nvPr/>
        </p:nvSpPr>
        <p:spPr>
          <a:xfrm>
            <a:off x="9296403" y="6268063"/>
            <a:ext cx="15536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E" dirty="0"/>
              <a:t>Robert Schiller</a:t>
            </a:r>
          </a:p>
        </p:txBody>
      </p:sp>
    </p:spTree>
    <p:extLst>
      <p:ext uri="{BB962C8B-B14F-4D97-AF65-F5344CB8AC3E}">
        <p14:creationId xmlns:p14="http://schemas.microsoft.com/office/powerpoint/2010/main" val="376960575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EDF1D94E-6205-261A-9153-DA0758DD0E5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en-IE" dirty="0"/>
              <a:t>Cluster Analysis and AI: Wider Implications</a:t>
            </a:r>
          </a:p>
        </p:txBody>
      </p:sp>
      <p:pic>
        <p:nvPicPr>
          <p:cNvPr id="5" name="Picture 4" descr="A group of people in the shape of a pie chart&#10;&#10;AI-generated content may be incorrect.">
            <a:extLst>
              <a:ext uri="{FF2B5EF4-FFF2-40B4-BE49-F238E27FC236}">
                <a16:creationId xmlns:a16="http://schemas.microsoft.com/office/drawing/2014/main" id="{8B564A87-55BC-7105-7FC1-E565FE47051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039" y="1415845"/>
            <a:ext cx="6153870" cy="4394185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C6BF1D68-4E11-9788-94CB-5FEA552FA3F4}"/>
              </a:ext>
            </a:extLst>
          </p:cNvPr>
          <p:cNvSpPr/>
          <p:nvPr/>
        </p:nvSpPr>
        <p:spPr>
          <a:xfrm>
            <a:off x="7610168" y="1268361"/>
            <a:ext cx="3697315" cy="4807974"/>
          </a:xfrm>
          <a:prstGeom prst="rect">
            <a:avLst/>
          </a:prstGeom>
          <a:solidFill>
            <a:schemeClr val="accent4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IE" dirty="0">
                <a:solidFill>
                  <a:schemeClr val="tx1"/>
                </a:solidFill>
              </a:rPr>
              <a:t>Identifying clusters and outliers is of importance not only for financial market data, but also customer segmentation. Normal distribution assumptions imply clusters with relatively well-defined boundaries. We may be over-stating the confidence with which we can assign an individual to a cluster.</a:t>
            </a:r>
          </a:p>
          <a:p>
            <a:pPr algn="just"/>
            <a:r>
              <a:rPr lang="en-IE" dirty="0">
                <a:solidFill>
                  <a:schemeClr val="tx1"/>
                </a:solidFill>
              </a:rPr>
              <a:t>Right now, the consequences might appear minor (</a:t>
            </a:r>
            <a:r>
              <a:rPr lang="en-IE" dirty="0" err="1">
                <a:solidFill>
                  <a:schemeClr val="tx1"/>
                </a:solidFill>
              </a:rPr>
              <a:t>eg</a:t>
            </a:r>
            <a:r>
              <a:rPr lang="en-IE" dirty="0">
                <a:solidFill>
                  <a:schemeClr val="tx1"/>
                </a:solidFill>
              </a:rPr>
              <a:t> poor targeting of online advertisements).</a:t>
            </a:r>
          </a:p>
          <a:p>
            <a:pPr algn="just"/>
            <a:r>
              <a:rPr lang="en-IE" dirty="0">
                <a:solidFill>
                  <a:schemeClr val="tx1"/>
                </a:solidFill>
              </a:rPr>
              <a:t>We should be alert to the consequences as automated decision-making grows, and in particularly the impact on minorities.</a:t>
            </a:r>
          </a:p>
        </p:txBody>
      </p:sp>
    </p:spTree>
    <p:extLst>
      <p:ext uri="{BB962C8B-B14F-4D97-AF65-F5344CB8AC3E}">
        <p14:creationId xmlns:p14="http://schemas.microsoft.com/office/powerpoint/2010/main" val="208746580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40A647A-340C-5E0A-F563-DF410AD7301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566CD69-CAE2-105C-D3D4-3254C2CA04D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en-IE" dirty="0"/>
              <a:t>Presentation Overview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B19CC202-9DE9-1847-2A68-27227C3F2AFC}"/>
              </a:ext>
            </a:extLst>
          </p:cNvPr>
          <p:cNvSpPr/>
          <p:nvPr/>
        </p:nvSpPr>
        <p:spPr>
          <a:xfrm>
            <a:off x="747252" y="1150374"/>
            <a:ext cx="2998838" cy="120936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dirty="0">
                <a:solidFill>
                  <a:schemeClr val="tx1"/>
                </a:solidFill>
              </a:rPr>
              <a:t>Introduction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2A8D440-8EAA-E0F6-35C6-ABB7FDEEE5AC}"/>
              </a:ext>
            </a:extLst>
          </p:cNvPr>
          <p:cNvSpPr/>
          <p:nvPr/>
        </p:nvSpPr>
        <p:spPr>
          <a:xfrm>
            <a:off x="3279062" y="2497232"/>
            <a:ext cx="2998838" cy="120936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IE" dirty="0">
                <a:solidFill>
                  <a:schemeClr val="tx1"/>
                </a:solidFill>
              </a:rPr>
              <a:t>Extensions of the normal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E" dirty="0">
                <a:solidFill>
                  <a:schemeClr val="tx1"/>
                </a:solidFill>
              </a:rPr>
              <a:t>16 Examples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E" dirty="0">
                <a:solidFill>
                  <a:schemeClr val="tx1"/>
                </a:solidFill>
              </a:rPr>
              <a:t>Does our choice matter?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F3362F4-D926-EA29-8BE0-54C486D0C53C}"/>
              </a:ext>
            </a:extLst>
          </p:cNvPr>
          <p:cNvSpPr/>
          <p:nvPr/>
        </p:nvSpPr>
        <p:spPr>
          <a:xfrm>
            <a:off x="5830543" y="3844413"/>
            <a:ext cx="2998838" cy="120936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IE" dirty="0">
                <a:solidFill>
                  <a:schemeClr val="tx1"/>
                </a:solidFill>
              </a:rPr>
              <a:t>This changes everything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E" dirty="0">
                <a:solidFill>
                  <a:schemeClr val="tx1"/>
                </a:solidFill>
              </a:rPr>
              <a:t>Portfolio selection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E" dirty="0">
                <a:solidFill>
                  <a:schemeClr val="tx1"/>
                </a:solidFill>
              </a:rPr>
              <a:t>Hypothesis testing 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5EF6EA2-C93E-CB01-0B64-A1C7CBFBEA29}"/>
              </a:ext>
            </a:extLst>
          </p:cNvPr>
          <p:cNvSpPr/>
          <p:nvPr/>
        </p:nvSpPr>
        <p:spPr>
          <a:xfrm>
            <a:off x="8352522" y="5225847"/>
            <a:ext cx="2998838" cy="1209368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dirty="0">
                <a:solidFill>
                  <a:schemeClr val="bg1"/>
                </a:solidFill>
              </a:rPr>
              <a:t>Conclusions</a:t>
            </a:r>
          </a:p>
        </p:txBody>
      </p:sp>
    </p:spTree>
    <p:extLst>
      <p:ext uri="{BB962C8B-B14F-4D97-AF65-F5344CB8AC3E}">
        <p14:creationId xmlns:p14="http://schemas.microsoft.com/office/powerpoint/2010/main" val="6792806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577D3F39-CE77-01B2-FF25-1933B9496D98}"/>
              </a:ext>
            </a:extLst>
          </p:cNvPr>
          <p:cNvSpPr txBox="1">
            <a:spLocks/>
          </p:cNvSpPr>
          <p:nvPr/>
        </p:nvSpPr>
        <p:spPr>
          <a:xfrm>
            <a:off x="1139483" y="358588"/>
            <a:ext cx="10168000" cy="713837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dirty="0"/>
              <a:t>Competency Framework Wheel</a:t>
            </a:r>
            <a:endParaRPr lang="en-IE" dirty="0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BF87B2F3-7A6E-1218-F4AB-1E3828F54961}"/>
              </a:ext>
            </a:extLst>
          </p:cNvPr>
          <p:cNvSpPr/>
          <p:nvPr/>
        </p:nvSpPr>
        <p:spPr>
          <a:xfrm>
            <a:off x="2654710" y="5102942"/>
            <a:ext cx="717755" cy="6194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B0BC456-61B1-3E20-91CE-E04D10E41B8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90515" y="1072425"/>
            <a:ext cx="8410970" cy="5671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528559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671865A7-A2CF-4A9E-0672-0221B68E929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en-IE" dirty="0"/>
              <a:t>Conclusions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D401C2F-21EA-0202-636A-D9DD6CD5AEA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74686" y="1037464"/>
            <a:ext cx="10865030" cy="530434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IE" sz="2400" dirty="0"/>
              <a:t>Empirical data in asset markets or elsewhere may be approximately but not exactly normal. Extrapolation to tails is heroic but not futile.</a:t>
            </a:r>
          </a:p>
          <a:p>
            <a:pPr marL="0" indent="0">
              <a:buNone/>
            </a:pPr>
            <a:r>
              <a:rPr lang="en-IE" sz="2400" dirty="0"/>
              <a:t>For value-at-risk calculations, implementing non-normal distributions is a plug-and-play exercise. Tail estimation is a statistical issue.</a:t>
            </a:r>
          </a:p>
          <a:p>
            <a:pPr marL="0" indent="0">
              <a:buNone/>
            </a:pPr>
            <a:r>
              <a:rPr lang="en-IE" sz="2400" dirty="0"/>
              <a:t>The studied alternatives to the normal distribution happen to fall in a narrow cone around the normal. Model risk may be understated if our test set is too narrow.</a:t>
            </a:r>
          </a:p>
          <a:p>
            <a:pPr marL="0" indent="0">
              <a:buNone/>
            </a:pPr>
            <a:r>
              <a:rPr lang="en-IE" sz="2400" dirty="0"/>
              <a:t>Option pricing theory uses normality in a fundamental way because dynamic hedging relies on the continuity of Wiener process paths. Beware false dichotomies.</a:t>
            </a:r>
          </a:p>
          <a:p>
            <a:pPr marL="0" indent="0">
              <a:buNone/>
            </a:pPr>
            <a:r>
              <a:rPr lang="en-IE" sz="2400" dirty="0"/>
              <a:t>Significance of observed patterns may be over-stated. For example, assuming normality, we may over-estimate our ability to distinguish clusters of customers.</a:t>
            </a:r>
          </a:p>
        </p:txBody>
      </p:sp>
    </p:spTree>
    <p:extLst>
      <p:ext uri="{BB962C8B-B14F-4D97-AF65-F5344CB8AC3E}">
        <p14:creationId xmlns:p14="http://schemas.microsoft.com/office/powerpoint/2010/main" val="104235793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0BCB3D6-B185-789C-8918-8D0F8E3C8BC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E85242A7-AD6A-EED9-167E-CC90BDCA315E}"/>
              </a:ext>
            </a:extLst>
          </p:cNvPr>
          <p:cNvSpPr txBox="1"/>
          <p:nvPr/>
        </p:nvSpPr>
        <p:spPr>
          <a:xfrm>
            <a:off x="1282699" y="5333999"/>
            <a:ext cx="96265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2800" dirty="0">
                <a:solidFill>
                  <a:schemeClr val="bg1"/>
                </a:solidFill>
              </a:rPr>
              <a:t>13 February 2025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12BFE86-A8C4-6E98-C0EC-8502A7EB1FC9}"/>
              </a:ext>
            </a:extLst>
          </p:cNvPr>
          <p:cNvSpPr txBox="1"/>
          <p:nvPr/>
        </p:nvSpPr>
        <p:spPr>
          <a:xfrm>
            <a:off x="1482435" y="3756998"/>
            <a:ext cx="9005455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IE" sz="3600" dirty="0">
                <a:solidFill>
                  <a:schemeClr val="bg1"/>
                </a:solidFill>
              </a:rPr>
              <a:t>If Not Normal, then What?</a:t>
            </a:r>
          </a:p>
          <a:p>
            <a:pPr algn="ctr"/>
            <a:r>
              <a:rPr lang="en-IE" sz="3600" dirty="0">
                <a:solidFill>
                  <a:schemeClr val="bg1"/>
                </a:solidFill>
              </a:rPr>
              <a:t>Andrew D Smith  PhD Hon FSAI </a:t>
            </a:r>
          </a:p>
        </p:txBody>
      </p:sp>
    </p:spTree>
    <p:extLst>
      <p:ext uri="{BB962C8B-B14F-4D97-AF65-F5344CB8AC3E}">
        <p14:creationId xmlns:p14="http://schemas.microsoft.com/office/powerpoint/2010/main" val="149313592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7300DCAD-4805-410E-8E47-86606C5E8E1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en-IE" dirty="0"/>
              <a:t>Presentation Overview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63AAF432-5D7D-3FF1-72E5-86B2E1BA608E}"/>
              </a:ext>
            </a:extLst>
          </p:cNvPr>
          <p:cNvSpPr/>
          <p:nvPr/>
        </p:nvSpPr>
        <p:spPr>
          <a:xfrm>
            <a:off x="747252" y="1150374"/>
            <a:ext cx="2998838" cy="120936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dirty="0">
                <a:solidFill>
                  <a:schemeClr val="tx1"/>
                </a:solidFill>
              </a:rPr>
              <a:t>Introduction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2CA7F7E-E5D5-2794-5EF8-38F410BF3C61}"/>
              </a:ext>
            </a:extLst>
          </p:cNvPr>
          <p:cNvSpPr/>
          <p:nvPr/>
        </p:nvSpPr>
        <p:spPr>
          <a:xfrm>
            <a:off x="3279062" y="2497232"/>
            <a:ext cx="2998838" cy="120936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IE" dirty="0">
                <a:solidFill>
                  <a:schemeClr val="tx1"/>
                </a:solidFill>
              </a:rPr>
              <a:t>Extensions of the normal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E" dirty="0">
                <a:solidFill>
                  <a:schemeClr val="tx1"/>
                </a:solidFill>
              </a:rPr>
              <a:t>16 Examples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E" dirty="0">
                <a:solidFill>
                  <a:schemeClr val="tx1"/>
                </a:solidFill>
              </a:rPr>
              <a:t>Does our choice matter?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5394C1E-3270-7E11-3905-EDDEA6489127}"/>
              </a:ext>
            </a:extLst>
          </p:cNvPr>
          <p:cNvSpPr/>
          <p:nvPr/>
        </p:nvSpPr>
        <p:spPr>
          <a:xfrm>
            <a:off x="5830543" y="3844413"/>
            <a:ext cx="2998838" cy="120936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IE" dirty="0">
                <a:solidFill>
                  <a:schemeClr val="tx1"/>
                </a:solidFill>
              </a:rPr>
              <a:t>This changes everything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E" dirty="0">
                <a:solidFill>
                  <a:schemeClr val="tx1"/>
                </a:solidFill>
              </a:rPr>
              <a:t>Portfolio selection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E" dirty="0">
                <a:solidFill>
                  <a:schemeClr val="tx1"/>
                </a:solidFill>
              </a:rPr>
              <a:t>Hypothesis testing 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24E4BD5-9ECC-DAC3-A971-537B303BCDBD}"/>
              </a:ext>
            </a:extLst>
          </p:cNvPr>
          <p:cNvSpPr/>
          <p:nvPr/>
        </p:nvSpPr>
        <p:spPr>
          <a:xfrm>
            <a:off x="8352522" y="5225847"/>
            <a:ext cx="2998838" cy="120936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dirty="0">
                <a:solidFill>
                  <a:schemeClr val="tx1"/>
                </a:solidFill>
              </a:rPr>
              <a:t>Conclusions</a:t>
            </a:r>
          </a:p>
        </p:txBody>
      </p:sp>
    </p:spTree>
    <p:extLst>
      <p:ext uri="{BB962C8B-B14F-4D97-AF65-F5344CB8AC3E}">
        <p14:creationId xmlns:p14="http://schemas.microsoft.com/office/powerpoint/2010/main" val="359441970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25C6323-32F1-9660-F490-9EC97812454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EACA456B-8B28-183A-8ADE-06D18730EE0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en-IE" dirty="0"/>
              <a:t>Presentation Overview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B3388FF5-FF26-CEDE-5846-B20C4A7FCA4C}"/>
              </a:ext>
            </a:extLst>
          </p:cNvPr>
          <p:cNvSpPr/>
          <p:nvPr/>
        </p:nvSpPr>
        <p:spPr>
          <a:xfrm>
            <a:off x="747252" y="1150374"/>
            <a:ext cx="2998838" cy="1209368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dirty="0">
                <a:solidFill>
                  <a:schemeClr val="bg1"/>
                </a:solidFill>
              </a:rPr>
              <a:t>Introduction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B09B071-2DBB-049C-89C5-B32904E39F2A}"/>
              </a:ext>
            </a:extLst>
          </p:cNvPr>
          <p:cNvSpPr/>
          <p:nvPr/>
        </p:nvSpPr>
        <p:spPr>
          <a:xfrm>
            <a:off x="3279062" y="2497232"/>
            <a:ext cx="2998838" cy="120936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IE" dirty="0">
                <a:solidFill>
                  <a:schemeClr val="tx1"/>
                </a:solidFill>
              </a:rPr>
              <a:t>Extensions of the normal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E" dirty="0">
                <a:solidFill>
                  <a:schemeClr val="tx1"/>
                </a:solidFill>
              </a:rPr>
              <a:t>16 Examples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E" dirty="0">
                <a:solidFill>
                  <a:schemeClr val="tx1"/>
                </a:solidFill>
              </a:rPr>
              <a:t>Does our choice matter?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7E3DDB4-55DB-211F-D086-2883180C5E54}"/>
              </a:ext>
            </a:extLst>
          </p:cNvPr>
          <p:cNvSpPr/>
          <p:nvPr/>
        </p:nvSpPr>
        <p:spPr>
          <a:xfrm>
            <a:off x="5830543" y="3844413"/>
            <a:ext cx="2998838" cy="120936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IE" dirty="0">
                <a:solidFill>
                  <a:schemeClr val="tx1"/>
                </a:solidFill>
              </a:rPr>
              <a:t>This changes everything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E" dirty="0">
                <a:solidFill>
                  <a:schemeClr val="tx1"/>
                </a:solidFill>
              </a:rPr>
              <a:t>Portfolio selection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E" dirty="0">
                <a:solidFill>
                  <a:schemeClr val="tx1"/>
                </a:solidFill>
              </a:rPr>
              <a:t>Hypothesis testing 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E0200BD-28DB-9FE0-B5A8-ADB21A113580}"/>
              </a:ext>
            </a:extLst>
          </p:cNvPr>
          <p:cNvSpPr/>
          <p:nvPr/>
        </p:nvSpPr>
        <p:spPr>
          <a:xfrm>
            <a:off x="8352522" y="5225847"/>
            <a:ext cx="2998838" cy="120936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dirty="0">
                <a:solidFill>
                  <a:schemeClr val="tx1"/>
                </a:solidFill>
              </a:rPr>
              <a:t>Conclusions</a:t>
            </a:r>
          </a:p>
        </p:txBody>
      </p:sp>
    </p:spTree>
    <p:extLst>
      <p:ext uri="{BB962C8B-B14F-4D97-AF65-F5344CB8AC3E}">
        <p14:creationId xmlns:p14="http://schemas.microsoft.com/office/powerpoint/2010/main" val="83497785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CFD24086-BD4C-A03B-5BC2-B3EF43FD008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en-IE" dirty="0"/>
              <a:t>What is a Normal Distribution?</a:t>
            </a:r>
          </a:p>
        </p:txBody>
      </p:sp>
      <p:sp>
        <p:nvSpPr>
          <p:cNvPr id="8" name="Freeform 5">
            <a:extLst>
              <a:ext uri="{FF2B5EF4-FFF2-40B4-BE49-F238E27FC236}">
                <a16:creationId xmlns:a16="http://schemas.microsoft.com/office/drawing/2014/main" id="{8CD84E4F-282D-1909-017D-0F6AADE69C18}"/>
              </a:ext>
            </a:extLst>
          </p:cNvPr>
          <p:cNvSpPr>
            <a:spLocks noEditPoints="1"/>
          </p:cNvSpPr>
          <p:nvPr/>
        </p:nvSpPr>
        <p:spPr bwMode="auto">
          <a:xfrm>
            <a:off x="855765" y="1137163"/>
            <a:ext cx="7997825" cy="3660775"/>
          </a:xfrm>
          <a:custGeom>
            <a:avLst/>
            <a:gdLst>
              <a:gd name="T0" fmla="*/ 0 w 5038"/>
              <a:gd name="T1" fmla="*/ 2306 h 2306"/>
              <a:gd name="T2" fmla="*/ 5038 w 5038"/>
              <a:gd name="T3" fmla="*/ 2306 h 2306"/>
              <a:gd name="T4" fmla="*/ 0 w 5038"/>
              <a:gd name="T5" fmla="*/ 1538 h 2306"/>
              <a:gd name="T6" fmla="*/ 5038 w 5038"/>
              <a:gd name="T7" fmla="*/ 1538 h 2306"/>
              <a:gd name="T8" fmla="*/ 0 w 5038"/>
              <a:gd name="T9" fmla="*/ 769 h 2306"/>
              <a:gd name="T10" fmla="*/ 5038 w 5038"/>
              <a:gd name="T11" fmla="*/ 769 h 2306"/>
              <a:gd name="T12" fmla="*/ 0 w 5038"/>
              <a:gd name="T13" fmla="*/ 0 h 2306"/>
              <a:gd name="T14" fmla="*/ 5038 w 5038"/>
              <a:gd name="T15" fmla="*/ 0 h 23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5038" h="2306">
                <a:moveTo>
                  <a:pt x="0" y="2306"/>
                </a:moveTo>
                <a:lnTo>
                  <a:pt x="5038" y="2306"/>
                </a:lnTo>
                <a:moveTo>
                  <a:pt x="0" y="1538"/>
                </a:moveTo>
                <a:lnTo>
                  <a:pt x="5038" y="1538"/>
                </a:lnTo>
                <a:moveTo>
                  <a:pt x="0" y="769"/>
                </a:moveTo>
                <a:lnTo>
                  <a:pt x="5038" y="769"/>
                </a:lnTo>
                <a:moveTo>
                  <a:pt x="0" y="0"/>
                </a:moveTo>
                <a:lnTo>
                  <a:pt x="5038" y="0"/>
                </a:lnTo>
              </a:path>
            </a:pathLst>
          </a:custGeom>
          <a:noFill/>
          <a:ln w="7938" cap="flat">
            <a:solidFill>
              <a:srgbClr val="D9D9D9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E"/>
          </a:p>
        </p:txBody>
      </p:sp>
      <p:sp>
        <p:nvSpPr>
          <p:cNvPr id="9" name="Freeform 6">
            <a:extLst>
              <a:ext uri="{FF2B5EF4-FFF2-40B4-BE49-F238E27FC236}">
                <a16:creationId xmlns:a16="http://schemas.microsoft.com/office/drawing/2014/main" id="{6E03029D-E025-25CB-639E-D881105461ED}"/>
              </a:ext>
            </a:extLst>
          </p:cNvPr>
          <p:cNvSpPr>
            <a:spLocks noEditPoints="1"/>
          </p:cNvSpPr>
          <p:nvPr/>
        </p:nvSpPr>
        <p:spPr bwMode="auto">
          <a:xfrm>
            <a:off x="855765" y="1137163"/>
            <a:ext cx="7997825" cy="4881563"/>
          </a:xfrm>
          <a:custGeom>
            <a:avLst/>
            <a:gdLst>
              <a:gd name="T0" fmla="*/ 0 w 5038"/>
              <a:gd name="T1" fmla="*/ 0 h 3075"/>
              <a:gd name="T2" fmla="*/ 0 w 5038"/>
              <a:gd name="T3" fmla="*/ 3075 h 3075"/>
              <a:gd name="T4" fmla="*/ 629 w 5038"/>
              <a:gd name="T5" fmla="*/ 0 h 3075"/>
              <a:gd name="T6" fmla="*/ 629 w 5038"/>
              <a:gd name="T7" fmla="*/ 3075 h 3075"/>
              <a:gd name="T8" fmla="*/ 1259 w 5038"/>
              <a:gd name="T9" fmla="*/ 0 h 3075"/>
              <a:gd name="T10" fmla="*/ 1259 w 5038"/>
              <a:gd name="T11" fmla="*/ 3075 h 3075"/>
              <a:gd name="T12" fmla="*/ 1889 w 5038"/>
              <a:gd name="T13" fmla="*/ 0 h 3075"/>
              <a:gd name="T14" fmla="*/ 1889 w 5038"/>
              <a:gd name="T15" fmla="*/ 3075 h 3075"/>
              <a:gd name="T16" fmla="*/ 3149 w 5038"/>
              <a:gd name="T17" fmla="*/ 0 h 3075"/>
              <a:gd name="T18" fmla="*/ 3149 w 5038"/>
              <a:gd name="T19" fmla="*/ 3075 h 3075"/>
              <a:gd name="T20" fmla="*/ 3778 w 5038"/>
              <a:gd name="T21" fmla="*/ 0 h 3075"/>
              <a:gd name="T22" fmla="*/ 3778 w 5038"/>
              <a:gd name="T23" fmla="*/ 3075 h 3075"/>
              <a:gd name="T24" fmla="*/ 4408 w 5038"/>
              <a:gd name="T25" fmla="*/ 0 h 3075"/>
              <a:gd name="T26" fmla="*/ 4408 w 5038"/>
              <a:gd name="T27" fmla="*/ 3075 h 3075"/>
              <a:gd name="T28" fmla="*/ 5038 w 5038"/>
              <a:gd name="T29" fmla="*/ 0 h 3075"/>
              <a:gd name="T30" fmla="*/ 5038 w 5038"/>
              <a:gd name="T31" fmla="*/ 3075 h 30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5038" h="3075">
                <a:moveTo>
                  <a:pt x="0" y="0"/>
                </a:moveTo>
                <a:lnTo>
                  <a:pt x="0" y="3075"/>
                </a:lnTo>
                <a:moveTo>
                  <a:pt x="629" y="0"/>
                </a:moveTo>
                <a:lnTo>
                  <a:pt x="629" y="3075"/>
                </a:lnTo>
                <a:moveTo>
                  <a:pt x="1259" y="0"/>
                </a:moveTo>
                <a:lnTo>
                  <a:pt x="1259" y="3075"/>
                </a:lnTo>
                <a:moveTo>
                  <a:pt x="1889" y="0"/>
                </a:moveTo>
                <a:lnTo>
                  <a:pt x="1889" y="3075"/>
                </a:lnTo>
                <a:moveTo>
                  <a:pt x="3149" y="0"/>
                </a:moveTo>
                <a:lnTo>
                  <a:pt x="3149" y="3075"/>
                </a:lnTo>
                <a:moveTo>
                  <a:pt x="3778" y="0"/>
                </a:moveTo>
                <a:lnTo>
                  <a:pt x="3778" y="3075"/>
                </a:lnTo>
                <a:moveTo>
                  <a:pt x="4408" y="0"/>
                </a:moveTo>
                <a:lnTo>
                  <a:pt x="4408" y="3075"/>
                </a:lnTo>
                <a:moveTo>
                  <a:pt x="5038" y="0"/>
                </a:moveTo>
                <a:lnTo>
                  <a:pt x="5038" y="3075"/>
                </a:lnTo>
              </a:path>
            </a:pathLst>
          </a:custGeom>
          <a:noFill/>
          <a:ln w="7938" cap="flat">
            <a:solidFill>
              <a:srgbClr val="D9D9D9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E"/>
          </a:p>
        </p:txBody>
      </p:sp>
      <p:sp>
        <p:nvSpPr>
          <p:cNvPr id="10" name="Line 7">
            <a:extLst>
              <a:ext uri="{FF2B5EF4-FFF2-40B4-BE49-F238E27FC236}">
                <a16:creationId xmlns:a16="http://schemas.microsoft.com/office/drawing/2014/main" id="{F2FFE76C-369C-B4C1-BCEF-2B291F73E680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854677" y="1137163"/>
            <a:ext cx="0" cy="4881563"/>
          </a:xfrm>
          <a:prstGeom prst="line">
            <a:avLst/>
          </a:prstGeom>
          <a:noFill/>
          <a:ln w="7938" cap="flat">
            <a:solidFill>
              <a:srgbClr val="BFBFB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E"/>
          </a:p>
        </p:txBody>
      </p:sp>
      <p:sp>
        <p:nvSpPr>
          <p:cNvPr id="11" name="Line 8">
            <a:extLst>
              <a:ext uri="{FF2B5EF4-FFF2-40B4-BE49-F238E27FC236}">
                <a16:creationId xmlns:a16="http://schemas.microsoft.com/office/drawing/2014/main" id="{1B0234A3-3238-ADE4-5016-8E2E57492946}"/>
              </a:ext>
            </a:extLst>
          </p:cNvPr>
          <p:cNvSpPr>
            <a:spLocks noChangeShapeType="1"/>
          </p:cNvSpPr>
          <p:nvPr/>
        </p:nvSpPr>
        <p:spPr bwMode="auto">
          <a:xfrm>
            <a:off x="855765" y="6018725"/>
            <a:ext cx="7997825" cy="0"/>
          </a:xfrm>
          <a:prstGeom prst="line">
            <a:avLst/>
          </a:prstGeom>
          <a:noFill/>
          <a:ln w="7938" cap="flat">
            <a:solidFill>
              <a:srgbClr val="BFBFB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E"/>
          </a:p>
        </p:txBody>
      </p:sp>
      <p:sp>
        <p:nvSpPr>
          <p:cNvPr id="12" name="Freeform 9">
            <a:extLst>
              <a:ext uri="{FF2B5EF4-FFF2-40B4-BE49-F238E27FC236}">
                <a16:creationId xmlns:a16="http://schemas.microsoft.com/office/drawing/2014/main" id="{72C3B10E-20E0-FE54-1F24-7D22C67E65A4}"/>
              </a:ext>
            </a:extLst>
          </p:cNvPr>
          <p:cNvSpPr>
            <a:spLocks/>
          </p:cNvSpPr>
          <p:nvPr/>
        </p:nvSpPr>
        <p:spPr bwMode="auto">
          <a:xfrm>
            <a:off x="854177" y="5964750"/>
            <a:ext cx="1000125" cy="53975"/>
          </a:xfrm>
          <a:custGeom>
            <a:avLst/>
            <a:gdLst>
              <a:gd name="T0" fmla="*/ 0 w 630"/>
              <a:gd name="T1" fmla="*/ 33 h 34"/>
              <a:gd name="T2" fmla="*/ 20 w 630"/>
              <a:gd name="T3" fmla="*/ 33 h 34"/>
              <a:gd name="T4" fmla="*/ 40 w 630"/>
              <a:gd name="T5" fmla="*/ 33 h 34"/>
              <a:gd name="T6" fmla="*/ 60 w 630"/>
              <a:gd name="T7" fmla="*/ 33 h 34"/>
              <a:gd name="T8" fmla="*/ 79 w 630"/>
              <a:gd name="T9" fmla="*/ 33 h 34"/>
              <a:gd name="T10" fmla="*/ 99 w 630"/>
              <a:gd name="T11" fmla="*/ 33 h 34"/>
              <a:gd name="T12" fmla="*/ 119 w 630"/>
              <a:gd name="T13" fmla="*/ 32 h 34"/>
              <a:gd name="T14" fmla="*/ 139 w 630"/>
              <a:gd name="T15" fmla="*/ 32 h 34"/>
              <a:gd name="T16" fmla="*/ 158 w 630"/>
              <a:gd name="T17" fmla="*/ 32 h 34"/>
              <a:gd name="T18" fmla="*/ 177 w 630"/>
              <a:gd name="T19" fmla="*/ 31 h 34"/>
              <a:gd name="T20" fmla="*/ 197 w 630"/>
              <a:gd name="T21" fmla="*/ 31 h 34"/>
              <a:gd name="T22" fmla="*/ 217 w 630"/>
              <a:gd name="T23" fmla="*/ 30 h 34"/>
              <a:gd name="T24" fmla="*/ 236 w 630"/>
              <a:gd name="T25" fmla="*/ 30 h 34"/>
              <a:gd name="T26" fmla="*/ 256 w 630"/>
              <a:gd name="T27" fmla="*/ 29 h 34"/>
              <a:gd name="T28" fmla="*/ 276 w 630"/>
              <a:gd name="T29" fmla="*/ 29 h 34"/>
              <a:gd name="T30" fmla="*/ 296 w 630"/>
              <a:gd name="T31" fmla="*/ 28 h 34"/>
              <a:gd name="T32" fmla="*/ 315 w 630"/>
              <a:gd name="T33" fmla="*/ 27 h 34"/>
              <a:gd name="T34" fmla="*/ 335 w 630"/>
              <a:gd name="T35" fmla="*/ 26 h 34"/>
              <a:gd name="T36" fmla="*/ 355 w 630"/>
              <a:gd name="T37" fmla="*/ 26 h 34"/>
              <a:gd name="T38" fmla="*/ 375 w 630"/>
              <a:gd name="T39" fmla="*/ 25 h 34"/>
              <a:gd name="T40" fmla="*/ 394 w 630"/>
              <a:gd name="T41" fmla="*/ 24 h 34"/>
              <a:gd name="T42" fmla="*/ 414 w 630"/>
              <a:gd name="T43" fmla="*/ 23 h 34"/>
              <a:gd name="T44" fmla="*/ 434 w 630"/>
              <a:gd name="T45" fmla="*/ 21 h 34"/>
              <a:gd name="T46" fmla="*/ 453 w 630"/>
              <a:gd name="T47" fmla="*/ 20 h 34"/>
              <a:gd name="T48" fmla="*/ 472 w 630"/>
              <a:gd name="T49" fmla="*/ 19 h 34"/>
              <a:gd name="T50" fmla="*/ 492 w 630"/>
              <a:gd name="T51" fmla="*/ 17 h 34"/>
              <a:gd name="T52" fmla="*/ 512 w 630"/>
              <a:gd name="T53" fmla="*/ 15 h 34"/>
              <a:gd name="T54" fmla="*/ 532 w 630"/>
              <a:gd name="T55" fmla="*/ 13 h 34"/>
              <a:gd name="T56" fmla="*/ 551 w 630"/>
              <a:gd name="T57" fmla="*/ 11 h 34"/>
              <a:gd name="T58" fmla="*/ 571 w 630"/>
              <a:gd name="T59" fmla="*/ 8 h 34"/>
              <a:gd name="T60" fmla="*/ 591 w 630"/>
              <a:gd name="T61" fmla="*/ 6 h 34"/>
              <a:gd name="T62" fmla="*/ 611 w 630"/>
              <a:gd name="T63" fmla="*/ 3 h 34"/>
              <a:gd name="T64" fmla="*/ 630 w 630"/>
              <a:gd name="T65" fmla="*/ 0 h 34"/>
              <a:gd name="T66" fmla="*/ 0 w 630"/>
              <a:gd name="T67" fmla="*/ 34 h 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630" h="34">
                <a:moveTo>
                  <a:pt x="0" y="34"/>
                </a:moveTo>
                <a:lnTo>
                  <a:pt x="0" y="33"/>
                </a:lnTo>
                <a:lnTo>
                  <a:pt x="10" y="33"/>
                </a:lnTo>
                <a:lnTo>
                  <a:pt x="20" y="33"/>
                </a:lnTo>
                <a:lnTo>
                  <a:pt x="30" y="33"/>
                </a:lnTo>
                <a:lnTo>
                  <a:pt x="40" y="33"/>
                </a:lnTo>
                <a:lnTo>
                  <a:pt x="49" y="33"/>
                </a:lnTo>
                <a:lnTo>
                  <a:pt x="60" y="33"/>
                </a:lnTo>
                <a:lnTo>
                  <a:pt x="69" y="33"/>
                </a:lnTo>
                <a:lnTo>
                  <a:pt x="79" y="33"/>
                </a:lnTo>
                <a:lnTo>
                  <a:pt x="89" y="33"/>
                </a:lnTo>
                <a:lnTo>
                  <a:pt x="99" y="33"/>
                </a:lnTo>
                <a:lnTo>
                  <a:pt x="109" y="32"/>
                </a:lnTo>
                <a:lnTo>
                  <a:pt x="119" y="32"/>
                </a:lnTo>
                <a:lnTo>
                  <a:pt x="128" y="32"/>
                </a:lnTo>
                <a:lnTo>
                  <a:pt x="139" y="32"/>
                </a:lnTo>
                <a:lnTo>
                  <a:pt x="148" y="32"/>
                </a:lnTo>
                <a:lnTo>
                  <a:pt x="158" y="32"/>
                </a:lnTo>
                <a:lnTo>
                  <a:pt x="168" y="31"/>
                </a:lnTo>
                <a:lnTo>
                  <a:pt x="177" y="31"/>
                </a:lnTo>
                <a:lnTo>
                  <a:pt x="188" y="31"/>
                </a:lnTo>
                <a:lnTo>
                  <a:pt x="197" y="31"/>
                </a:lnTo>
                <a:lnTo>
                  <a:pt x="207" y="31"/>
                </a:lnTo>
                <a:lnTo>
                  <a:pt x="217" y="30"/>
                </a:lnTo>
                <a:lnTo>
                  <a:pt x="227" y="30"/>
                </a:lnTo>
                <a:lnTo>
                  <a:pt x="236" y="30"/>
                </a:lnTo>
                <a:lnTo>
                  <a:pt x="247" y="30"/>
                </a:lnTo>
                <a:lnTo>
                  <a:pt x="256" y="29"/>
                </a:lnTo>
                <a:lnTo>
                  <a:pt x="267" y="29"/>
                </a:lnTo>
                <a:lnTo>
                  <a:pt x="276" y="29"/>
                </a:lnTo>
                <a:lnTo>
                  <a:pt x="286" y="28"/>
                </a:lnTo>
                <a:lnTo>
                  <a:pt x="296" y="28"/>
                </a:lnTo>
                <a:lnTo>
                  <a:pt x="305" y="27"/>
                </a:lnTo>
                <a:lnTo>
                  <a:pt x="315" y="27"/>
                </a:lnTo>
                <a:lnTo>
                  <a:pt x="325" y="27"/>
                </a:lnTo>
                <a:lnTo>
                  <a:pt x="335" y="26"/>
                </a:lnTo>
                <a:lnTo>
                  <a:pt x="345" y="26"/>
                </a:lnTo>
                <a:lnTo>
                  <a:pt x="355" y="26"/>
                </a:lnTo>
                <a:lnTo>
                  <a:pt x="364" y="26"/>
                </a:lnTo>
                <a:lnTo>
                  <a:pt x="375" y="25"/>
                </a:lnTo>
                <a:lnTo>
                  <a:pt x="384" y="24"/>
                </a:lnTo>
                <a:lnTo>
                  <a:pt x="394" y="24"/>
                </a:lnTo>
                <a:lnTo>
                  <a:pt x="404" y="23"/>
                </a:lnTo>
                <a:lnTo>
                  <a:pt x="414" y="23"/>
                </a:lnTo>
                <a:lnTo>
                  <a:pt x="424" y="22"/>
                </a:lnTo>
                <a:lnTo>
                  <a:pt x="434" y="21"/>
                </a:lnTo>
                <a:lnTo>
                  <a:pt x="443" y="20"/>
                </a:lnTo>
                <a:lnTo>
                  <a:pt x="453" y="20"/>
                </a:lnTo>
                <a:lnTo>
                  <a:pt x="463" y="20"/>
                </a:lnTo>
                <a:lnTo>
                  <a:pt x="472" y="19"/>
                </a:lnTo>
                <a:lnTo>
                  <a:pt x="483" y="18"/>
                </a:lnTo>
                <a:lnTo>
                  <a:pt x="492" y="17"/>
                </a:lnTo>
                <a:lnTo>
                  <a:pt x="503" y="16"/>
                </a:lnTo>
                <a:lnTo>
                  <a:pt x="512" y="15"/>
                </a:lnTo>
                <a:lnTo>
                  <a:pt x="522" y="14"/>
                </a:lnTo>
                <a:lnTo>
                  <a:pt x="532" y="13"/>
                </a:lnTo>
                <a:lnTo>
                  <a:pt x="542" y="12"/>
                </a:lnTo>
                <a:lnTo>
                  <a:pt x="551" y="11"/>
                </a:lnTo>
                <a:lnTo>
                  <a:pt x="562" y="10"/>
                </a:lnTo>
                <a:lnTo>
                  <a:pt x="571" y="8"/>
                </a:lnTo>
                <a:lnTo>
                  <a:pt x="581" y="7"/>
                </a:lnTo>
                <a:lnTo>
                  <a:pt x="591" y="6"/>
                </a:lnTo>
                <a:lnTo>
                  <a:pt x="601" y="5"/>
                </a:lnTo>
                <a:lnTo>
                  <a:pt x="611" y="3"/>
                </a:lnTo>
                <a:lnTo>
                  <a:pt x="620" y="1"/>
                </a:lnTo>
                <a:lnTo>
                  <a:pt x="630" y="0"/>
                </a:lnTo>
                <a:lnTo>
                  <a:pt x="630" y="34"/>
                </a:lnTo>
                <a:lnTo>
                  <a:pt x="0" y="34"/>
                </a:lnTo>
              </a:path>
            </a:pathLst>
          </a:custGeom>
          <a:solidFill>
            <a:srgbClr val="FF0000"/>
          </a:solidFill>
          <a:ln w="15875" cap="rnd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E"/>
          </a:p>
        </p:txBody>
      </p:sp>
      <p:sp>
        <p:nvSpPr>
          <p:cNvPr id="13" name="Freeform 10">
            <a:extLst>
              <a:ext uri="{FF2B5EF4-FFF2-40B4-BE49-F238E27FC236}">
                <a16:creationId xmlns:a16="http://schemas.microsoft.com/office/drawing/2014/main" id="{0CAA7BC0-EFEB-28AC-71E7-1260B5319652}"/>
              </a:ext>
            </a:extLst>
          </p:cNvPr>
          <p:cNvSpPr>
            <a:spLocks/>
          </p:cNvSpPr>
          <p:nvPr/>
        </p:nvSpPr>
        <p:spPr bwMode="auto">
          <a:xfrm>
            <a:off x="1854302" y="5359913"/>
            <a:ext cx="1000125" cy="658813"/>
          </a:xfrm>
          <a:custGeom>
            <a:avLst/>
            <a:gdLst>
              <a:gd name="T0" fmla="*/ 0 w 630"/>
              <a:gd name="T1" fmla="*/ 381 h 415"/>
              <a:gd name="T2" fmla="*/ 20 w 630"/>
              <a:gd name="T3" fmla="*/ 378 h 415"/>
              <a:gd name="T4" fmla="*/ 40 w 630"/>
              <a:gd name="T5" fmla="*/ 374 h 415"/>
              <a:gd name="T6" fmla="*/ 60 w 630"/>
              <a:gd name="T7" fmla="*/ 370 h 415"/>
              <a:gd name="T8" fmla="*/ 79 w 630"/>
              <a:gd name="T9" fmla="*/ 366 h 415"/>
              <a:gd name="T10" fmla="*/ 99 w 630"/>
              <a:gd name="T11" fmla="*/ 362 h 415"/>
              <a:gd name="T12" fmla="*/ 118 w 630"/>
              <a:gd name="T13" fmla="*/ 356 h 415"/>
              <a:gd name="T14" fmla="*/ 138 w 630"/>
              <a:gd name="T15" fmla="*/ 351 h 415"/>
              <a:gd name="T16" fmla="*/ 157 w 630"/>
              <a:gd name="T17" fmla="*/ 345 h 415"/>
              <a:gd name="T18" fmla="*/ 177 w 630"/>
              <a:gd name="T19" fmla="*/ 339 h 415"/>
              <a:gd name="T20" fmla="*/ 197 w 630"/>
              <a:gd name="T21" fmla="*/ 332 h 415"/>
              <a:gd name="T22" fmla="*/ 217 w 630"/>
              <a:gd name="T23" fmla="*/ 325 h 415"/>
              <a:gd name="T24" fmla="*/ 236 w 630"/>
              <a:gd name="T25" fmla="*/ 317 h 415"/>
              <a:gd name="T26" fmla="*/ 256 w 630"/>
              <a:gd name="T27" fmla="*/ 309 h 415"/>
              <a:gd name="T28" fmla="*/ 276 w 630"/>
              <a:gd name="T29" fmla="*/ 300 h 415"/>
              <a:gd name="T30" fmla="*/ 296 w 630"/>
              <a:gd name="T31" fmla="*/ 291 h 415"/>
              <a:gd name="T32" fmla="*/ 315 w 630"/>
              <a:gd name="T33" fmla="*/ 280 h 415"/>
              <a:gd name="T34" fmla="*/ 335 w 630"/>
              <a:gd name="T35" fmla="*/ 269 h 415"/>
              <a:gd name="T36" fmla="*/ 355 w 630"/>
              <a:gd name="T37" fmla="*/ 258 h 415"/>
              <a:gd name="T38" fmla="*/ 375 w 630"/>
              <a:gd name="T39" fmla="*/ 246 h 415"/>
              <a:gd name="T40" fmla="*/ 394 w 630"/>
              <a:gd name="T41" fmla="*/ 233 h 415"/>
              <a:gd name="T42" fmla="*/ 413 w 630"/>
              <a:gd name="T43" fmla="*/ 218 h 415"/>
              <a:gd name="T44" fmla="*/ 433 w 630"/>
              <a:gd name="T45" fmla="*/ 203 h 415"/>
              <a:gd name="T46" fmla="*/ 453 w 630"/>
              <a:gd name="T47" fmla="*/ 188 h 415"/>
              <a:gd name="T48" fmla="*/ 472 w 630"/>
              <a:gd name="T49" fmla="*/ 171 h 415"/>
              <a:gd name="T50" fmla="*/ 492 w 630"/>
              <a:gd name="T51" fmla="*/ 153 h 415"/>
              <a:gd name="T52" fmla="*/ 512 w 630"/>
              <a:gd name="T53" fmla="*/ 135 h 415"/>
              <a:gd name="T54" fmla="*/ 532 w 630"/>
              <a:gd name="T55" fmla="*/ 115 h 415"/>
              <a:gd name="T56" fmla="*/ 551 w 630"/>
              <a:gd name="T57" fmla="*/ 94 h 415"/>
              <a:gd name="T58" fmla="*/ 571 w 630"/>
              <a:gd name="T59" fmla="*/ 73 h 415"/>
              <a:gd name="T60" fmla="*/ 591 w 630"/>
              <a:gd name="T61" fmla="*/ 49 h 415"/>
              <a:gd name="T62" fmla="*/ 611 w 630"/>
              <a:gd name="T63" fmla="*/ 25 h 415"/>
              <a:gd name="T64" fmla="*/ 630 w 630"/>
              <a:gd name="T65" fmla="*/ 0 h 415"/>
              <a:gd name="T66" fmla="*/ 0 w 630"/>
              <a:gd name="T67" fmla="*/ 415 h 4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630" h="415">
                <a:moveTo>
                  <a:pt x="0" y="415"/>
                </a:moveTo>
                <a:lnTo>
                  <a:pt x="0" y="381"/>
                </a:lnTo>
                <a:lnTo>
                  <a:pt x="10" y="380"/>
                </a:lnTo>
                <a:lnTo>
                  <a:pt x="20" y="378"/>
                </a:lnTo>
                <a:lnTo>
                  <a:pt x="30" y="376"/>
                </a:lnTo>
                <a:lnTo>
                  <a:pt x="40" y="374"/>
                </a:lnTo>
                <a:lnTo>
                  <a:pt x="49" y="372"/>
                </a:lnTo>
                <a:lnTo>
                  <a:pt x="60" y="370"/>
                </a:lnTo>
                <a:lnTo>
                  <a:pt x="69" y="368"/>
                </a:lnTo>
                <a:lnTo>
                  <a:pt x="79" y="366"/>
                </a:lnTo>
                <a:lnTo>
                  <a:pt x="89" y="363"/>
                </a:lnTo>
                <a:lnTo>
                  <a:pt x="99" y="362"/>
                </a:lnTo>
                <a:lnTo>
                  <a:pt x="109" y="359"/>
                </a:lnTo>
                <a:lnTo>
                  <a:pt x="118" y="356"/>
                </a:lnTo>
                <a:lnTo>
                  <a:pt x="128" y="354"/>
                </a:lnTo>
                <a:lnTo>
                  <a:pt x="138" y="351"/>
                </a:lnTo>
                <a:lnTo>
                  <a:pt x="148" y="348"/>
                </a:lnTo>
                <a:lnTo>
                  <a:pt x="157" y="345"/>
                </a:lnTo>
                <a:lnTo>
                  <a:pt x="168" y="342"/>
                </a:lnTo>
                <a:lnTo>
                  <a:pt x="177" y="339"/>
                </a:lnTo>
                <a:lnTo>
                  <a:pt x="188" y="336"/>
                </a:lnTo>
                <a:lnTo>
                  <a:pt x="197" y="332"/>
                </a:lnTo>
                <a:lnTo>
                  <a:pt x="207" y="329"/>
                </a:lnTo>
                <a:lnTo>
                  <a:pt x="217" y="325"/>
                </a:lnTo>
                <a:lnTo>
                  <a:pt x="227" y="321"/>
                </a:lnTo>
                <a:lnTo>
                  <a:pt x="236" y="317"/>
                </a:lnTo>
                <a:lnTo>
                  <a:pt x="246" y="313"/>
                </a:lnTo>
                <a:lnTo>
                  <a:pt x="256" y="309"/>
                </a:lnTo>
                <a:lnTo>
                  <a:pt x="266" y="305"/>
                </a:lnTo>
                <a:lnTo>
                  <a:pt x="276" y="300"/>
                </a:lnTo>
                <a:lnTo>
                  <a:pt x="285" y="295"/>
                </a:lnTo>
                <a:lnTo>
                  <a:pt x="296" y="291"/>
                </a:lnTo>
                <a:lnTo>
                  <a:pt x="305" y="285"/>
                </a:lnTo>
                <a:lnTo>
                  <a:pt x="315" y="280"/>
                </a:lnTo>
                <a:lnTo>
                  <a:pt x="325" y="275"/>
                </a:lnTo>
                <a:lnTo>
                  <a:pt x="335" y="269"/>
                </a:lnTo>
                <a:lnTo>
                  <a:pt x="345" y="264"/>
                </a:lnTo>
                <a:lnTo>
                  <a:pt x="355" y="258"/>
                </a:lnTo>
                <a:lnTo>
                  <a:pt x="364" y="252"/>
                </a:lnTo>
                <a:lnTo>
                  <a:pt x="375" y="246"/>
                </a:lnTo>
                <a:lnTo>
                  <a:pt x="384" y="239"/>
                </a:lnTo>
                <a:lnTo>
                  <a:pt x="394" y="233"/>
                </a:lnTo>
                <a:lnTo>
                  <a:pt x="404" y="226"/>
                </a:lnTo>
                <a:lnTo>
                  <a:pt x="413" y="218"/>
                </a:lnTo>
                <a:lnTo>
                  <a:pt x="424" y="211"/>
                </a:lnTo>
                <a:lnTo>
                  <a:pt x="433" y="203"/>
                </a:lnTo>
                <a:lnTo>
                  <a:pt x="443" y="196"/>
                </a:lnTo>
                <a:lnTo>
                  <a:pt x="453" y="188"/>
                </a:lnTo>
                <a:lnTo>
                  <a:pt x="463" y="179"/>
                </a:lnTo>
                <a:lnTo>
                  <a:pt x="472" y="171"/>
                </a:lnTo>
                <a:lnTo>
                  <a:pt x="483" y="163"/>
                </a:lnTo>
                <a:lnTo>
                  <a:pt x="492" y="153"/>
                </a:lnTo>
                <a:lnTo>
                  <a:pt x="503" y="144"/>
                </a:lnTo>
                <a:lnTo>
                  <a:pt x="512" y="135"/>
                </a:lnTo>
                <a:lnTo>
                  <a:pt x="522" y="125"/>
                </a:lnTo>
                <a:lnTo>
                  <a:pt x="532" y="115"/>
                </a:lnTo>
                <a:lnTo>
                  <a:pt x="542" y="105"/>
                </a:lnTo>
                <a:lnTo>
                  <a:pt x="551" y="94"/>
                </a:lnTo>
                <a:lnTo>
                  <a:pt x="561" y="84"/>
                </a:lnTo>
                <a:lnTo>
                  <a:pt x="571" y="73"/>
                </a:lnTo>
                <a:lnTo>
                  <a:pt x="581" y="61"/>
                </a:lnTo>
                <a:lnTo>
                  <a:pt x="591" y="49"/>
                </a:lnTo>
                <a:lnTo>
                  <a:pt x="600" y="37"/>
                </a:lnTo>
                <a:lnTo>
                  <a:pt x="611" y="25"/>
                </a:lnTo>
                <a:lnTo>
                  <a:pt x="620" y="13"/>
                </a:lnTo>
                <a:lnTo>
                  <a:pt x="630" y="0"/>
                </a:lnTo>
                <a:lnTo>
                  <a:pt x="630" y="415"/>
                </a:lnTo>
                <a:lnTo>
                  <a:pt x="0" y="415"/>
                </a:lnTo>
              </a:path>
            </a:pathLst>
          </a:custGeom>
          <a:solidFill>
            <a:srgbClr val="C00000"/>
          </a:solidFill>
          <a:ln w="15875" cap="rnd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E"/>
          </a:p>
        </p:txBody>
      </p:sp>
      <p:sp>
        <p:nvSpPr>
          <p:cNvPr id="14" name="Freeform 11">
            <a:extLst>
              <a:ext uri="{FF2B5EF4-FFF2-40B4-BE49-F238E27FC236}">
                <a16:creationId xmlns:a16="http://schemas.microsoft.com/office/drawing/2014/main" id="{B9BC1A21-FAE7-F0B2-B9CA-AE6F63E959F4}"/>
              </a:ext>
            </a:extLst>
          </p:cNvPr>
          <p:cNvSpPr>
            <a:spLocks/>
          </p:cNvSpPr>
          <p:nvPr/>
        </p:nvSpPr>
        <p:spPr bwMode="auto">
          <a:xfrm>
            <a:off x="2854427" y="3065975"/>
            <a:ext cx="1000125" cy="2952750"/>
          </a:xfrm>
          <a:custGeom>
            <a:avLst/>
            <a:gdLst>
              <a:gd name="T0" fmla="*/ 0 w 630"/>
              <a:gd name="T1" fmla="*/ 1445 h 1860"/>
              <a:gd name="T2" fmla="*/ 20 w 630"/>
              <a:gd name="T3" fmla="*/ 1418 h 1860"/>
              <a:gd name="T4" fmla="*/ 40 w 630"/>
              <a:gd name="T5" fmla="*/ 1391 h 1860"/>
              <a:gd name="T6" fmla="*/ 59 w 630"/>
              <a:gd name="T7" fmla="*/ 1361 h 1860"/>
              <a:gd name="T8" fmla="*/ 78 w 630"/>
              <a:gd name="T9" fmla="*/ 1331 h 1860"/>
              <a:gd name="T10" fmla="*/ 98 w 630"/>
              <a:gd name="T11" fmla="*/ 1300 h 1860"/>
              <a:gd name="T12" fmla="*/ 118 w 630"/>
              <a:gd name="T13" fmla="*/ 1267 h 1860"/>
              <a:gd name="T14" fmla="*/ 138 w 630"/>
              <a:gd name="T15" fmla="*/ 1232 h 1860"/>
              <a:gd name="T16" fmla="*/ 157 w 630"/>
              <a:gd name="T17" fmla="*/ 1197 h 1860"/>
              <a:gd name="T18" fmla="*/ 177 w 630"/>
              <a:gd name="T19" fmla="*/ 1160 h 1860"/>
              <a:gd name="T20" fmla="*/ 197 w 630"/>
              <a:gd name="T21" fmla="*/ 1122 h 1860"/>
              <a:gd name="T22" fmla="*/ 217 w 630"/>
              <a:gd name="T23" fmla="*/ 1082 h 1860"/>
              <a:gd name="T24" fmla="*/ 236 w 630"/>
              <a:gd name="T25" fmla="*/ 1041 h 1860"/>
              <a:gd name="T26" fmla="*/ 256 w 630"/>
              <a:gd name="T27" fmla="*/ 999 h 1860"/>
              <a:gd name="T28" fmla="*/ 276 w 630"/>
              <a:gd name="T29" fmla="*/ 955 h 1860"/>
              <a:gd name="T30" fmla="*/ 296 w 630"/>
              <a:gd name="T31" fmla="*/ 910 h 1860"/>
              <a:gd name="T32" fmla="*/ 316 w 630"/>
              <a:gd name="T33" fmla="*/ 865 h 1860"/>
              <a:gd name="T34" fmla="*/ 335 w 630"/>
              <a:gd name="T35" fmla="*/ 817 h 1860"/>
              <a:gd name="T36" fmla="*/ 354 w 630"/>
              <a:gd name="T37" fmla="*/ 769 h 1860"/>
              <a:gd name="T38" fmla="*/ 374 w 630"/>
              <a:gd name="T39" fmla="*/ 719 h 1860"/>
              <a:gd name="T40" fmla="*/ 394 w 630"/>
              <a:gd name="T41" fmla="*/ 668 h 1860"/>
              <a:gd name="T42" fmla="*/ 413 w 630"/>
              <a:gd name="T43" fmla="*/ 616 h 1860"/>
              <a:gd name="T44" fmla="*/ 433 w 630"/>
              <a:gd name="T45" fmla="*/ 564 h 1860"/>
              <a:gd name="T46" fmla="*/ 453 w 630"/>
              <a:gd name="T47" fmla="*/ 510 h 1860"/>
              <a:gd name="T48" fmla="*/ 473 w 630"/>
              <a:gd name="T49" fmla="*/ 455 h 1860"/>
              <a:gd name="T50" fmla="*/ 492 w 630"/>
              <a:gd name="T51" fmla="*/ 401 h 1860"/>
              <a:gd name="T52" fmla="*/ 512 w 630"/>
              <a:gd name="T53" fmla="*/ 345 h 1860"/>
              <a:gd name="T54" fmla="*/ 532 w 630"/>
              <a:gd name="T55" fmla="*/ 288 h 1860"/>
              <a:gd name="T56" fmla="*/ 552 w 630"/>
              <a:gd name="T57" fmla="*/ 231 h 1860"/>
              <a:gd name="T58" fmla="*/ 571 w 630"/>
              <a:gd name="T59" fmla="*/ 173 h 1860"/>
              <a:gd name="T60" fmla="*/ 591 w 630"/>
              <a:gd name="T61" fmla="*/ 115 h 1860"/>
              <a:gd name="T62" fmla="*/ 611 w 630"/>
              <a:gd name="T63" fmla="*/ 58 h 1860"/>
              <a:gd name="T64" fmla="*/ 630 w 630"/>
              <a:gd name="T65" fmla="*/ 0 h 1860"/>
              <a:gd name="T66" fmla="*/ 0 w 630"/>
              <a:gd name="T67" fmla="*/ 1860 h 18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630" h="1860">
                <a:moveTo>
                  <a:pt x="0" y="1860"/>
                </a:moveTo>
                <a:lnTo>
                  <a:pt x="0" y="1445"/>
                </a:lnTo>
                <a:lnTo>
                  <a:pt x="10" y="1432"/>
                </a:lnTo>
                <a:lnTo>
                  <a:pt x="20" y="1418"/>
                </a:lnTo>
                <a:lnTo>
                  <a:pt x="30" y="1404"/>
                </a:lnTo>
                <a:lnTo>
                  <a:pt x="40" y="1391"/>
                </a:lnTo>
                <a:lnTo>
                  <a:pt x="49" y="1376"/>
                </a:lnTo>
                <a:lnTo>
                  <a:pt x="59" y="1361"/>
                </a:lnTo>
                <a:lnTo>
                  <a:pt x="69" y="1346"/>
                </a:lnTo>
                <a:lnTo>
                  <a:pt x="78" y="1331"/>
                </a:lnTo>
                <a:lnTo>
                  <a:pt x="89" y="1315"/>
                </a:lnTo>
                <a:lnTo>
                  <a:pt x="98" y="1300"/>
                </a:lnTo>
                <a:lnTo>
                  <a:pt x="109" y="1283"/>
                </a:lnTo>
                <a:lnTo>
                  <a:pt x="118" y="1267"/>
                </a:lnTo>
                <a:lnTo>
                  <a:pt x="128" y="1250"/>
                </a:lnTo>
                <a:lnTo>
                  <a:pt x="138" y="1232"/>
                </a:lnTo>
                <a:lnTo>
                  <a:pt x="148" y="1215"/>
                </a:lnTo>
                <a:lnTo>
                  <a:pt x="157" y="1197"/>
                </a:lnTo>
                <a:lnTo>
                  <a:pt x="168" y="1179"/>
                </a:lnTo>
                <a:lnTo>
                  <a:pt x="177" y="1160"/>
                </a:lnTo>
                <a:lnTo>
                  <a:pt x="187" y="1141"/>
                </a:lnTo>
                <a:lnTo>
                  <a:pt x="197" y="1122"/>
                </a:lnTo>
                <a:lnTo>
                  <a:pt x="207" y="1102"/>
                </a:lnTo>
                <a:lnTo>
                  <a:pt x="217" y="1082"/>
                </a:lnTo>
                <a:lnTo>
                  <a:pt x="226" y="1062"/>
                </a:lnTo>
                <a:lnTo>
                  <a:pt x="236" y="1041"/>
                </a:lnTo>
                <a:lnTo>
                  <a:pt x="246" y="1020"/>
                </a:lnTo>
                <a:lnTo>
                  <a:pt x="256" y="999"/>
                </a:lnTo>
                <a:lnTo>
                  <a:pt x="266" y="977"/>
                </a:lnTo>
                <a:lnTo>
                  <a:pt x="276" y="955"/>
                </a:lnTo>
                <a:lnTo>
                  <a:pt x="285" y="933"/>
                </a:lnTo>
                <a:lnTo>
                  <a:pt x="296" y="910"/>
                </a:lnTo>
                <a:lnTo>
                  <a:pt x="305" y="887"/>
                </a:lnTo>
                <a:lnTo>
                  <a:pt x="316" y="865"/>
                </a:lnTo>
                <a:lnTo>
                  <a:pt x="325" y="840"/>
                </a:lnTo>
                <a:lnTo>
                  <a:pt x="335" y="817"/>
                </a:lnTo>
                <a:lnTo>
                  <a:pt x="345" y="793"/>
                </a:lnTo>
                <a:lnTo>
                  <a:pt x="354" y="769"/>
                </a:lnTo>
                <a:lnTo>
                  <a:pt x="364" y="743"/>
                </a:lnTo>
                <a:lnTo>
                  <a:pt x="374" y="719"/>
                </a:lnTo>
                <a:lnTo>
                  <a:pt x="384" y="693"/>
                </a:lnTo>
                <a:lnTo>
                  <a:pt x="394" y="668"/>
                </a:lnTo>
                <a:lnTo>
                  <a:pt x="404" y="642"/>
                </a:lnTo>
                <a:lnTo>
                  <a:pt x="413" y="616"/>
                </a:lnTo>
                <a:lnTo>
                  <a:pt x="424" y="590"/>
                </a:lnTo>
                <a:lnTo>
                  <a:pt x="433" y="564"/>
                </a:lnTo>
                <a:lnTo>
                  <a:pt x="443" y="537"/>
                </a:lnTo>
                <a:lnTo>
                  <a:pt x="453" y="510"/>
                </a:lnTo>
                <a:lnTo>
                  <a:pt x="463" y="483"/>
                </a:lnTo>
                <a:lnTo>
                  <a:pt x="473" y="455"/>
                </a:lnTo>
                <a:lnTo>
                  <a:pt x="482" y="429"/>
                </a:lnTo>
                <a:lnTo>
                  <a:pt x="492" y="401"/>
                </a:lnTo>
                <a:lnTo>
                  <a:pt x="502" y="372"/>
                </a:lnTo>
                <a:lnTo>
                  <a:pt x="512" y="345"/>
                </a:lnTo>
                <a:lnTo>
                  <a:pt x="521" y="316"/>
                </a:lnTo>
                <a:lnTo>
                  <a:pt x="532" y="288"/>
                </a:lnTo>
                <a:lnTo>
                  <a:pt x="541" y="260"/>
                </a:lnTo>
                <a:lnTo>
                  <a:pt x="552" y="231"/>
                </a:lnTo>
                <a:lnTo>
                  <a:pt x="561" y="202"/>
                </a:lnTo>
                <a:lnTo>
                  <a:pt x="571" y="173"/>
                </a:lnTo>
                <a:lnTo>
                  <a:pt x="581" y="145"/>
                </a:lnTo>
                <a:lnTo>
                  <a:pt x="591" y="115"/>
                </a:lnTo>
                <a:lnTo>
                  <a:pt x="600" y="87"/>
                </a:lnTo>
                <a:lnTo>
                  <a:pt x="611" y="58"/>
                </a:lnTo>
                <a:lnTo>
                  <a:pt x="620" y="29"/>
                </a:lnTo>
                <a:lnTo>
                  <a:pt x="630" y="0"/>
                </a:lnTo>
                <a:lnTo>
                  <a:pt x="630" y="1860"/>
                </a:lnTo>
                <a:lnTo>
                  <a:pt x="0" y="1860"/>
                </a:lnTo>
              </a:path>
            </a:pathLst>
          </a:custGeom>
          <a:solidFill>
            <a:srgbClr val="7030A0"/>
          </a:solidFill>
          <a:ln w="15875" cap="rnd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E"/>
          </a:p>
        </p:txBody>
      </p:sp>
      <p:sp>
        <p:nvSpPr>
          <p:cNvPr id="15" name="Freeform 12">
            <a:extLst>
              <a:ext uri="{FF2B5EF4-FFF2-40B4-BE49-F238E27FC236}">
                <a16:creationId xmlns:a16="http://schemas.microsoft.com/office/drawing/2014/main" id="{7B2406D5-494E-F265-9AF5-FE64852E2897}"/>
              </a:ext>
            </a:extLst>
          </p:cNvPr>
          <p:cNvSpPr>
            <a:spLocks/>
          </p:cNvSpPr>
          <p:nvPr/>
        </p:nvSpPr>
        <p:spPr bwMode="auto">
          <a:xfrm>
            <a:off x="3854552" y="1149863"/>
            <a:ext cx="1000125" cy="4868863"/>
          </a:xfrm>
          <a:custGeom>
            <a:avLst/>
            <a:gdLst>
              <a:gd name="T0" fmla="*/ 0 w 630"/>
              <a:gd name="T1" fmla="*/ 1207 h 3067"/>
              <a:gd name="T2" fmla="*/ 19 w 630"/>
              <a:gd name="T3" fmla="*/ 1149 h 3067"/>
              <a:gd name="T4" fmla="*/ 39 w 630"/>
              <a:gd name="T5" fmla="*/ 1091 h 3067"/>
              <a:gd name="T6" fmla="*/ 59 w 630"/>
              <a:gd name="T7" fmla="*/ 1033 h 3067"/>
              <a:gd name="T8" fmla="*/ 79 w 630"/>
              <a:gd name="T9" fmla="*/ 976 h 3067"/>
              <a:gd name="T10" fmla="*/ 98 w 630"/>
              <a:gd name="T11" fmla="*/ 919 h 3067"/>
              <a:gd name="T12" fmla="*/ 118 w 630"/>
              <a:gd name="T13" fmla="*/ 862 h 3067"/>
              <a:gd name="T14" fmla="*/ 138 w 630"/>
              <a:gd name="T15" fmla="*/ 807 h 3067"/>
              <a:gd name="T16" fmla="*/ 158 w 630"/>
              <a:gd name="T17" fmla="*/ 752 h 3067"/>
              <a:gd name="T18" fmla="*/ 177 w 630"/>
              <a:gd name="T19" fmla="*/ 698 h 3067"/>
              <a:gd name="T20" fmla="*/ 197 w 630"/>
              <a:gd name="T21" fmla="*/ 645 h 3067"/>
              <a:gd name="T22" fmla="*/ 217 w 630"/>
              <a:gd name="T23" fmla="*/ 594 h 3067"/>
              <a:gd name="T24" fmla="*/ 237 w 630"/>
              <a:gd name="T25" fmla="*/ 544 h 3067"/>
              <a:gd name="T26" fmla="*/ 256 w 630"/>
              <a:gd name="T27" fmla="*/ 496 h 3067"/>
              <a:gd name="T28" fmla="*/ 276 w 630"/>
              <a:gd name="T29" fmla="*/ 449 h 3067"/>
              <a:gd name="T30" fmla="*/ 295 w 630"/>
              <a:gd name="T31" fmla="*/ 404 h 3067"/>
              <a:gd name="T32" fmla="*/ 315 w 630"/>
              <a:gd name="T33" fmla="*/ 361 h 3067"/>
              <a:gd name="T34" fmla="*/ 334 w 630"/>
              <a:gd name="T35" fmla="*/ 319 h 3067"/>
              <a:gd name="T36" fmla="*/ 354 w 630"/>
              <a:gd name="T37" fmla="*/ 280 h 3067"/>
              <a:gd name="T38" fmla="*/ 374 w 630"/>
              <a:gd name="T39" fmla="*/ 243 h 3067"/>
              <a:gd name="T40" fmla="*/ 394 w 630"/>
              <a:gd name="T41" fmla="*/ 208 h 3067"/>
              <a:gd name="T42" fmla="*/ 413 w 630"/>
              <a:gd name="T43" fmla="*/ 175 h 3067"/>
              <a:gd name="T44" fmla="*/ 433 w 630"/>
              <a:gd name="T45" fmla="*/ 146 h 3067"/>
              <a:gd name="T46" fmla="*/ 453 w 630"/>
              <a:gd name="T47" fmla="*/ 118 h 3067"/>
              <a:gd name="T48" fmla="*/ 473 w 630"/>
              <a:gd name="T49" fmla="*/ 94 h 3067"/>
              <a:gd name="T50" fmla="*/ 492 w 630"/>
              <a:gd name="T51" fmla="*/ 73 h 3067"/>
              <a:gd name="T52" fmla="*/ 512 w 630"/>
              <a:gd name="T53" fmla="*/ 53 h 3067"/>
              <a:gd name="T54" fmla="*/ 532 w 630"/>
              <a:gd name="T55" fmla="*/ 37 h 3067"/>
              <a:gd name="T56" fmla="*/ 552 w 630"/>
              <a:gd name="T57" fmla="*/ 24 h 3067"/>
              <a:gd name="T58" fmla="*/ 571 w 630"/>
              <a:gd name="T59" fmla="*/ 14 h 3067"/>
              <a:gd name="T60" fmla="*/ 590 w 630"/>
              <a:gd name="T61" fmla="*/ 6 h 3067"/>
              <a:gd name="T62" fmla="*/ 610 w 630"/>
              <a:gd name="T63" fmla="*/ 2 h 3067"/>
              <a:gd name="T64" fmla="*/ 630 w 630"/>
              <a:gd name="T65" fmla="*/ 0 h 3067"/>
              <a:gd name="T66" fmla="*/ 0 w 630"/>
              <a:gd name="T67" fmla="*/ 3067 h 306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630" h="3067">
                <a:moveTo>
                  <a:pt x="0" y="3067"/>
                </a:moveTo>
                <a:lnTo>
                  <a:pt x="0" y="1207"/>
                </a:lnTo>
                <a:lnTo>
                  <a:pt x="10" y="1178"/>
                </a:lnTo>
                <a:lnTo>
                  <a:pt x="19" y="1149"/>
                </a:lnTo>
                <a:lnTo>
                  <a:pt x="30" y="1119"/>
                </a:lnTo>
                <a:lnTo>
                  <a:pt x="39" y="1091"/>
                </a:lnTo>
                <a:lnTo>
                  <a:pt x="49" y="1061"/>
                </a:lnTo>
                <a:lnTo>
                  <a:pt x="59" y="1033"/>
                </a:lnTo>
                <a:lnTo>
                  <a:pt x="69" y="1004"/>
                </a:lnTo>
                <a:lnTo>
                  <a:pt x="79" y="976"/>
                </a:lnTo>
                <a:lnTo>
                  <a:pt x="89" y="947"/>
                </a:lnTo>
                <a:lnTo>
                  <a:pt x="98" y="919"/>
                </a:lnTo>
                <a:lnTo>
                  <a:pt x="109" y="890"/>
                </a:lnTo>
                <a:lnTo>
                  <a:pt x="118" y="862"/>
                </a:lnTo>
                <a:lnTo>
                  <a:pt x="128" y="835"/>
                </a:lnTo>
                <a:lnTo>
                  <a:pt x="138" y="807"/>
                </a:lnTo>
                <a:lnTo>
                  <a:pt x="148" y="779"/>
                </a:lnTo>
                <a:lnTo>
                  <a:pt x="158" y="752"/>
                </a:lnTo>
                <a:lnTo>
                  <a:pt x="167" y="725"/>
                </a:lnTo>
                <a:lnTo>
                  <a:pt x="177" y="698"/>
                </a:lnTo>
                <a:lnTo>
                  <a:pt x="187" y="672"/>
                </a:lnTo>
                <a:lnTo>
                  <a:pt x="197" y="645"/>
                </a:lnTo>
                <a:lnTo>
                  <a:pt x="206" y="619"/>
                </a:lnTo>
                <a:lnTo>
                  <a:pt x="217" y="594"/>
                </a:lnTo>
                <a:lnTo>
                  <a:pt x="226" y="569"/>
                </a:lnTo>
                <a:lnTo>
                  <a:pt x="237" y="544"/>
                </a:lnTo>
                <a:lnTo>
                  <a:pt x="246" y="520"/>
                </a:lnTo>
                <a:lnTo>
                  <a:pt x="256" y="496"/>
                </a:lnTo>
                <a:lnTo>
                  <a:pt x="266" y="472"/>
                </a:lnTo>
                <a:lnTo>
                  <a:pt x="276" y="449"/>
                </a:lnTo>
                <a:lnTo>
                  <a:pt x="285" y="425"/>
                </a:lnTo>
                <a:lnTo>
                  <a:pt x="295" y="404"/>
                </a:lnTo>
                <a:lnTo>
                  <a:pt x="305" y="381"/>
                </a:lnTo>
                <a:lnTo>
                  <a:pt x="315" y="361"/>
                </a:lnTo>
                <a:lnTo>
                  <a:pt x="325" y="339"/>
                </a:lnTo>
                <a:lnTo>
                  <a:pt x="334" y="319"/>
                </a:lnTo>
                <a:lnTo>
                  <a:pt x="345" y="299"/>
                </a:lnTo>
                <a:lnTo>
                  <a:pt x="354" y="280"/>
                </a:lnTo>
                <a:lnTo>
                  <a:pt x="364" y="261"/>
                </a:lnTo>
                <a:lnTo>
                  <a:pt x="374" y="243"/>
                </a:lnTo>
                <a:lnTo>
                  <a:pt x="384" y="225"/>
                </a:lnTo>
                <a:lnTo>
                  <a:pt x="394" y="208"/>
                </a:lnTo>
                <a:lnTo>
                  <a:pt x="404" y="192"/>
                </a:lnTo>
                <a:lnTo>
                  <a:pt x="413" y="175"/>
                </a:lnTo>
                <a:lnTo>
                  <a:pt x="423" y="161"/>
                </a:lnTo>
                <a:lnTo>
                  <a:pt x="433" y="146"/>
                </a:lnTo>
                <a:lnTo>
                  <a:pt x="443" y="132"/>
                </a:lnTo>
                <a:lnTo>
                  <a:pt x="453" y="118"/>
                </a:lnTo>
                <a:lnTo>
                  <a:pt x="462" y="106"/>
                </a:lnTo>
                <a:lnTo>
                  <a:pt x="473" y="94"/>
                </a:lnTo>
                <a:lnTo>
                  <a:pt x="482" y="83"/>
                </a:lnTo>
                <a:lnTo>
                  <a:pt x="492" y="73"/>
                </a:lnTo>
                <a:lnTo>
                  <a:pt x="502" y="62"/>
                </a:lnTo>
                <a:lnTo>
                  <a:pt x="512" y="53"/>
                </a:lnTo>
                <a:lnTo>
                  <a:pt x="521" y="45"/>
                </a:lnTo>
                <a:lnTo>
                  <a:pt x="532" y="37"/>
                </a:lnTo>
                <a:lnTo>
                  <a:pt x="541" y="30"/>
                </a:lnTo>
                <a:lnTo>
                  <a:pt x="552" y="24"/>
                </a:lnTo>
                <a:lnTo>
                  <a:pt x="561" y="18"/>
                </a:lnTo>
                <a:lnTo>
                  <a:pt x="571" y="14"/>
                </a:lnTo>
                <a:lnTo>
                  <a:pt x="581" y="9"/>
                </a:lnTo>
                <a:lnTo>
                  <a:pt x="590" y="6"/>
                </a:lnTo>
                <a:lnTo>
                  <a:pt x="600" y="3"/>
                </a:lnTo>
                <a:lnTo>
                  <a:pt x="610" y="2"/>
                </a:lnTo>
                <a:lnTo>
                  <a:pt x="620" y="0"/>
                </a:lnTo>
                <a:lnTo>
                  <a:pt x="630" y="0"/>
                </a:lnTo>
                <a:lnTo>
                  <a:pt x="630" y="3067"/>
                </a:lnTo>
                <a:lnTo>
                  <a:pt x="0" y="3067"/>
                </a:lnTo>
              </a:path>
            </a:pathLst>
          </a:custGeom>
          <a:solidFill>
            <a:srgbClr val="0070C0"/>
          </a:solidFill>
          <a:ln w="15875" cap="rnd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E"/>
          </a:p>
        </p:txBody>
      </p:sp>
      <p:sp>
        <p:nvSpPr>
          <p:cNvPr id="16" name="Freeform 13">
            <a:extLst>
              <a:ext uri="{FF2B5EF4-FFF2-40B4-BE49-F238E27FC236}">
                <a16:creationId xmlns:a16="http://schemas.microsoft.com/office/drawing/2014/main" id="{9ED85FB8-1D45-5919-8BF1-FF4EFD566EC0}"/>
              </a:ext>
            </a:extLst>
          </p:cNvPr>
          <p:cNvSpPr>
            <a:spLocks/>
          </p:cNvSpPr>
          <p:nvPr/>
        </p:nvSpPr>
        <p:spPr bwMode="auto">
          <a:xfrm>
            <a:off x="4854677" y="1149863"/>
            <a:ext cx="1000125" cy="4868863"/>
          </a:xfrm>
          <a:custGeom>
            <a:avLst/>
            <a:gdLst>
              <a:gd name="T0" fmla="*/ 0 w 630"/>
              <a:gd name="T1" fmla="*/ 0 h 3067"/>
              <a:gd name="T2" fmla="*/ 19 w 630"/>
              <a:gd name="T3" fmla="*/ 2 h 3067"/>
              <a:gd name="T4" fmla="*/ 39 w 630"/>
              <a:gd name="T5" fmla="*/ 6 h 3067"/>
              <a:gd name="T6" fmla="*/ 59 w 630"/>
              <a:gd name="T7" fmla="*/ 14 h 3067"/>
              <a:gd name="T8" fmla="*/ 79 w 630"/>
              <a:gd name="T9" fmla="*/ 24 h 3067"/>
              <a:gd name="T10" fmla="*/ 98 w 630"/>
              <a:gd name="T11" fmla="*/ 37 h 3067"/>
              <a:gd name="T12" fmla="*/ 118 w 630"/>
              <a:gd name="T13" fmla="*/ 53 h 3067"/>
              <a:gd name="T14" fmla="*/ 138 w 630"/>
              <a:gd name="T15" fmla="*/ 73 h 3067"/>
              <a:gd name="T16" fmla="*/ 158 w 630"/>
              <a:gd name="T17" fmla="*/ 94 h 3067"/>
              <a:gd name="T18" fmla="*/ 177 w 630"/>
              <a:gd name="T19" fmla="*/ 118 h 3067"/>
              <a:gd name="T20" fmla="*/ 197 w 630"/>
              <a:gd name="T21" fmla="*/ 146 h 3067"/>
              <a:gd name="T22" fmla="*/ 217 w 630"/>
              <a:gd name="T23" fmla="*/ 175 h 3067"/>
              <a:gd name="T24" fmla="*/ 236 w 630"/>
              <a:gd name="T25" fmla="*/ 208 h 3067"/>
              <a:gd name="T26" fmla="*/ 255 w 630"/>
              <a:gd name="T27" fmla="*/ 243 h 3067"/>
              <a:gd name="T28" fmla="*/ 275 w 630"/>
              <a:gd name="T29" fmla="*/ 280 h 3067"/>
              <a:gd name="T30" fmla="*/ 295 w 630"/>
              <a:gd name="T31" fmla="*/ 319 h 3067"/>
              <a:gd name="T32" fmla="*/ 315 w 630"/>
              <a:gd name="T33" fmla="*/ 361 h 3067"/>
              <a:gd name="T34" fmla="*/ 334 w 630"/>
              <a:gd name="T35" fmla="*/ 404 h 3067"/>
              <a:gd name="T36" fmla="*/ 354 w 630"/>
              <a:gd name="T37" fmla="*/ 449 h 3067"/>
              <a:gd name="T38" fmla="*/ 374 w 630"/>
              <a:gd name="T39" fmla="*/ 496 h 3067"/>
              <a:gd name="T40" fmla="*/ 394 w 630"/>
              <a:gd name="T41" fmla="*/ 544 h 3067"/>
              <a:gd name="T42" fmla="*/ 413 w 630"/>
              <a:gd name="T43" fmla="*/ 594 h 3067"/>
              <a:gd name="T44" fmla="*/ 433 w 630"/>
              <a:gd name="T45" fmla="*/ 645 h 3067"/>
              <a:gd name="T46" fmla="*/ 453 w 630"/>
              <a:gd name="T47" fmla="*/ 698 h 3067"/>
              <a:gd name="T48" fmla="*/ 473 w 630"/>
              <a:gd name="T49" fmla="*/ 752 h 3067"/>
              <a:gd name="T50" fmla="*/ 492 w 630"/>
              <a:gd name="T51" fmla="*/ 807 h 3067"/>
              <a:gd name="T52" fmla="*/ 512 w 630"/>
              <a:gd name="T53" fmla="*/ 862 h 3067"/>
              <a:gd name="T54" fmla="*/ 531 w 630"/>
              <a:gd name="T55" fmla="*/ 919 h 3067"/>
              <a:gd name="T56" fmla="*/ 551 w 630"/>
              <a:gd name="T57" fmla="*/ 976 h 3067"/>
              <a:gd name="T58" fmla="*/ 570 w 630"/>
              <a:gd name="T59" fmla="*/ 1033 h 3067"/>
              <a:gd name="T60" fmla="*/ 590 w 630"/>
              <a:gd name="T61" fmla="*/ 1091 h 3067"/>
              <a:gd name="T62" fmla="*/ 610 w 630"/>
              <a:gd name="T63" fmla="*/ 1149 h 3067"/>
              <a:gd name="T64" fmla="*/ 630 w 630"/>
              <a:gd name="T65" fmla="*/ 1207 h 3067"/>
              <a:gd name="T66" fmla="*/ 0 w 630"/>
              <a:gd name="T67" fmla="*/ 3067 h 306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630" h="3067">
                <a:moveTo>
                  <a:pt x="0" y="3067"/>
                </a:moveTo>
                <a:lnTo>
                  <a:pt x="0" y="0"/>
                </a:lnTo>
                <a:lnTo>
                  <a:pt x="10" y="0"/>
                </a:lnTo>
                <a:lnTo>
                  <a:pt x="19" y="2"/>
                </a:lnTo>
                <a:lnTo>
                  <a:pt x="30" y="3"/>
                </a:lnTo>
                <a:lnTo>
                  <a:pt x="39" y="6"/>
                </a:lnTo>
                <a:lnTo>
                  <a:pt x="49" y="9"/>
                </a:lnTo>
                <a:lnTo>
                  <a:pt x="59" y="14"/>
                </a:lnTo>
                <a:lnTo>
                  <a:pt x="69" y="18"/>
                </a:lnTo>
                <a:lnTo>
                  <a:pt x="79" y="24"/>
                </a:lnTo>
                <a:lnTo>
                  <a:pt x="88" y="30"/>
                </a:lnTo>
                <a:lnTo>
                  <a:pt x="98" y="37"/>
                </a:lnTo>
                <a:lnTo>
                  <a:pt x="108" y="45"/>
                </a:lnTo>
                <a:lnTo>
                  <a:pt x="118" y="53"/>
                </a:lnTo>
                <a:lnTo>
                  <a:pt x="127" y="62"/>
                </a:lnTo>
                <a:lnTo>
                  <a:pt x="138" y="73"/>
                </a:lnTo>
                <a:lnTo>
                  <a:pt x="147" y="83"/>
                </a:lnTo>
                <a:lnTo>
                  <a:pt x="158" y="94"/>
                </a:lnTo>
                <a:lnTo>
                  <a:pt x="167" y="106"/>
                </a:lnTo>
                <a:lnTo>
                  <a:pt x="177" y="118"/>
                </a:lnTo>
                <a:lnTo>
                  <a:pt x="187" y="132"/>
                </a:lnTo>
                <a:lnTo>
                  <a:pt x="197" y="146"/>
                </a:lnTo>
                <a:lnTo>
                  <a:pt x="206" y="161"/>
                </a:lnTo>
                <a:lnTo>
                  <a:pt x="217" y="175"/>
                </a:lnTo>
                <a:lnTo>
                  <a:pt x="226" y="192"/>
                </a:lnTo>
                <a:lnTo>
                  <a:pt x="236" y="208"/>
                </a:lnTo>
                <a:lnTo>
                  <a:pt x="246" y="225"/>
                </a:lnTo>
                <a:lnTo>
                  <a:pt x="255" y="243"/>
                </a:lnTo>
                <a:lnTo>
                  <a:pt x="266" y="261"/>
                </a:lnTo>
                <a:lnTo>
                  <a:pt x="275" y="280"/>
                </a:lnTo>
                <a:lnTo>
                  <a:pt x="285" y="299"/>
                </a:lnTo>
                <a:lnTo>
                  <a:pt x="295" y="319"/>
                </a:lnTo>
                <a:lnTo>
                  <a:pt x="305" y="339"/>
                </a:lnTo>
                <a:lnTo>
                  <a:pt x="315" y="361"/>
                </a:lnTo>
                <a:lnTo>
                  <a:pt x="325" y="381"/>
                </a:lnTo>
                <a:lnTo>
                  <a:pt x="334" y="404"/>
                </a:lnTo>
                <a:lnTo>
                  <a:pt x="345" y="425"/>
                </a:lnTo>
                <a:lnTo>
                  <a:pt x="354" y="449"/>
                </a:lnTo>
                <a:lnTo>
                  <a:pt x="364" y="472"/>
                </a:lnTo>
                <a:lnTo>
                  <a:pt x="374" y="496"/>
                </a:lnTo>
                <a:lnTo>
                  <a:pt x="384" y="520"/>
                </a:lnTo>
                <a:lnTo>
                  <a:pt x="394" y="544"/>
                </a:lnTo>
                <a:lnTo>
                  <a:pt x="403" y="569"/>
                </a:lnTo>
                <a:lnTo>
                  <a:pt x="413" y="594"/>
                </a:lnTo>
                <a:lnTo>
                  <a:pt x="423" y="619"/>
                </a:lnTo>
                <a:lnTo>
                  <a:pt x="433" y="645"/>
                </a:lnTo>
                <a:lnTo>
                  <a:pt x="442" y="672"/>
                </a:lnTo>
                <a:lnTo>
                  <a:pt x="453" y="698"/>
                </a:lnTo>
                <a:lnTo>
                  <a:pt x="462" y="725"/>
                </a:lnTo>
                <a:lnTo>
                  <a:pt x="473" y="752"/>
                </a:lnTo>
                <a:lnTo>
                  <a:pt x="482" y="779"/>
                </a:lnTo>
                <a:lnTo>
                  <a:pt x="492" y="807"/>
                </a:lnTo>
                <a:lnTo>
                  <a:pt x="502" y="835"/>
                </a:lnTo>
                <a:lnTo>
                  <a:pt x="512" y="862"/>
                </a:lnTo>
                <a:lnTo>
                  <a:pt x="521" y="890"/>
                </a:lnTo>
                <a:lnTo>
                  <a:pt x="531" y="919"/>
                </a:lnTo>
                <a:lnTo>
                  <a:pt x="541" y="947"/>
                </a:lnTo>
                <a:lnTo>
                  <a:pt x="551" y="976"/>
                </a:lnTo>
                <a:lnTo>
                  <a:pt x="561" y="1004"/>
                </a:lnTo>
                <a:lnTo>
                  <a:pt x="570" y="1033"/>
                </a:lnTo>
                <a:lnTo>
                  <a:pt x="581" y="1061"/>
                </a:lnTo>
                <a:lnTo>
                  <a:pt x="590" y="1091"/>
                </a:lnTo>
                <a:lnTo>
                  <a:pt x="601" y="1119"/>
                </a:lnTo>
                <a:lnTo>
                  <a:pt x="610" y="1149"/>
                </a:lnTo>
                <a:lnTo>
                  <a:pt x="620" y="1178"/>
                </a:lnTo>
                <a:lnTo>
                  <a:pt x="630" y="1207"/>
                </a:lnTo>
                <a:lnTo>
                  <a:pt x="630" y="3067"/>
                </a:lnTo>
                <a:lnTo>
                  <a:pt x="0" y="3067"/>
                </a:lnTo>
              </a:path>
            </a:pathLst>
          </a:custGeom>
          <a:solidFill>
            <a:srgbClr val="00B0F0"/>
          </a:solidFill>
          <a:ln w="15875" cap="rnd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E"/>
          </a:p>
        </p:txBody>
      </p:sp>
      <p:sp>
        <p:nvSpPr>
          <p:cNvPr id="17" name="Freeform 14">
            <a:extLst>
              <a:ext uri="{FF2B5EF4-FFF2-40B4-BE49-F238E27FC236}">
                <a16:creationId xmlns:a16="http://schemas.microsoft.com/office/drawing/2014/main" id="{01D78E85-CD97-35DB-D9AA-513CA9B506A8}"/>
              </a:ext>
            </a:extLst>
          </p:cNvPr>
          <p:cNvSpPr>
            <a:spLocks/>
          </p:cNvSpPr>
          <p:nvPr/>
        </p:nvSpPr>
        <p:spPr bwMode="auto">
          <a:xfrm>
            <a:off x="5854802" y="3065975"/>
            <a:ext cx="1000125" cy="2952750"/>
          </a:xfrm>
          <a:custGeom>
            <a:avLst/>
            <a:gdLst>
              <a:gd name="T0" fmla="*/ 0 w 630"/>
              <a:gd name="T1" fmla="*/ 0 h 1860"/>
              <a:gd name="T2" fmla="*/ 19 w 630"/>
              <a:gd name="T3" fmla="*/ 58 h 1860"/>
              <a:gd name="T4" fmla="*/ 39 w 630"/>
              <a:gd name="T5" fmla="*/ 115 h 1860"/>
              <a:gd name="T6" fmla="*/ 59 w 630"/>
              <a:gd name="T7" fmla="*/ 173 h 1860"/>
              <a:gd name="T8" fmla="*/ 79 w 630"/>
              <a:gd name="T9" fmla="*/ 231 h 1860"/>
              <a:gd name="T10" fmla="*/ 98 w 630"/>
              <a:gd name="T11" fmla="*/ 288 h 1860"/>
              <a:gd name="T12" fmla="*/ 118 w 630"/>
              <a:gd name="T13" fmla="*/ 345 h 1860"/>
              <a:gd name="T14" fmla="*/ 138 w 630"/>
              <a:gd name="T15" fmla="*/ 401 h 1860"/>
              <a:gd name="T16" fmla="*/ 158 w 630"/>
              <a:gd name="T17" fmla="*/ 455 h 1860"/>
              <a:gd name="T18" fmla="*/ 177 w 630"/>
              <a:gd name="T19" fmla="*/ 510 h 1860"/>
              <a:gd name="T20" fmla="*/ 196 w 630"/>
              <a:gd name="T21" fmla="*/ 564 h 1860"/>
              <a:gd name="T22" fmla="*/ 216 w 630"/>
              <a:gd name="T23" fmla="*/ 616 h 1860"/>
              <a:gd name="T24" fmla="*/ 236 w 630"/>
              <a:gd name="T25" fmla="*/ 668 h 1860"/>
              <a:gd name="T26" fmla="*/ 255 w 630"/>
              <a:gd name="T27" fmla="*/ 719 h 1860"/>
              <a:gd name="T28" fmla="*/ 275 w 630"/>
              <a:gd name="T29" fmla="*/ 769 h 1860"/>
              <a:gd name="T30" fmla="*/ 295 w 630"/>
              <a:gd name="T31" fmla="*/ 817 h 1860"/>
              <a:gd name="T32" fmla="*/ 315 w 630"/>
              <a:gd name="T33" fmla="*/ 865 h 1860"/>
              <a:gd name="T34" fmla="*/ 334 w 630"/>
              <a:gd name="T35" fmla="*/ 910 h 1860"/>
              <a:gd name="T36" fmla="*/ 354 w 630"/>
              <a:gd name="T37" fmla="*/ 955 h 1860"/>
              <a:gd name="T38" fmla="*/ 374 w 630"/>
              <a:gd name="T39" fmla="*/ 999 h 1860"/>
              <a:gd name="T40" fmla="*/ 394 w 630"/>
              <a:gd name="T41" fmla="*/ 1041 h 1860"/>
              <a:gd name="T42" fmla="*/ 413 w 630"/>
              <a:gd name="T43" fmla="*/ 1082 h 1860"/>
              <a:gd name="T44" fmla="*/ 433 w 630"/>
              <a:gd name="T45" fmla="*/ 1122 h 1860"/>
              <a:gd name="T46" fmla="*/ 453 w 630"/>
              <a:gd name="T47" fmla="*/ 1160 h 1860"/>
              <a:gd name="T48" fmla="*/ 472 w 630"/>
              <a:gd name="T49" fmla="*/ 1197 h 1860"/>
              <a:gd name="T50" fmla="*/ 491 w 630"/>
              <a:gd name="T51" fmla="*/ 1232 h 1860"/>
              <a:gd name="T52" fmla="*/ 511 w 630"/>
              <a:gd name="T53" fmla="*/ 1267 h 1860"/>
              <a:gd name="T54" fmla="*/ 531 w 630"/>
              <a:gd name="T55" fmla="*/ 1300 h 1860"/>
              <a:gd name="T56" fmla="*/ 551 w 630"/>
              <a:gd name="T57" fmla="*/ 1331 h 1860"/>
              <a:gd name="T58" fmla="*/ 570 w 630"/>
              <a:gd name="T59" fmla="*/ 1361 h 1860"/>
              <a:gd name="T60" fmla="*/ 590 w 630"/>
              <a:gd name="T61" fmla="*/ 1391 h 1860"/>
              <a:gd name="T62" fmla="*/ 610 w 630"/>
              <a:gd name="T63" fmla="*/ 1418 h 1860"/>
              <a:gd name="T64" fmla="*/ 630 w 630"/>
              <a:gd name="T65" fmla="*/ 1445 h 1860"/>
              <a:gd name="T66" fmla="*/ 0 w 630"/>
              <a:gd name="T67" fmla="*/ 1860 h 18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630" h="1860">
                <a:moveTo>
                  <a:pt x="0" y="1860"/>
                </a:moveTo>
                <a:lnTo>
                  <a:pt x="0" y="0"/>
                </a:lnTo>
                <a:lnTo>
                  <a:pt x="10" y="29"/>
                </a:lnTo>
                <a:lnTo>
                  <a:pt x="19" y="58"/>
                </a:lnTo>
                <a:lnTo>
                  <a:pt x="29" y="87"/>
                </a:lnTo>
                <a:lnTo>
                  <a:pt x="39" y="115"/>
                </a:lnTo>
                <a:lnTo>
                  <a:pt x="49" y="145"/>
                </a:lnTo>
                <a:lnTo>
                  <a:pt x="59" y="173"/>
                </a:lnTo>
                <a:lnTo>
                  <a:pt x="68" y="202"/>
                </a:lnTo>
                <a:lnTo>
                  <a:pt x="79" y="231"/>
                </a:lnTo>
                <a:lnTo>
                  <a:pt x="88" y="260"/>
                </a:lnTo>
                <a:lnTo>
                  <a:pt x="98" y="288"/>
                </a:lnTo>
                <a:lnTo>
                  <a:pt x="108" y="316"/>
                </a:lnTo>
                <a:lnTo>
                  <a:pt x="118" y="345"/>
                </a:lnTo>
                <a:lnTo>
                  <a:pt x="128" y="372"/>
                </a:lnTo>
                <a:lnTo>
                  <a:pt x="138" y="401"/>
                </a:lnTo>
                <a:lnTo>
                  <a:pt x="147" y="429"/>
                </a:lnTo>
                <a:lnTo>
                  <a:pt x="158" y="455"/>
                </a:lnTo>
                <a:lnTo>
                  <a:pt x="167" y="483"/>
                </a:lnTo>
                <a:lnTo>
                  <a:pt x="177" y="510"/>
                </a:lnTo>
                <a:lnTo>
                  <a:pt x="187" y="537"/>
                </a:lnTo>
                <a:lnTo>
                  <a:pt x="196" y="564"/>
                </a:lnTo>
                <a:lnTo>
                  <a:pt x="207" y="590"/>
                </a:lnTo>
                <a:lnTo>
                  <a:pt x="216" y="616"/>
                </a:lnTo>
                <a:lnTo>
                  <a:pt x="226" y="642"/>
                </a:lnTo>
                <a:lnTo>
                  <a:pt x="236" y="668"/>
                </a:lnTo>
                <a:lnTo>
                  <a:pt x="246" y="693"/>
                </a:lnTo>
                <a:lnTo>
                  <a:pt x="255" y="719"/>
                </a:lnTo>
                <a:lnTo>
                  <a:pt x="266" y="743"/>
                </a:lnTo>
                <a:lnTo>
                  <a:pt x="275" y="769"/>
                </a:lnTo>
                <a:lnTo>
                  <a:pt x="286" y="793"/>
                </a:lnTo>
                <a:lnTo>
                  <a:pt x="295" y="817"/>
                </a:lnTo>
                <a:lnTo>
                  <a:pt x="305" y="840"/>
                </a:lnTo>
                <a:lnTo>
                  <a:pt x="315" y="865"/>
                </a:lnTo>
                <a:lnTo>
                  <a:pt x="325" y="887"/>
                </a:lnTo>
                <a:lnTo>
                  <a:pt x="334" y="910"/>
                </a:lnTo>
                <a:lnTo>
                  <a:pt x="344" y="933"/>
                </a:lnTo>
                <a:lnTo>
                  <a:pt x="354" y="955"/>
                </a:lnTo>
                <a:lnTo>
                  <a:pt x="364" y="977"/>
                </a:lnTo>
                <a:lnTo>
                  <a:pt x="374" y="999"/>
                </a:lnTo>
                <a:lnTo>
                  <a:pt x="383" y="1020"/>
                </a:lnTo>
                <a:lnTo>
                  <a:pt x="394" y="1041"/>
                </a:lnTo>
                <a:lnTo>
                  <a:pt x="403" y="1062"/>
                </a:lnTo>
                <a:lnTo>
                  <a:pt x="413" y="1082"/>
                </a:lnTo>
                <a:lnTo>
                  <a:pt x="423" y="1102"/>
                </a:lnTo>
                <a:lnTo>
                  <a:pt x="433" y="1122"/>
                </a:lnTo>
                <a:lnTo>
                  <a:pt x="443" y="1141"/>
                </a:lnTo>
                <a:lnTo>
                  <a:pt x="453" y="1160"/>
                </a:lnTo>
                <a:lnTo>
                  <a:pt x="462" y="1179"/>
                </a:lnTo>
                <a:lnTo>
                  <a:pt x="472" y="1197"/>
                </a:lnTo>
                <a:lnTo>
                  <a:pt x="482" y="1215"/>
                </a:lnTo>
                <a:lnTo>
                  <a:pt x="491" y="1232"/>
                </a:lnTo>
                <a:lnTo>
                  <a:pt x="502" y="1250"/>
                </a:lnTo>
                <a:lnTo>
                  <a:pt x="511" y="1267"/>
                </a:lnTo>
                <a:lnTo>
                  <a:pt x="522" y="1283"/>
                </a:lnTo>
                <a:lnTo>
                  <a:pt x="531" y="1300"/>
                </a:lnTo>
                <a:lnTo>
                  <a:pt x="541" y="1315"/>
                </a:lnTo>
                <a:lnTo>
                  <a:pt x="551" y="1331"/>
                </a:lnTo>
                <a:lnTo>
                  <a:pt x="561" y="1346"/>
                </a:lnTo>
                <a:lnTo>
                  <a:pt x="570" y="1361"/>
                </a:lnTo>
                <a:lnTo>
                  <a:pt x="581" y="1376"/>
                </a:lnTo>
                <a:lnTo>
                  <a:pt x="590" y="1391"/>
                </a:lnTo>
                <a:lnTo>
                  <a:pt x="600" y="1404"/>
                </a:lnTo>
                <a:lnTo>
                  <a:pt x="610" y="1418"/>
                </a:lnTo>
                <a:lnTo>
                  <a:pt x="620" y="1432"/>
                </a:lnTo>
                <a:lnTo>
                  <a:pt x="630" y="1445"/>
                </a:lnTo>
                <a:lnTo>
                  <a:pt x="630" y="1860"/>
                </a:lnTo>
                <a:lnTo>
                  <a:pt x="0" y="1860"/>
                </a:lnTo>
              </a:path>
            </a:pathLst>
          </a:custGeom>
          <a:solidFill>
            <a:srgbClr val="92D050"/>
          </a:solidFill>
          <a:ln w="15875" cap="rnd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E"/>
          </a:p>
        </p:txBody>
      </p:sp>
      <p:sp>
        <p:nvSpPr>
          <p:cNvPr id="18" name="Freeform 15">
            <a:extLst>
              <a:ext uri="{FF2B5EF4-FFF2-40B4-BE49-F238E27FC236}">
                <a16:creationId xmlns:a16="http://schemas.microsoft.com/office/drawing/2014/main" id="{6AFDAA5B-52B6-29E5-95F7-D16D0283050A}"/>
              </a:ext>
            </a:extLst>
          </p:cNvPr>
          <p:cNvSpPr>
            <a:spLocks/>
          </p:cNvSpPr>
          <p:nvPr/>
        </p:nvSpPr>
        <p:spPr bwMode="auto">
          <a:xfrm>
            <a:off x="6854927" y="5359913"/>
            <a:ext cx="1000125" cy="658813"/>
          </a:xfrm>
          <a:custGeom>
            <a:avLst/>
            <a:gdLst>
              <a:gd name="T0" fmla="*/ 0 w 630"/>
              <a:gd name="T1" fmla="*/ 0 h 415"/>
              <a:gd name="T2" fmla="*/ 19 w 630"/>
              <a:gd name="T3" fmla="*/ 25 h 415"/>
              <a:gd name="T4" fmla="*/ 39 w 630"/>
              <a:gd name="T5" fmla="*/ 49 h 415"/>
              <a:gd name="T6" fmla="*/ 59 w 630"/>
              <a:gd name="T7" fmla="*/ 73 h 415"/>
              <a:gd name="T8" fmla="*/ 79 w 630"/>
              <a:gd name="T9" fmla="*/ 94 h 415"/>
              <a:gd name="T10" fmla="*/ 98 w 630"/>
              <a:gd name="T11" fmla="*/ 115 h 415"/>
              <a:gd name="T12" fmla="*/ 118 w 630"/>
              <a:gd name="T13" fmla="*/ 135 h 415"/>
              <a:gd name="T14" fmla="*/ 137 w 630"/>
              <a:gd name="T15" fmla="*/ 153 h 415"/>
              <a:gd name="T16" fmla="*/ 157 w 630"/>
              <a:gd name="T17" fmla="*/ 171 h 415"/>
              <a:gd name="T18" fmla="*/ 176 w 630"/>
              <a:gd name="T19" fmla="*/ 188 h 415"/>
              <a:gd name="T20" fmla="*/ 196 w 630"/>
              <a:gd name="T21" fmla="*/ 203 h 415"/>
              <a:gd name="T22" fmla="*/ 216 w 630"/>
              <a:gd name="T23" fmla="*/ 218 h 415"/>
              <a:gd name="T24" fmla="*/ 236 w 630"/>
              <a:gd name="T25" fmla="*/ 233 h 415"/>
              <a:gd name="T26" fmla="*/ 255 w 630"/>
              <a:gd name="T27" fmla="*/ 246 h 415"/>
              <a:gd name="T28" fmla="*/ 275 w 630"/>
              <a:gd name="T29" fmla="*/ 258 h 415"/>
              <a:gd name="T30" fmla="*/ 295 w 630"/>
              <a:gd name="T31" fmla="*/ 269 h 415"/>
              <a:gd name="T32" fmla="*/ 315 w 630"/>
              <a:gd name="T33" fmla="*/ 280 h 415"/>
              <a:gd name="T34" fmla="*/ 334 w 630"/>
              <a:gd name="T35" fmla="*/ 291 h 415"/>
              <a:gd name="T36" fmla="*/ 354 w 630"/>
              <a:gd name="T37" fmla="*/ 300 h 415"/>
              <a:gd name="T38" fmla="*/ 374 w 630"/>
              <a:gd name="T39" fmla="*/ 309 h 415"/>
              <a:gd name="T40" fmla="*/ 394 w 630"/>
              <a:gd name="T41" fmla="*/ 317 h 415"/>
              <a:gd name="T42" fmla="*/ 413 w 630"/>
              <a:gd name="T43" fmla="*/ 325 h 415"/>
              <a:gd name="T44" fmla="*/ 432 w 630"/>
              <a:gd name="T45" fmla="*/ 332 h 415"/>
              <a:gd name="T46" fmla="*/ 452 w 630"/>
              <a:gd name="T47" fmla="*/ 339 h 415"/>
              <a:gd name="T48" fmla="*/ 472 w 630"/>
              <a:gd name="T49" fmla="*/ 345 h 415"/>
              <a:gd name="T50" fmla="*/ 491 w 630"/>
              <a:gd name="T51" fmla="*/ 351 h 415"/>
              <a:gd name="T52" fmla="*/ 511 w 630"/>
              <a:gd name="T53" fmla="*/ 356 h 415"/>
              <a:gd name="T54" fmla="*/ 531 w 630"/>
              <a:gd name="T55" fmla="*/ 362 h 415"/>
              <a:gd name="T56" fmla="*/ 551 w 630"/>
              <a:gd name="T57" fmla="*/ 366 h 415"/>
              <a:gd name="T58" fmla="*/ 570 w 630"/>
              <a:gd name="T59" fmla="*/ 370 h 415"/>
              <a:gd name="T60" fmla="*/ 590 w 630"/>
              <a:gd name="T61" fmla="*/ 374 h 415"/>
              <a:gd name="T62" fmla="*/ 610 w 630"/>
              <a:gd name="T63" fmla="*/ 378 h 415"/>
              <a:gd name="T64" fmla="*/ 630 w 630"/>
              <a:gd name="T65" fmla="*/ 381 h 415"/>
              <a:gd name="T66" fmla="*/ 0 w 630"/>
              <a:gd name="T67" fmla="*/ 415 h 4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630" h="415">
                <a:moveTo>
                  <a:pt x="0" y="415"/>
                </a:moveTo>
                <a:lnTo>
                  <a:pt x="0" y="0"/>
                </a:lnTo>
                <a:lnTo>
                  <a:pt x="9" y="13"/>
                </a:lnTo>
                <a:lnTo>
                  <a:pt x="19" y="25"/>
                </a:lnTo>
                <a:lnTo>
                  <a:pt x="29" y="37"/>
                </a:lnTo>
                <a:lnTo>
                  <a:pt x="39" y="49"/>
                </a:lnTo>
                <a:lnTo>
                  <a:pt x="49" y="61"/>
                </a:lnTo>
                <a:lnTo>
                  <a:pt x="59" y="73"/>
                </a:lnTo>
                <a:lnTo>
                  <a:pt x="68" y="84"/>
                </a:lnTo>
                <a:lnTo>
                  <a:pt x="79" y="94"/>
                </a:lnTo>
                <a:lnTo>
                  <a:pt x="88" y="105"/>
                </a:lnTo>
                <a:lnTo>
                  <a:pt x="98" y="115"/>
                </a:lnTo>
                <a:lnTo>
                  <a:pt x="108" y="125"/>
                </a:lnTo>
                <a:lnTo>
                  <a:pt x="118" y="135"/>
                </a:lnTo>
                <a:lnTo>
                  <a:pt x="128" y="144"/>
                </a:lnTo>
                <a:lnTo>
                  <a:pt x="137" y="153"/>
                </a:lnTo>
                <a:lnTo>
                  <a:pt x="147" y="163"/>
                </a:lnTo>
                <a:lnTo>
                  <a:pt x="157" y="171"/>
                </a:lnTo>
                <a:lnTo>
                  <a:pt x="167" y="179"/>
                </a:lnTo>
                <a:lnTo>
                  <a:pt x="176" y="188"/>
                </a:lnTo>
                <a:lnTo>
                  <a:pt x="187" y="196"/>
                </a:lnTo>
                <a:lnTo>
                  <a:pt x="196" y="203"/>
                </a:lnTo>
                <a:lnTo>
                  <a:pt x="207" y="211"/>
                </a:lnTo>
                <a:lnTo>
                  <a:pt x="216" y="218"/>
                </a:lnTo>
                <a:lnTo>
                  <a:pt x="226" y="226"/>
                </a:lnTo>
                <a:lnTo>
                  <a:pt x="236" y="233"/>
                </a:lnTo>
                <a:lnTo>
                  <a:pt x="246" y="239"/>
                </a:lnTo>
                <a:lnTo>
                  <a:pt x="255" y="246"/>
                </a:lnTo>
                <a:lnTo>
                  <a:pt x="265" y="252"/>
                </a:lnTo>
                <a:lnTo>
                  <a:pt x="275" y="258"/>
                </a:lnTo>
                <a:lnTo>
                  <a:pt x="285" y="264"/>
                </a:lnTo>
                <a:lnTo>
                  <a:pt x="295" y="269"/>
                </a:lnTo>
                <a:lnTo>
                  <a:pt x="304" y="275"/>
                </a:lnTo>
                <a:lnTo>
                  <a:pt x="315" y="280"/>
                </a:lnTo>
                <a:lnTo>
                  <a:pt x="324" y="285"/>
                </a:lnTo>
                <a:lnTo>
                  <a:pt x="334" y="291"/>
                </a:lnTo>
                <a:lnTo>
                  <a:pt x="344" y="295"/>
                </a:lnTo>
                <a:lnTo>
                  <a:pt x="354" y="300"/>
                </a:lnTo>
                <a:lnTo>
                  <a:pt x="364" y="305"/>
                </a:lnTo>
                <a:lnTo>
                  <a:pt x="374" y="309"/>
                </a:lnTo>
                <a:lnTo>
                  <a:pt x="383" y="313"/>
                </a:lnTo>
                <a:lnTo>
                  <a:pt x="394" y="317"/>
                </a:lnTo>
                <a:lnTo>
                  <a:pt x="403" y="321"/>
                </a:lnTo>
                <a:lnTo>
                  <a:pt x="413" y="325"/>
                </a:lnTo>
                <a:lnTo>
                  <a:pt x="423" y="329"/>
                </a:lnTo>
                <a:lnTo>
                  <a:pt x="432" y="332"/>
                </a:lnTo>
                <a:lnTo>
                  <a:pt x="443" y="336"/>
                </a:lnTo>
                <a:lnTo>
                  <a:pt x="452" y="339"/>
                </a:lnTo>
                <a:lnTo>
                  <a:pt x="462" y="342"/>
                </a:lnTo>
                <a:lnTo>
                  <a:pt x="472" y="345"/>
                </a:lnTo>
                <a:lnTo>
                  <a:pt x="482" y="348"/>
                </a:lnTo>
                <a:lnTo>
                  <a:pt x="491" y="351"/>
                </a:lnTo>
                <a:lnTo>
                  <a:pt x="502" y="354"/>
                </a:lnTo>
                <a:lnTo>
                  <a:pt x="511" y="356"/>
                </a:lnTo>
                <a:lnTo>
                  <a:pt x="522" y="359"/>
                </a:lnTo>
                <a:lnTo>
                  <a:pt x="531" y="362"/>
                </a:lnTo>
                <a:lnTo>
                  <a:pt x="541" y="363"/>
                </a:lnTo>
                <a:lnTo>
                  <a:pt x="551" y="366"/>
                </a:lnTo>
                <a:lnTo>
                  <a:pt x="561" y="368"/>
                </a:lnTo>
                <a:lnTo>
                  <a:pt x="570" y="370"/>
                </a:lnTo>
                <a:lnTo>
                  <a:pt x="580" y="372"/>
                </a:lnTo>
                <a:lnTo>
                  <a:pt x="590" y="374"/>
                </a:lnTo>
                <a:lnTo>
                  <a:pt x="600" y="376"/>
                </a:lnTo>
                <a:lnTo>
                  <a:pt x="610" y="378"/>
                </a:lnTo>
                <a:lnTo>
                  <a:pt x="619" y="380"/>
                </a:lnTo>
                <a:lnTo>
                  <a:pt x="630" y="381"/>
                </a:lnTo>
                <a:lnTo>
                  <a:pt x="630" y="415"/>
                </a:lnTo>
                <a:lnTo>
                  <a:pt x="0" y="415"/>
                </a:lnTo>
              </a:path>
            </a:pathLst>
          </a:custGeom>
          <a:solidFill>
            <a:srgbClr val="CCFF66"/>
          </a:solidFill>
          <a:ln w="15875" cap="rnd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E"/>
          </a:p>
        </p:txBody>
      </p:sp>
      <p:sp>
        <p:nvSpPr>
          <p:cNvPr id="19" name="Freeform 16">
            <a:extLst>
              <a:ext uri="{FF2B5EF4-FFF2-40B4-BE49-F238E27FC236}">
                <a16:creationId xmlns:a16="http://schemas.microsoft.com/office/drawing/2014/main" id="{47965435-E956-C54B-4109-66A50C39622D}"/>
              </a:ext>
            </a:extLst>
          </p:cNvPr>
          <p:cNvSpPr>
            <a:spLocks/>
          </p:cNvSpPr>
          <p:nvPr/>
        </p:nvSpPr>
        <p:spPr bwMode="auto">
          <a:xfrm>
            <a:off x="7855052" y="5964750"/>
            <a:ext cx="1000125" cy="53975"/>
          </a:xfrm>
          <a:custGeom>
            <a:avLst/>
            <a:gdLst>
              <a:gd name="T0" fmla="*/ 0 w 630"/>
              <a:gd name="T1" fmla="*/ 0 h 34"/>
              <a:gd name="T2" fmla="*/ 19 w 630"/>
              <a:gd name="T3" fmla="*/ 3 h 34"/>
              <a:gd name="T4" fmla="*/ 39 w 630"/>
              <a:gd name="T5" fmla="*/ 6 h 34"/>
              <a:gd name="T6" fmla="*/ 59 w 630"/>
              <a:gd name="T7" fmla="*/ 8 h 34"/>
              <a:gd name="T8" fmla="*/ 78 w 630"/>
              <a:gd name="T9" fmla="*/ 11 h 34"/>
              <a:gd name="T10" fmla="*/ 97 w 630"/>
              <a:gd name="T11" fmla="*/ 13 h 34"/>
              <a:gd name="T12" fmla="*/ 117 w 630"/>
              <a:gd name="T13" fmla="*/ 15 h 34"/>
              <a:gd name="T14" fmla="*/ 137 w 630"/>
              <a:gd name="T15" fmla="*/ 17 h 34"/>
              <a:gd name="T16" fmla="*/ 157 w 630"/>
              <a:gd name="T17" fmla="*/ 19 h 34"/>
              <a:gd name="T18" fmla="*/ 177 w 630"/>
              <a:gd name="T19" fmla="*/ 20 h 34"/>
              <a:gd name="T20" fmla="*/ 196 w 630"/>
              <a:gd name="T21" fmla="*/ 21 h 34"/>
              <a:gd name="T22" fmla="*/ 216 w 630"/>
              <a:gd name="T23" fmla="*/ 23 h 34"/>
              <a:gd name="T24" fmla="*/ 236 w 630"/>
              <a:gd name="T25" fmla="*/ 24 h 34"/>
              <a:gd name="T26" fmla="*/ 256 w 630"/>
              <a:gd name="T27" fmla="*/ 25 h 34"/>
              <a:gd name="T28" fmla="*/ 275 w 630"/>
              <a:gd name="T29" fmla="*/ 26 h 34"/>
              <a:gd name="T30" fmla="*/ 295 w 630"/>
              <a:gd name="T31" fmla="*/ 26 h 34"/>
              <a:gd name="T32" fmla="*/ 315 w 630"/>
              <a:gd name="T33" fmla="*/ 27 h 34"/>
              <a:gd name="T34" fmla="*/ 335 w 630"/>
              <a:gd name="T35" fmla="*/ 28 h 34"/>
              <a:gd name="T36" fmla="*/ 354 w 630"/>
              <a:gd name="T37" fmla="*/ 29 h 34"/>
              <a:gd name="T38" fmla="*/ 373 w 630"/>
              <a:gd name="T39" fmla="*/ 29 h 34"/>
              <a:gd name="T40" fmla="*/ 393 w 630"/>
              <a:gd name="T41" fmla="*/ 30 h 34"/>
              <a:gd name="T42" fmla="*/ 413 w 630"/>
              <a:gd name="T43" fmla="*/ 30 h 34"/>
              <a:gd name="T44" fmla="*/ 432 w 630"/>
              <a:gd name="T45" fmla="*/ 31 h 34"/>
              <a:gd name="T46" fmla="*/ 452 w 630"/>
              <a:gd name="T47" fmla="*/ 31 h 34"/>
              <a:gd name="T48" fmla="*/ 472 w 630"/>
              <a:gd name="T49" fmla="*/ 32 h 34"/>
              <a:gd name="T50" fmla="*/ 492 w 630"/>
              <a:gd name="T51" fmla="*/ 32 h 34"/>
              <a:gd name="T52" fmla="*/ 511 w 630"/>
              <a:gd name="T53" fmla="*/ 32 h 34"/>
              <a:gd name="T54" fmla="*/ 531 w 630"/>
              <a:gd name="T55" fmla="*/ 33 h 34"/>
              <a:gd name="T56" fmla="*/ 551 w 630"/>
              <a:gd name="T57" fmla="*/ 33 h 34"/>
              <a:gd name="T58" fmla="*/ 571 w 630"/>
              <a:gd name="T59" fmla="*/ 33 h 34"/>
              <a:gd name="T60" fmla="*/ 590 w 630"/>
              <a:gd name="T61" fmla="*/ 33 h 34"/>
              <a:gd name="T62" fmla="*/ 610 w 630"/>
              <a:gd name="T63" fmla="*/ 33 h 34"/>
              <a:gd name="T64" fmla="*/ 630 w 630"/>
              <a:gd name="T65" fmla="*/ 33 h 34"/>
              <a:gd name="T66" fmla="*/ 0 w 630"/>
              <a:gd name="T67" fmla="*/ 34 h 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630" h="34">
                <a:moveTo>
                  <a:pt x="0" y="34"/>
                </a:moveTo>
                <a:lnTo>
                  <a:pt x="0" y="0"/>
                </a:lnTo>
                <a:lnTo>
                  <a:pt x="9" y="1"/>
                </a:lnTo>
                <a:lnTo>
                  <a:pt x="19" y="3"/>
                </a:lnTo>
                <a:lnTo>
                  <a:pt x="29" y="5"/>
                </a:lnTo>
                <a:lnTo>
                  <a:pt x="39" y="6"/>
                </a:lnTo>
                <a:lnTo>
                  <a:pt x="49" y="7"/>
                </a:lnTo>
                <a:lnTo>
                  <a:pt x="59" y="8"/>
                </a:lnTo>
                <a:lnTo>
                  <a:pt x="68" y="10"/>
                </a:lnTo>
                <a:lnTo>
                  <a:pt x="78" y="11"/>
                </a:lnTo>
                <a:lnTo>
                  <a:pt x="88" y="12"/>
                </a:lnTo>
                <a:lnTo>
                  <a:pt x="97" y="13"/>
                </a:lnTo>
                <a:lnTo>
                  <a:pt x="108" y="14"/>
                </a:lnTo>
                <a:lnTo>
                  <a:pt x="117" y="15"/>
                </a:lnTo>
                <a:lnTo>
                  <a:pt x="128" y="16"/>
                </a:lnTo>
                <a:lnTo>
                  <a:pt x="137" y="17"/>
                </a:lnTo>
                <a:lnTo>
                  <a:pt x="147" y="18"/>
                </a:lnTo>
                <a:lnTo>
                  <a:pt x="157" y="19"/>
                </a:lnTo>
                <a:lnTo>
                  <a:pt x="167" y="20"/>
                </a:lnTo>
                <a:lnTo>
                  <a:pt x="177" y="20"/>
                </a:lnTo>
                <a:lnTo>
                  <a:pt x="187" y="20"/>
                </a:lnTo>
                <a:lnTo>
                  <a:pt x="196" y="21"/>
                </a:lnTo>
                <a:lnTo>
                  <a:pt x="206" y="22"/>
                </a:lnTo>
                <a:lnTo>
                  <a:pt x="216" y="23"/>
                </a:lnTo>
                <a:lnTo>
                  <a:pt x="226" y="23"/>
                </a:lnTo>
                <a:lnTo>
                  <a:pt x="236" y="24"/>
                </a:lnTo>
                <a:lnTo>
                  <a:pt x="245" y="24"/>
                </a:lnTo>
                <a:lnTo>
                  <a:pt x="256" y="25"/>
                </a:lnTo>
                <a:lnTo>
                  <a:pt x="265" y="26"/>
                </a:lnTo>
                <a:lnTo>
                  <a:pt x="275" y="26"/>
                </a:lnTo>
                <a:lnTo>
                  <a:pt x="285" y="26"/>
                </a:lnTo>
                <a:lnTo>
                  <a:pt x="295" y="26"/>
                </a:lnTo>
                <a:lnTo>
                  <a:pt x="304" y="27"/>
                </a:lnTo>
                <a:lnTo>
                  <a:pt x="315" y="27"/>
                </a:lnTo>
                <a:lnTo>
                  <a:pt x="324" y="27"/>
                </a:lnTo>
                <a:lnTo>
                  <a:pt x="335" y="28"/>
                </a:lnTo>
                <a:lnTo>
                  <a:pt x="344" y="28"/>
                </a:lnTo>
                <a:lnTo>
                  <a:pt x="354" y="29"/>
                </a:lnTo>
                <a:lnTo>
                  <a:pt x="364" y="29"/>
                </a:lnTo>
                <a:lnTo>
                  <a:pt x="373" y="29"/>
                </a:lnTo>
                <a:lnTo>
                  <a:pt x="383" y="30"/>
                </a:lnTo>
                <a:lnTo>
                  <a:pt x="393" y="30"/>
                </a:lnTo>
                <a:lnTo>
                  <a:pt x="403" y="30"/>
                </a:lnTo>
                <a:lnTo>
                  <a:pt x="413" y="30"/>
                </a:lnTo>
                <a:lnTo>
                  <a:pt x="423" y="31"/>
                </a:lnTo>
                <a:lnTo>
                  <a:pt x="432" y="31"/>
                </a:lnTo>
                <a:lnTo>
                  <a:pt x="443" y="31"/>
                </a:lnTo>
                <a:lnTo>
                  <a:pt x="452" y="31"/>
                </a:lnTo>
                <a:lnTo>
                  <a:pt x="462" y="31"/>
                </a:lnTo>
                <a:lnTo>
                  <a:pt x="472" y="32"/>
                </a:lnTo>
                <a:lnTo>
                  <a:pt x="482" y="32"/>
                </a:lnTo>
                <a:lnTo>
                  <a:pt x="492" y="32"/>
                </a:lnTo>
                <a:lnTo>
                  <a:pt x="502" y="32"/>
                </a:lnTo>
                <a:lnTo>
                  <a:pt x="511" y="32"/>
                </a:lnTo>
                <a:lnTo>
                  <a:pt x="521" y="32"/>
                </a:lnTo>
                <a:lnTo>
                  <a:pt x="531" y="33"/>
                </a:lnTo>
                <a:lnTo>
                  <a:pt x="540" y="33"/>
                </a:lnTo>
                <a:lnTo>
                  <a:pt x="551" y="33"/>
                </a:lnTo>
                <a:lnTo>
                  <a:pt x="560" y="33"/>
                </a:lnTo>
                <a:lnTo>
                  <a:pt x="571" y="33"/>
                </a:lnTo>
                <a:lnTo>
                  <a:pt x="580" y="33"/>
                </a:lnTo>
                <a:lnTo>
                  <a:pt x="590" y="33"/>
                </a:lnTo>
                <a:lnTo>
                  <a:pt x="600" y="33"/>
                </a:lnTo>
                <a:lnTo>
                  <a:pt x="610" y="33"/>
                </a:lnTo>
                <a:lnTo>
                  <a:pt x="619" y="33"/>
                </a:lnTo>
                <a:lnTo>
                  <a:pt x="630" y="33"/>
                </a:lnTo>
                <a:lnTo>
                  <a:pt x="630" y="34"/>
                </a:lnTo>
                <a:lnTo>
                  <a:pt x="0" y="34"/>
                </a:lnTo>
              </a:path>
            </a:pathLst>
          </a:custGeom>
          <a:solidFill>
            <a:srgbClr val="FFFF00"/>
          </a:solidFill>
          <a:ln w="15875" cap="rnd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E"/>
          </a:p>
        </p:txBody>
      </p:sp>
      <p:sp>
        <p:nvSpPr>
          <p:cNvPr id="21" name="Rectangle 18">
            <a:extLst>
              <a:ext uri="{FF2B5EF4-FFF2-40B4-BE49-F238E27FC236}">
                <a16:creationId xmlns:a16="http://schemas.microsoft.com/office/drawing/2014/main" id="{6DEE2A95-BB8C-68D9-9020-A9B949D7AC9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53040" y="4677288"/>
            <a:ext cx="341313" cy="298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400" b="0" i="0" u="none" strike="noStrike" cap="none" normalizeH="0" baseline="0">
                <a:ln>
                  <a:noFill/>
                </a:ln>
                <a:solidFill>
                  <a:srgbClr val="595959"/>
                </a:solidFill>
                <a:effectLst/>
                <a:latin typeface="Aptos Narrow" panose="020B0004020202020204" pitchFamily="34" charset="0"/>
              </a:rPr>
              <a:t>0.1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2" name="Rectangle 19">
            <a:extLst>
              <a:ext uri="{FF2B5EF4-FFF2-40B4-BE49-F238E27FC236}">
                <a16:creationId xmlns:a16="http://schemas.microsoft.com/office/drawing/2014/main" id="{6FB1AF98-838D-EBEC-BF62-FDAA469FA25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53040" y="3456500"/>
            <a:ext cx="341313" cy="298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400" b="0" i="0" u="none" strike="noStrike" cap="none" normalizeH="0" baseline="0">
                <a:ln>
                  <a:noFill/>
                </a:ln>
                <a:solidFill>
                  <a:srgbClr val="595959"/>
                </a:solidFill>
                <a:effectLst/>
                <a:latin typeface="Aptos Narrow" panose="020B0004020202020204" pitchFamily="34" charset="0"/>
              </a:rPr>
              <a:t>0.2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3" name="Rectangle 20">
            <a:extLst>
              <a:ext uri="{FF2B5EF4-FFF2-40B4-BE49-F238E27FC236}">
                <a16:creationId xmlns:a16="http://schemas.microsoft.com/office/drawing/2014/main" id="{511207E4-2A90-5954-6CED-DE4FC242313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53040" y="2235713"/>
            <a:ext cx="341313" cy="298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400" b="0" i="0" u="none" strike="noStrike" cap="none" normalizeH="0" baseline="0">
                <a:ln>
                  <a:noFill/>
                </a:ln>
                <a:solidFill>
                  <a:srgbClr val="595959"/>
                </a:solidFill>
                <a:effectLst/>
                <a:latin typeface="Aptos Narrow" panose="020B0004020202020204" pitchFamily="34" charset="0"/>
              </a:rPr>
              <a:t>0.3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4" name="Rectangle 21">
            <a:extLst>
              <a:ext uri="{FF2B5EF4-FFF2-40B4-BE49-F238E27FC236}">
                <a16:creationId xmlns:a16="http://schemas.microsoft.com/office/drawing/2014/main" id="{F03328FA-4BA9-A17C-0D9B-EB7737A8D8F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53040" y="1013338"/>
            <a:ext cx="341313" cy="298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500" b="0" i="0" u="none" strike="noStrike" cap="none" normalizeH="0" baseline="0">
                <a:ln>
                  <a:noFill/>
                </a:ln>
                <a:solidFill>
                  <a:srgbClr val="595959"/>
                </a:solidFill>
                <a:effectLst/>
                <a:latin typeface="Aptos Narrow" panose="020B0004020202020204" pitchFamily="34" charset="0"/>
              </a:rPr>
              <a:t>0.4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5" name="Rectangle 22">
            <a:extLst>
              <a:ext uri="{FF2B5EF4-FFF2-40B4-BE49-F238E27FC236}">
                <a16:creationId xmlns:a16="http://schemas.microsoft.com/office/drawing/2014/main" id="{F966A1AE-46C3-DDD8-3DDE-39BBA38104B2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1152" y="6134613"/>
            <a:ext cx="254000" cy="298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400" b="0" i="0" u="none" strike="noStrike" cap="none" normalizeH="0" baseline="0">
                <a:ln>
                  <a:noFill/>
                </a:ln>
                <a:solidFill>
                  <a:srgbClr val="595959"/>
                </a:solidFill>
                <a:effectLst/>
                <a:latin typeface="Aptos Narrow" panose="020B0004020202020204" pitchFamily="34" charset="0"/>
              </a:rPr>
              <a:t>-4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6" name="Rectangle 23">
            <a:extLst>
              <a:ext uri="{FF2B5EF4-FFF2-40B4-BE49-F238E27FC236}">
                <a16:creationId xmlns:a16="http://schemas.microsoft.com/office/drawing/2014/main" id="{B3ECFF20-23E4-19B1-43CB-3B12456F205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81277" y="6134613"/>
            <a:ext cx="254000" cy="298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400" b="0" i="0" u="none" strike="noStrike" cap="none" normalizeH="0" baseline="0">
                <a:ln>
                  <a:noFill/>
                </a:ln>
                <a:solidFill>
                  <a:srgbClr val="595959"/>
                </a:solidFill>
                <a:effectLst/>
                <a:latin typeface="Aptos Narrow" panose="020B0004020202020204" pitchFamily="34" charset="0"/>
              </a:rPr>
              <a:t>-3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7" name="Rectangle 24">
            <a:extLst>
              <a:ext uri="{FF2B5EF4-FFF2-40B4-BE49-F238E27FC236}">
                <a16:creationId xmlns:a16="http://schemas.microsoft.com/office/drawing/2014/main" id="{39A58184-A522-AF12-A29A-7DA8290E80F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81402" y="6134613"/>
            <a:ext cx="254000" cy="298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400" b="0" i="0" u="none" strike="noStrike" cap="none" normalizeH="0" baseline="0">
                <a:ln>
                  <a:noFill/>
                </a:ln>
                <a:solidFill>
                  <a:srgbClr val="595959"/>
                </a:solidFill>
                <a:effectLst/>
                <a:latin typeface="Aptos Narrow" panose="020B0004020202020204" pitchFamily="34" charset="0"/>
              </a:rPr>
              <a:t>-2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8" name="Rectangle 25">
            <a:extLst>
              <a:ext uri="{FF2B5EF4-FFF2-40B4-BE49-F238E27FC236}">
                <a16:creationId xmlns:a16="http://schemas.microsoft.com/office/drawing/2014/main" id="{EA8EE6EE-6EEC-3431-DE2A-9C5FF9D12DF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81527" y="6134613"/>
            <a:ext cx="254000" cy="298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400" b="0" i="0" u="none" strike="noStrike" cap="none" normalizeH="0" baseline="0">
                <a:ln>
                  <a:noFill/>
                </a:ln>
                <a:solidFill>
                  <a:srgbClr val="595959"/>
                </a:solidFill>
                <a:effectLst/>
                <a:latin typeface="Aptos Narrow" panose="020B0004020202020204" pitchFamily="34" charset="0"/>
              </a:rPr>
              <a:t>-1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9" name="Rectangle 26">
            <a:extLst>
              <a:ext uri="{FF2B5EF4-FFF2-40B4-BE49-F238E27FC236}">
                <a16:creationId xmlns:a16="http://schemas.microsoft.com/office/drawing/2014/main" id="{0B9A33A2-CBEB-CFD9-547C-F3FDE31EE0E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08640" y="6134613"/>
            <a:ext cx="196850" cy="298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400" b="0" i="0" u="none" strike="noStrike" cap="none" normalizeH="0" baseline="0">
                <a:ln>
                  <a:noFill/>
                </a:ln>
                <a:solidFill>
                  <a:srgbClr val="595959"/>
                </a:solidFill>
                <a:effectLst/>
                <a:latin typeface="Aptos Narrow" panose="020B0004020202020204" pitchFamily="34" charset="0"/>
              </a:rPr>
              <a:t>0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0" name="Rectangle 27">
            <a:extLst>
              <a:ext uri="{FF2B5EF4-FFF2-40B4-BE49-F238E27FC236}">
                <a16:creationId xmlns:a16="http://schemas.microsoft.com/office/drawing/2014/main" id="{AA25DCD0-F0B8-B9DA-0114-76FB7E899489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08765" y="6134613"/>
            <a:ext cx="196850" cy="298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400" b="0" i="0" u="none" strike="noStrike" cap="none" normalizeH="0" baseline="0">
                <a:ln>
                  <a:noFill/>
                </a:ln>
                <a:solidFill>
                  <a:srgbClr val="595959"/>
                </a:solidFill>
                <a:effectLst/>
                <a:latin typeface="Aptos Narrow" panose="020B0004020202020204" pitchFamily="34" charset="0"/>
              </a:rPr>
              <a:t>1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1" name="Rectangle 28">
            <a:extLst>
              <a:ext uri="{FF2B5EF4-FFF2-40B4-BE49-F238E27FC236}">
                <a16:creationId xmlns:a16="http://schemas.microsoft.com/office/drawing/2014/main" id="{665E2787-DA2C-6D31-BB24-05807E706F1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08890" y="6134613"/>
            <a:ext cx="195263" cy="298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400" b="0" i="0" u="none" strike="noStrike" cap="none" normalizeH="0" baseline="0">
                <a:ln>
                  <a:noFill/>
                </a:ln>
                <a:solidFill>
                  <a:srgbClr val="595959"/>
                </a:solidFill>
                <a:effectLst/>
                <a:latin typeface="Aptos Narrow" panose="020B0004020202020204" pitchFamily="34" charset="0"/>
              </a:rPr>
              <a:t>2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2" name="Rectangle 29">
            <a:extLst>
              <a:ext uri="{FF2B5EF4-FFF2-40B4-BE49-F238E27FC236}">
                <a16:creationId xmlns:a16="http://schemas.microsoft.com/office/drawing/2014/main" id="{A49D0CB3-4714-D862-3331-B758727C6674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09015" y="6134613"/>
            <a:ext cx="195263" cy="298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400" b="0" i="0" u="none" strike="noStrike" cap="none" normalizeH="0" baseline="0">
                <a:ln>
                  <a:noFill/>
                </a:ln>
                <a:solidFill>
                  <a:srgbClr val="595959"/>
                </a:solidFill>
                <a:effectLst/>
                <a:latin typeface="Aptos Narrow" panose="020B0004020202020204" pitchFamily="34" charset="0"/>
              </a:rPr>
              <a:t>3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3" name="Rectangle 30">
            <a:extLst>
              <a:ext uri="{FF2B5EF4-FFF2-40B4-BE49-F238E27FC236}">
                <a16:creationId xmlns:a16="http://schemas.microsoft.com/office/drawing/2014/main" id="{1073156E-61DD-2877-131B-086EF467F48A}"/>
              </a:ext>
            </a:extLst>
          </p:cNvPr>
          <p:cNvSpPr>
            <a:spLocks noChangeArrowheads="1"/>
          </p:cNvSpPr>
          <p:nvPr/>
        </p:nvSpPr>
        <p:spPr bwMode="auto">
          <a:xfrm>
            <a:off x="8809140" y="6134613"/>
            <a:ext cx="195263" cy="298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400" b="0" i="0" u="none" strike="noStrike" cap="none" normalizeH="0" baseline="0">
                <a:ln>
                  <a:noFill/>
                </a:ln>
                <a:solidFill>
                  <a:srgbClr val="595959"/>
                </a:solidFill>
                <a:effectLst/>
                <a:latin typeface="Aptos Narrow" panose="020B0004020202020204" pitchFamily="34" charset="0"/>
              </a:rPr>
              <a:t>4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4A97F6C3-9F3E-1053-A585-BA2F9CDFF390}"/>
              </a:ext>
            </a:extLst>
          </p:cNvPr>
          <p:cNvSpPr txBox="1"/>
          <p:nvPr/>
        </p:nvSpPr>
        <p:spPr>
          <a:xfrm>
            <a:off x="130724" y="1639074"/>
            <a:ext cx="461665" cy="2733569"/>
          </a:xfrm>
          <a:prstGeom prst="rect">
            <a:avLst/>
          </a:prstGeom>
          <a:noFill/>
        </p:spPr>
        <p:txBody>
          <a:bodyPr vert="vert270" wrap="none" rtlCol="0">
            <a:spAutoFit/>
          </a:bodyPr>
          <a:lstStyle/>
          <a:p>
            <a:r>
              <a:rPr lang="en-IE" dirty="0"/>
              <a:t>Probability Density Function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7C2046AE-04B9-2FA1-5CA3-A032A291EBC7}"/>
              </a:ext>
            </a:extLst>
          </p:cNvPr>
          <p:cNvSpPr txBox="1"/>
          <p:nvPr/>
        </p:nvSpPr>
        <p:spPr>
          <a:xfrm>
            <a:off x="965866" y="5529334"/>
            <a:ext cx="77674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IE" dirty="0"/>
              <a:t>0.13%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1F6FFF65-96D4-DC04-1C28-7A63179B6F1A}"/>
              </a:ext>
            </a:extLst>
          </p:cNvPr>
          <p:cNvSpPr txBox="1"/>
          <p:nvPr/>
        </p:nvSpPr>
        <p:spPr>
          <a:xfrm>
            <a:off x="1781277" y="5266012"/>
            <a:ext cx="94629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IE" dirty="0"/>
              <a:t>2.14%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184FFF3A-6616-8C98-AF58-C99090BBD8E8}"/>
              </a:ext>
            </a:extLst>
          </p:cNvPr>
          <p:cNvSpPr txBox="1"/>
          <p:nvPr/>
        </p:nvSpPr>
        <p:spPr>
          <a:xfrm>
            <a:off x="2535339" y="4026175"/>
            <a:ext cx="100012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IE" dirty="0"/>
              <a:t>13.59%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EDE020BE-0EA5-28CD-71E3-7A855A393387}"/>
              </a:ext>
            </a:extLst>
          </p:cNvPr>
          <p:cNvSpPr txBox="1"/>
          <p:nvPr/>
        </p:nvSpPr>
        <p:spPr>
          <a:xfrm>
            <a:off x="3906940" y="2950923"/>
            <a:ext cx="100012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IE" dirty="0"/>
              <a:t>34.14%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1FB05A4A-DBA8-1024-260E-5418144C6494}"/>
              </a:ext>
            </a:extLst>
          </p:cNvPr>
          <p:cNvSpPr txBox="1"/>
          <p:nvPr/>
        </p:nvSpPr>
        <p:spPr>
          <a:xfrm>
            <a:off x="4888348" y="2938634"/>
            <a:ext cx="113665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IE" dirty="0"/>
              <a:t>34.14%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FB6D9F4E-F790-6C10-A55E-6EE084C53056}"/>
              </a:ext>
            </a:extLst>
          </p:cNvPr>
          <p:cNvSpPr txBox="1"/>
          <p:nvPr/>
        </p:nvSpPr>
        <p:spPr>
          <a:xfrm>
            <a:off x="6360587" y="4026175"/>
            <a:ext cx="109186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IE" dirty="0"/>
              <a:t>13.59%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7FEE4E23-76F1-4BDC-928C-9A2A4F3F02FD}"/>
              </a:ext>
            </a:extLst>
          </p:cNvPr>
          <p:cNvSpPr txBox="1"/>
          <p:nvPr/>
        </p:nvSpPr>
        <p:spPr>
          <a:xfrm>
            <a:off x="7133935" y="5285016"/>
            <a:ext cx="89058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IE" dirty="0"/>
              <a:t>2.14%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9F29BFE8-F62F-B6D0-EA4B-AB9084478A44}"/>
              </a:ext>
            </a:extLst>
          </p:cNvPr>
          <p:cNvSpPr txBox="1"/>
          <p:nvPr/>
        </p:nvSpPr>
        <p:spPr>
          <a:xfrm>
            <a:off x="7908627" y="5569380"/>
            <a:ext cx="7585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E" dirty="0"/>
              <a:t>0.13%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0101B3F2-1DE4-FD74-6128-987375F6FB96}"/>
              </a:ext>
            </a:extLst>
          </p:cNvPr>
          <p:cNvSpPr txBox="1"/>
          <p:nvPr/>
        </p:nvSpPr>
        <p:spPr>
          <a:xfrm>
            <a:off x="3371083" y="6390967"/>
            <a:ext cx="35043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E" dirty="0"/>
              <a:t>Standard deviations from the mean</a:t>
            </a:r>
          </a:p>
        </p:txBody>
      </p:sp>
      <p:pic>
        <p:nvPicPr>
          <p:cNvPr id="4" name="Picture 3" descr="A portrait of a person in a robe&#10;&#10;AI-generated content may be incorrect.">
            <a:extLst>
              <a:ext uri="{FF2B5EF4-FFF2-40B4-BE49-F238E27FC236}">
                <a16:creationId xmlns:a16="http://schemas.microsoft.com/office/drawing/2014/main" id="{91633AA4-CEFA-10FE-03DD-FDF03E3F0D9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04403" y="1175470"/>
            <a:ext cx="2876324" cy="3660776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F3C2DD80-891F-5A6D-8CCE-BDA512D48812}"/>
              </a:ext>
            </a:extLst>
          </p:cNvPr>
          <p:cNvSpPr txBox="1"/>
          <p:nvPr/>
        </p:nvSpPr>
        <p:spPr>
          <a:xfrm>
            <a:off x="9822428" y="4847300"/>
            <a:ext cx="13141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E" dirty="0"/>
              <a:t>Karl F Gauss</a:t>
            </a:r>
          </a:p>
        </p:txBody>
      </p:sp>
    </p:spTree>
    <p:extLst>
      <p:ext uri="{BB962C8B-B14F-4D97-AF65-F5344CB8AC3E}">
        <p14:creationId xmlns:p14="http://schemas.microsoft.com/office/powerpoint/2010/main" val="27501943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E7A6501B-F685-31E7-4702-138323734D0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en-IE" dirty="0"/>
              <a:t>Irish Stock Market Index (ISEQ), Daily, 1997-2025</a:t>
            </a:r>
          </a:p>
        </p:txBody>
      </p:sp>
      <p:sp>
        <p:nvSpPr>
          <p:cNvPr id="7" name="Freeform 6">
            <a:extLst>
              <a:ext uri="{FF2B5EF4-FFF2-40B4-BE49-F238E27FC236}">
                <a16:creationId xmlns:a16="http://schemas.microsoft.com/office/drawing/2014/main" id="{F96F2815-3B02-FF90-08B0-FEC0B2526AFC}"/>
              </a:ext>
            </a:extLst>
          </p:cNvPr>
          <p:cNvSpPr>
            <a:spLocks noEditPoints="1"/>
          </p:cNvSpPr>
          <p:nvPr/>
        </p:nvSpPr>
        <p:spPr bwMode="auto">
          <a:xfrm>
            <a:off x="1436688" y="1117600"/>
            <a:ext cx="10185400" cy="4376737"/>
          </a:xfrm>
          <a:custGeom>
            <a:avLst/>
            <a:gdLst>
              <a:gd name="T0" fmla="*/ 0 w 6416"/>
              <a:gd name="T1" fmla="*/ 2757 h 2757"/>
              <a:gd name="T2" fmla="*/ 6416 w 6416"/>
              <a:gd name="T3" fmla="*/ 2757 h 2757"/>
              <a:gd name="T4" fmla="*/ 0 w 6416"/>
              <a:gd name="T5" fmla="*/ 2207 h 2757"/>
              <a:gd name="T6" fmla="*/ 6416 w 6416"/>
              <a:gd name="T7" fmla="*/ 2207 h 2757"/>
              <a:gd name="T8" fmla="*/ 0 w 6416"/>
              <a:gd name="T9" fmla="*/ 1655 h 2757"/>
              <a:gd name="T10" fmla="*/ 6416 w 6416"/>
              <a:gd name="T11" fmla="*/ 1655 h 2757"/>
              <a:gd name="T12" fmla="*/ 0 w 6416"/>
              <a:gd name="T13" fmla="*/ 1103 h 2757"/>
              <a:gd name="T14" fmla="*/ 6416 w 6416"/>
              <a:gd name="T15" fmla="*/ 1103 h 2757"/>
              <a:gd name="T16" fmla="*/ 0 w 6416"/>
              <a:gd name="T17" fmla="*/ 551 h 2757"/>
              <a:gd name="T18" fmla="*/ 6416 w 6416"/>
              <a:gd name="T19" fmla="*/ 551 h 2757"/>
              <a:gd name="T20" fmla="*/ 0 w 6416"/>
              <a:gd name="T21" fmla="*/ 0 h 2757"/>
              <a:gd name="T22" fmla="*/ 6416 w 6416"/>
              <a:gd name="T23" fmla="*/ 0 h 27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6416" h="2757">
                <a:moveTo>
                  <a:pt x="0" y="2757"/>
                </a:moveTo>
                <a:lnTo>
                  <a:pt x="6416" y="2757"/>
                </a:lnTo>
                <a:moveTo>
                  <a:pt x="0" y="2207"/>
                </a:moveTo>
                <a:lnTo>
                  <a:pt x="6416" y="2207"/>
                </a:lnTo>
                <a:moveTo>
                  <a:pt x="0" y="1655"/>
                </a:moveTo>
                <a:lnTo>
                  <a:pt x="6416" y="1655"/>
                </a:lnTo>
                <a:moveTo>
                  <a:pt x="0" y="1103"/>
                </a:moveTo>
                <a:lnTo>
                  <a:pt x="6416" y="1103"/>
                </a:lnTo>
                <a:moveTo>
                  <a:pt x="0" y="551"/>
                </a:moveTo>
                <a:lnTo>
                  <a:pt x="6416" y="551"/>
                </a:lnTo>
                <a:moveTo>
                  <a:pt x="0" y="0"/>
                </a:moveTo>
                <a:lnTo>
                  <a:pt x="6416" y="0"/>
                </a:lnTo>
              </a:path>
            </a:pathLst>
          </a:custGeom>
          <a:noFill/>
          <a:ln w="12700" cap="flat">
            <a:solidFill>
              <a:srgbClr val="D9D9D9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E"/>
          </a:p>
        </p:txBody>
      </p:sp>
      <p:sp>
        <p:nvSpPr>
          <p:cNvPr id="8" name="Line 7">
            <a:extLst>
              <a:ext uri="{FF2B5EF4-FFF2-40B4-BE49-F238E27FC236}">
                <a16:creationId xmlns:a16="http://schemas.microsoft.com/office/drawing/2014/main" id="{51FC4C65-CF29-7AD3-B699-FF14CA7EA2B5}"/>
              </a:ext>
            </a:extLst>
          </p:cNvPr>
          <p:cNvSpPr>
            <a:spLocks noChangeShapeType="1"/>
          </p:cNvSpPr>
          <p:nvPr/>
        </p:nvSpPr>
        <p:spPr bwMode="auto">
          <a:xfrm>
            <a:off x="1436688" y="6370638"/>
            <a:ext cx="10185400" cy="0"/>
          </a:xfrm>
          <a:prstGeom prst="line">
            <a:avLst/>
          </a:prstGeom>
          <a:noFill/>
          <a:ln w="12700" cap="flat">
            <a:solidFill>
              <a:srgbClr val="D9D9D9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E"/>
          </a:p>
        </p:txBody>
      </p:sp>
      <p:sp>
        <p:nvSpPr>
          <p:cNvPr id="9" name="Freeform 8">
            <a:extLst>
              <a:ext uri="{FF2B5EF4-FFF2-40B4-BE49-F238E27FC236}">
                <a16:creationId xmlns:a16="http://schemas.microsoft.com/office/drawing/2014/main" id="{BEE156A1-660A-7845-BD88-312AFFDFECF5}"/>
              </a:ext>
            </a:extLst>
          </p:cNvPr>
          <p:cNvSpPr>
            <a:spLocks noEditPoints="1"/>
          </p:cNvSpPr>
          <p:nvPr/>
        </p:nvSpPr>
        <p:spPr bwMode="auto">
          <a:xfrm>
            <a:off x="1436688" y="6370638"/>
            <a:ext cx="9056687" cy="49212"/>
          </a:xfrm>
          <a:custGeom>
            <a:avLst/>
            <a:gdLst>
              <a:gd name="T0" fmla="*/ 0 w 5705"/>
              <a:gd name="T1" fmla="*/ 0 h 31"/>
              <a:gd name="T2" fmla="*/ 0 w 5705"/>
              <a:gd name="T3" fmla="*/ 31 h 31"/>
              <a:gd name="T4" fmla="*/ 1141 w 5705"/>
              <a:gd name="T5" fmla="*/ 0 h 31"/>
              <a:gd name="T6" fmla="*/ 1141 w 5705"/>
              <a:gd name="T7" fmla="*/ 31 h 31"/>
              <a:gd name="T8" fmla="*/ 2282 w 5705"/>
              <a:gd name="T9" fmla="*/ 0 h 31"/>
              <a:gd name="T10" fmla="*/ 2282 w 5705"/>
              <a:gd name="T11" fmla="*/ 31 h 31"/>
              <a:gd name="T12" fmla="*/ 3424 w 5705"/>
              <a:gd name="T13" fmla="*/ 0 h 31"/>
              <a:gd name="T14" fmla="*/ 3424 w 5705"/>
              <a:gd name="T15" fmla="*/ 31 h 31"/>
              <a:gd name="T16" fmla="*/ 4565 w 5705"/>
              <a:gd name="T17" fmla="*/ 0 h 31"/>
              <a:gd name="T18" fmla="*/ 4565 w 5705"/>
              <a:gd name="T19" fmla="*/ 31 h 31"/>
              <a:gd name="T20" fmla="*/ 5705 w 5705"/>
              <a:gd name="T21" fmla="*/ 0 h 31"/>
              <a:gd name="T22" fmla="*/ 5705 w 5705"/>
              <a:gd name="T23" fmla="*/ 31 h 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5705" h="31">
                <a:moveTo>
                  <a:pt x="0" y="0"/>
                </a:moveTo>
                <a:lnTo>
                  <a:pt x="0" y="31"/>
                </a:lnTo>
                <a:moveTo>
                  <a:pt x="1141" y="0"/>
                </a:moveTo>
                <a:lnTo>
                  <a:pt x="1141" y="31"/>
                </a:lnTo>
                <a:moveTo>
                  <a:pt x="2282" y="0"/>
                </a:moveTo>
                <a:lnTo>
                  <a:pt x="2282" y="31"/>
                </a:lnTo>
                <a:moveTo>
                  <a:pt x="3424" y="0"/>
                </a:moveTo>
                <a:lnTo>
                  <a:pt x="3424" y="31"/>
                </a:lnTo>
                <a:moveTo>
                  <a:pt x="4565" y="0"/>
                </a:moveTo>
                <a:lnTo>
                  <a:pt x="4565" y="31"/>
                </a:lnTo>
                <a:moveTo>
                  <a:pt x="5705" y="0"/>
                </a:moveTo>
                <a:lnTo>
                  <a:pt x="5705" y="31"/>
                </a:lnTo>
              </a:path>
            </a:pathLst>
          </a:custGeom>
          <a:noFill/>
          <a:ln w="12700" cap="flat">
            <a:solidFill>
              <a:srgbClr val="D9D9D9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E"/>
          </a:p>
        </p:txBody>
      </p:sp>
      <p:sp>
        <p:nvSpPr>
          <p:cNvPr id="10" name="Freeform 9">
            <a:extLst>
              <a:ext uri="{FF2B5EF4-FFF2-40B4-BE49-F238E27FC236}">
                <a16:creationId xmlns:a16="http://schemas.microsoft.com/office/drawing/2014/main" id="{6CCC7744-DE93-7F26-4338-0FECC63541C8}"/>
              </a:ext>
            </a:extLst>
          </p:cNvPr>
          <p:cNvSpPr>
            <a:spLocks/>
          </p:cNvSpPr>
          <p:nvPr/>
        </p:nvSpPr>
        <p:spPr bwMode="auto">
          <a:xfrm>
            <a:off x="1625600" y="1855788"/>
            <a:ext cx="9996487" cy="3676650"/>
          </a:xfrm>
          <a:custGeom>
            <a:avLst/>
            <a:gdLst>
              <a:gd name="T0" fmla="*/ 96 w 6297"/>
              <a:gd name="T1" fmla="*/ 1746 h 2316"/>
              <a:gd name="T2" fmla="*/ 200 w 6297"/>
              <a:gd name="T3" fmla="*/ 1418 h 2316"/>
              <a:gd name="T4" fmla="*/ 296 w 6297"/>
              <a:gd name="T5" fmla="*/ 1659 h 2316"/>
              <a:gd name="T6" fmla="*/ 399 w 6297"/>
              <a:gd name="T7" fmla="*/ 1368 h 2316"/>
              <a:gd name="T8" fmla="*/ 498 w 6297"/>
              <a:gd name="T9" fmla="*/ 1529 h 2316"/>
              <a:gd name="T10" fmla="*/ 596 w 6297"/>
              <a:gd name="T11" fmla="*/ 1454 h 2316"/>
              <a:gd name="T12" fmla="*/ 696 w 6297"/>
              <a:gd name="T13" fmla="*/ 1461 h 2316"/>
              <a:gd name="T14" fmla="*/ 796 w 6297"/>
              <a:gd name="T15" fmla="*/ 1274 h 2316"/>
              <a:gd name="T16" fmla="*/ 900 w 6297"/>
              <a:gd name="T17" fmla="*/ 1068 h 2316"/>
              <a:gd name="T18" fmla="*/ 998 w 6297"/>
              <a:gd name="T19" fmla="*/ 1347 h 2316"/>
              <a:gd name="T20" fmla="*/ 1101 w 6297"/>
              <a:gd name="T21" fmla="*/ 1421 h 2316"/>
              <a:gd name="T22" fmla="*/ 1197 w 6297"/>
              <a:gd name="T23" fmla="*/ 1815 h 2316"/>
              <a:gd name="T24" fmla="*/ 1296 w 6297"/>
              <a:gd name="T25" fmla="*/ 1771 h 2316"/>
              <a:gd name="T26" fmla="*/ 1395 w 6297"/>
              <a:gd name="T27" fmla="*/ 1608 h 2316"/>
              <a:gd name="T28" fmla="*/ 1494 w 6297"/>
              <a:gd name="T29" fmla="*/ 1387 h 2316"/>
              <a:gd name="T30" fmla="*/ 1593 w 6297"/>
              <a:gd name="T31" fmla="*/ 1344 h 2316"/>
              <a:gd name="T32" fmla="*/ 1688 w 6297"/>
              <a:gd name="T33" fmla="*/ 1184 h 2316"/>
              <a:gd name="T34" fmla="*/ 1789 w 6297"/>
              <a:gd name="T35" fmla="*/ 1180 h 2316"/>
              <a:gd name="T36" fmla="*/ 1885 w 6297"/>
              <a:gd name="T37" fmla="*/ 1006 h 2316"/>
              <a:gd name="T38" fmla="*/ 1984 w 6297"/>
              <a:gd name="T39" fmla="*/ 634 h 2316"/>
              <a:gd name="T40" fmla="*/ 2082 w 6297"/>
              <a:gd name="T41" fmla="*/ 691 h 2316"/>
              <a:gd name="T42" fmla="*/ 2181 w 6297"/>
              <a:gd name="T43" fmla="*/ 273 h 2316"/>
              <a:gd name="T44" fmla="*/ 2278 w 6297"/>
              <a:gd name="T45" fmla="*/ 264 h 2316"/>
              <a:gd name="T46" fmla="*/ 2375 w 6297"/>
              <a:gd name="T47" fmla="*/ 923 h 2316"/>
              <a:gd name="T48" fmla="*/ 2476 w 6297"/>
              <a:gd name="T49" fmla="*/ 1072 h 2316"/>
              <a:gd name="T50" fmla="*/ 2573 w 6297"/>
              <a:gd name="T51" fmla="*/ 2093 h 2316"/>
              <a:gd name="T52" fmla="*/ 2670 w 6297"/>
              <a:gd name="T53" fmla="*/ 2247 h 2316"/>
              <a:gd name="T54" fmla="*/ 2772 w 6297"/>
              <a:gd name="T55" fmla="*/ 1991 h 2316"/>
              <a:gd name="T56" fmla="*/ 2869 w 6297"/>
              <a:gd name="T57" fmla="*/ 2030 h 2316"/>
              <a:gd name="T58" fmla="*/ 2968 w 6297"/>
              <a:gd name="T59" fmla="*/ 2031 h 2316"/>
              <a:gd name="T60" fmla="*/ 3064 w 6297"/>
              <a:gd name="T61" fmla="*/ 2057 h 2316"/>
              <a:gd name="T62" fmla="*/ 3165 w 6297"/>
              <a:gd name="T63" fmla="*/ 2042 h 2316"/>
              <a:gd name="T64" fmla="*/ 3261 w 6297"/>
              <a:gd name="T65" fmla="*/ 2102 h 2316"/>
              <a:gd name="T66" fmla="*/ 3359 w 6297"/>
              <a:gd name="T67" fmla="*/ 1938 h 2316"/>
              <a:gd name="T68" fmla="*/ 3458 w 6297"/>
              <a:gd name="T69" fmla="*/ 1970 h 2316"/>
              <a:gd name="T70" fmla="*/ 3555 w 6297"/>
              <a:gd name="T71" fmla="*/ 1875 h 2316"/>
              <a:gd name="T72" fmla="*/ 3655 w 6297"/>
              <a:gd name="T73" fmla="*/ 1726 h 2316"/>
              <a:gd name="T74" fmla="*/ 3749 w 6297"/>
              <a:gd name="T75" fmla="*/ 1649 h 2316"/>
              <a:gd name="T76" fmla="*/ 3849 w 6297"/>
              <a:gd name="T77" fmla="*/ 1511 h 2316"/>
              <a:gd name="T78" fmla="*/ 3946 w 6297"/>
              <a:gd name="T79" fmla="*/ 1558 h 2316"/>
              <a:gd name="T80" fmla="*/ 4044 w 6297"/>
              <a:gd name="T81" fmla="*/ 1184 h 2316"/>
              <a:gd name="T82" fmla="*/ 4143 w 6297"/>
              <a:gd name="T83" fmla="*/ 1103 h 2316"/>
              <a:gd name="T84" fmla="*/ 4241 w 6297"/>
              <a:gd name="T85" fmla="*/ 1266 h 2316"/>
              <a:gd name="T86" fmla="*/ 4340 w 6297"/>
              <a:gd name="T87" fmla="*/ 1248 h 2316"/>
              <a:gd name="T88" fmla="*/ 4435 w 6297"/>
              <a:gd name="T89" fmla="*/ 1059 h 2316"/>
              <a:gd name="T90" fmla="*/ 4536 w 6297"/>
              <a:gd name="T91" fmla="*/ 921 h 2316"/>
              <a:gd name="T92" fmla="*/ 4633 w 6297"/>
              <a:gd name="T93" fmla="*/ 955 h 2316"/>
              <a:gd name="T94" fmla="*/ 4733 w 6297"/>
              <a:gd name="T95" fmla="*/ 1005 h 2316"/>
              <a:gd name="T96" fmla="*/ 4829 w 6297"/>
              <a:gd name="T97" fmla="*/ 1011 h 2316"/>
              <a:gd name="T98" fmla="*/ 4928 w 6297"/>
              <a:gd name="T99" fmla="*/ 1212 h 2316"/>
              <a:gd name="T100" fmla="*/ 5028 w 6297"/>
              <a:gd name="T101" fmla="*/ 1111 h 2316"/>
              <a:gd name="T102" fmla="*/ 5122 w 6297"/>
              <a:gd name="T103" fmla="*/ 859 h 2316"/>
              <a:gd name="T104" fmla="*/ 5224 w 6297"/>
              <a:gd name="T105" fmla="*/ 1221 h 2316"/>
              <a:gd name="T106" fmla="*/ 5319 w 6297"/>
              <a:gd name="T107" fmla="*/ 1090 h 2316"/>
              <a:gd name="T108" fmla="*/ 5419 w 6297"/>
              <a:gd name="T109" fmla="*/ 602 h 2316"/>
              <a:gd name="T110" fmla="*/ 5515 w 6297"/>
              <a:gd name="T111" fmla="*/ 442 h 2316"/>
              <a:gd name="T112" fmla="*/ 5613 w 6297"/>
              <a:gd name="T113" fmla="*/ 500 h 2316"/>
              <a:gd name="T114" fmla="*/ 5712 w 6297"/>
              <a:gd name="T115" fmla="*/ 1051 h 2316"/>
              <a:gd name="T116" fmla="*/ 5807 w 6297"/>
              <a:gd name="T117" fmla="*/ 877 h 2316"/>
              <a:gd name="T118" fmla="*/ 5907 w 6297"/>
              <a:gd name="T119" fmla="*/ 476 h 2316"/>
              <a:gd name="T120" fmla="*/ 6002 w 6297"/>
              <a:gd name="T121" fmla="*/ 691 h 2316"/>
              <a:gd name="T122" fmla="*/ 6102 w 6297"/>
              <a:gd name="T123" fmla="*/ 81 h 2316"/>
              <a:gd name="T124" fmla="*/ 6198 w 6297"/>
              <a:gd name="T125" fmla="*/ 204 h 23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6297" h="2316">
                <a:moveTo>
                  <a:pt x="0" y="1882"/>
                </a:moveTo>
                <a:lnTo>
                  <a:pt x="1" y="1875"/>
                </a:lnTo>
                <a:lnTo>
                  <a:pt x="2" y="1870"/>
                </a:lnTo>
                <a:lnTo>
                  <a:pt x="4" y="1871"/>
                </a:lnTo>
                <a:lnTo>
                  <a:pt x="4" y="1858"/>
                </a:lnTo>
                <a:lnTo>
                  <a:pt x="5" y="1849"/>
                </a:lnTo>
                <a:lnTo>
                  <a:pt x="5" y="1849"/>
                </a:lnTo>
                <a:lnTo>
                  <a:pt x="7" y="1866"/>
                </a:lnTo>
                <a:lnTo>
                  <a:pt x="7" y="1856"/>
                </a:lnTo>
                <a:lnTo>
                  <a:pt x="9" y="1844"/>
                </a:lnTo>
                <a:lnTo>
                  <a:pt x="9" y="1843"/>
                </a:lnTo>
                <a:lnTo>
                  <a:pt x="10" y="1840"/>
                </a:lnTo>
                <a:lnTo>
                  <a:pt x="11" y="1835"/>
                </a:lnTo>
                <a:lnTo>
                  <a:pt x="11" y="1848"/>
                </a:lnTo>
                <a:lnTo>
                  <a:pt x="13" y="1843"/>
                </a:lnTo>
                <a:lnTo>
                  <a:pt x="13" y="1827"/>
                </a:lnTo>
                <a:lnTo>
                  <a:pt x="14" y="1831"/>
                </a:lnTo>
                <a:lnTo>
                  <a:pt x="17" y="1832"/>
                </a:lnTo>
                <a:lnTo>
                  <a:pt x="17" y="1826"/>
                </a:lnTo>
                <a:lnTo>
                  <a:pt x="18" y="1819"/>
                </a:lnTo>
                <a:lnTo>
                  <a:pt x="18" y="1817"/>
                </a:lnTo>
                <a:lnTo>
                  <a:pt x="20" y="1822"/>
                </a:lnTo>
                <a:lnTo>
                  <a:pt x="20" y="1818"/>
                </a:lnTo>
                <a:lnTo>
                  <a:pt x="22" y="1827"/>
                </a:lnTo>
                <a:lnTo>
                  <a:pt x="22" y="1822"/>
                </a:lnTo>
                <a:lnTo>
                  <a:pt x="23" y="1836"/>
                </a:lnTo>
                <a:lnTo>
                  <a:pt x="24" y="1848"/>
                </a:lnTo>
                <a:lnTo>
                  <a:pt x="26" y="1840"/>
                </a:lnTo>
                <a:lnTo>
                  <a:pt x="26" y="1840"/>
                </a:lnTo>
                <a:lnTo>
                  <a:pt x="27" y="1840"/>
                </a:lnTo>
                <a:lnTo>
                  <a:pt x="27" y="1856"/>
                </a:lnTo>
                <a:lnTo>
                  <a:pt x="28" y="1852"/>
                </a:lnTo>
                <a:lnTo>
                  <a:pt x="30" y="1860"/>
                </a:lnTo>
                <a:lnTo>
                  <a:pt x="30" y="1854"/>
                </a:lnTo>
                <a:lnTo>
                  <a:pt x="31" y="1852"/>
                </a:lnTo>
                <a:lnTo>
                  <a:pt x="31" y="1860"/>
                </a:lnTo>
                <a:lnTo>
                  <a:pt x="33" y="1861"/>
                </a:lnTo>
                <a:lnTo>
                  <a:pt x="33" y="1852"/>
                </a:lnTo>
                <a:lnTo>
                  <a:pt x="35" y="1848"/>
                </a:lnTo>
                <a:lnTo>
                  <a:pt x="35" y="1845"/>
                </a:lnTo>
                <a:lnTo>
                  <a:pt x="36" y="1844"/>
                </a:lnTo>
                <a:lnTo>
                  <a:pt x="37" y="1849"/>
                </a:lnTo>
                <a:lnTo>
                  <a:pt x="39" y="1852"/>
                </a:lnTo>
                <a:lnTo>
                  <a:pt x="39" y="1854"/>
                </a:lnTo>
                <a:lnTo>
                  <a:pt x="40" y="1860"/>
                </a:lnTo>
                <a:lnTo>
                  <a:pt x="40" y="1866"/>
                </a:lnTo>
                <a:lnTo>
                  <a:pt x="43" y="1870"/>
                </a:lnTo>
                <a:lnTo>
                  <a:pt x="43" y="1862"/>
                </a:lnTo>
                <a:lnTo>
                  <a:pt x="44" y="1857"/>
                </a:lnTo>
                <a:lnTo>
                  <a:pt x="44" y="1853"/>
                </a:lnTo>
                <a:lnTo>
                  <a:pt x="44" y="1845"/>
                </a:lnTo>
                <a:lnTo>
                  <a:pt x="46" y="1840"/>
                </a:lnTo>
                <a:lnTo>
                  <a:pt x="46" y="1835"/>
                </a:lnTo>
                <a:lnTo>
                  <a:pt x="48" y="1832"/>
                </a:lnTo>
                <a:lnTo>
                  <a:pt x="48" y="1824"/>
                </a:lnTo>
                <a:lnTo>
                  <a:pt x="49" y="1808"/>
                </a:lnTo>
                <a:lnTo>
                  <a:pt x="50" y="1806"/>
                </a:lnTo>
                <a:lnTo>
                  <a:pt x="52" y="1795"/>
                </a:lnTo>
                <a:lnTo>
                  <a:pt x="52" y="1785"/>
                </a:lnTo>
                <a:lnTo>
                  <a:pt x="53" y="1784"/>
                </a:lnTo>
                <a:lnTo>
                  <a:pt x="53" y="1767"/>
                </a:lnTo>
                <a:lnTo>
                  <a:pt x="56" y="1771"/>
                </a:lnTo>
                <a:lnTo>
                  <a:pt x="56" y="1772"/>
                </a:lnTo>
                <a:lnTo>
                  <a:pt x="57" y="1774"/>
                </a:lnTo>
                <a:lnTo>
                  <a:pt x="57" y="1780"/>
                </a:lnTo>
                <a:lnTo>
                  <a:pt x="58" y="1776"/>
                </a:lnTo>
                <a:lnTo>
                  <a:pt x="60" y="1769"/>
                </a:lnTo>
                <a:lnTo>
                  <a:pt x="60" y="1762"/>
                </a:lnTo>
                <a:lnTo>
                  <a:pt x="61" y="1767"/>
                </a:lnTo>
                <a:lnTo>
                  <a:pt x="61" y="1767"/>
                </a:lnTo>
                <a:lnTo>
                  <a:pt x="62" y="1772"/>
                </a:lnTo>
                <a:lnTo>
                  <a:pt x="63" y="1779"/>
                </a:lnTo>
                <a:lnTo>
                  <a:pt x="65" y="1776"/>
                </a:lnTo>
                <a:lnTo>
                  <a:pt x="65" y="1780"/>
                </a:lnTo>
                <a:lnTo>
                  <a:pt x="66" y="1789"/>
                </a:lnTo>
                <a:lnTo>
                  <a:pt x="66" y="1791"/>
                </a:lnTo>
                <a:lnTo>
                  <a:pt x="69" y="1867"/>
                </a:lnTo>
                <a:lnTo>
                  <a:pt x="70" y="1819"/>
                </a:lnTo>
                <a:lnTo>
                  <a:pt x="70" y="1836"/>
                </a:lnTo>
                <a:lnTo>
                  <a:pt x="71" y="1831"/>
                </a:lnTo>
                <a:lnTo>
                  <a:pt x="73" y="1824"/>
                </a:lnTo>
                <a:lnTo>
                  <a:pt x="74" y="1827"/>
                </a:lnTo>
                <a:lnTo>
                  <a:pt x="74" y="1823"/>
                </a:lnTo>
                <a:lnTo>
                  <a:pt x="75" y="1819"/>
                </a:lnTo>
                <a:lnTo>
                  <a:pt x="75" y="1831"/>
                </a:lnTo>
                <a:lnTo>
                  <a:pt x="76" y="1827"/>
                </a:lnTo>
                <a:lnTo>
                  <a:pt x="78" y="1827"/>
                </a:lnTo>
                <a:lnTo>
                  <a:pt x="78" y="1837"/>
                </a:lnTo>
                <a:lnTo>
                  <a:pt x="79" y="1836"/>
                </a:lnTo>
                <a:lnTo>
                  <a:pt x="79" y="1834"/>
                </a:lnTo>
                <a:lnTo>
                  <a:pt x="82" y="1824"/>
                </a:lnTo>
                <a:lnTo>
                  <a:pt x="82" y="1822"/>
                </a:lnTo>
                <a:lnTo>
                  <a:pt x="83" y="1824"/>
                </a:lnTo>
                <a:lnTo>
                  <a:pt x="83" y="1821"/>
                </a:lnTo>
                <a:lnTo>
                  <a:pt x="84" y="1813"/>
                </a:lnTo>
                <a:lnTo>
                  <a:pt x="86" y="1821"/>
                </a:lnTo>
                <a:lnTo>
                  <a:pt x="87" y="1817"/>
                </a:lnTo>
                <a:lnTo>
                  <a:pt x="87" y="1813"/>
                </a:lnTo>
                <a:lnTo>
                  <a:pt x="88" y="1809"/>
                </a:lnTo>
                <a:lnTo>
                  <a:pt x="88" y="1808"/>
                </a:lnTo>
                <a:lnTo>
                  <a:pt x="91" y="1795"/>
                </a:lnTo>
                <a:lnTo>
                  <a:pt x="91" y="1793"/>
                </a:lnTo>
                <a:lnTo>
                  <a:pt x="91" y="1788"/>
                </a:lnTo>
                <a:lnTo>
                  <a:pt x="92" y="1754"/>
                </a:lnTo>
                <a:lnTo>
                  <a:pt x="92" y="1752"/>
                </a:lnTo>
                <a:lnTo>
                  <a:pt x="95" y="1739"/>
                </a:lnTo>
                <a:lnTo>
                  <a:pt x="95" y="1724"/>
                </a:lnTo>
                <a:lnTo>
                  <a:pt x="96" y="1733"/>
                </a:lnTo>
                <a:lnTo>
                  <a:pt x="96" y="1746"/>
                </a:lnTo>
                <a:lnTo>
                  <a:pt x="97" y="1745"/>
                </a:lnTo>
                <a:lnTo>
                  <a:pt x="99" y="1753"/>
                </a:lnTo>
                <a:lnTo>
                  <a:pt x="100" y="1754"/>
                </a:lnTo>
                <a:lnTo>
                  <a:pt x="100" y="1763"/>
                </a:lnTo>
                <a:lnTo>
                  <a:pt x="101" y="1763"/>
                </a:lnTo>
                <a:lnTo>
                  <a:pt x="101" y="1776"/>
                </a:lnTo>
                <a:lnTo>
                  <a:pt x="104" y="1774"/>
                </a:lnTo>
                <a:lnTo>
                  <a:pt x="104" y="1769"/>
                </a:lnTo>
                <a:lnTo>
                  <a:pt x="105" y="1770"/>
                </a:lnTo>
                <a:lnTo>
                  <a:pt x="108" y="1742"/>
                </a:lnTo>
                <a:lnTo>
                  <a:pt x="109" y="1727"/>
                </a:lnTo>
                <a:lnTo>
                  <a:pt x="110" y="1727"/>
                </a:lnTo>
                <a:lnTo>
                  <a:pt x="112" y="1689"/>
                </a:lnTo>
                <a:lnTo>
                  <a:pt x="113" y="1670"/>
                </a:lnTo>
                <a:lnTo>
                  <a:pt x="113" y="1658"/>
                </a:lnTo>
                <a:lnTo>
                  <a:pt x="114" y="1666"/>
                </a:lnTo>
                <a:lnTo>
                  <a:pt x="114" y="1681"/>
                </a:lnTo>
                <a:lnTo>
                  <a:pt x="117" y="1701"/>
                </a:lnTo>
                <a:lnTo>
                  <a:pt x="117" y="1674"/>
                </a:lnTo>
                <a:lnTo>
                  <a:pt x="118" y="1666"/>
                </a:lnTo>
                <a:lnTo>
                  <a:pt x="118" y="1655"/>
                </a:lnTo>
                <a:lnTo>
                  <a:pt x="119" y="1658"/>
                </a:lnTo>
                <a:lnTo>
                  <a:pt x="121" y="1658"/>
                </a:lnTo>
                <a:lnTo>
                  <a:pt x="122" y="1651"/>
                </a:lnTo>
                <a:lnTo>
                  <a:pt x="122" y="1649"/>
                </a:lnTo>
                <a:lnTo>
                  <a:pt x="122" y="1662"/>
                </a:lnTo>
                <a:lnTo>
                  <a:pt x="123" y="1659"/>
                </a:lnTo>
                <a:lnTo>
                  <a:pt x="125" y="1655"/>
                </a:lnTo>
                <a:lnTo>
                  <a:pt x="126" y="1662"/>
                </a:lnTo>
                <a:lnTo>
                  <a:pt x="126" y="1659"/>
                </a:lnTo>
                <a:lnTo>
                  <a:pt x="127" y="1653"/>
                </a:lnTo>
                <a:lnTo>
                  <a:pt x="127" y="1638"/>
                </a:lnTo>
                <a:lnTo>
                  <a:pt x="130" y="1612"/>
                </a:lnTo>
                <a:lnTo>
                  <a:pt x="130" y="1593"/>
                </a:lnTo>
                <a:lnTo>
                  <a:pt x="131" y="1595"/>
                </a:lnTo>
                <a:lnTo>
                  <a:pt x="131" y="1593"/>
                </a:lnTo>
                <a:lnTo>
                  <a:pt x="132" y="1595"/>
                </a:lnTo>
                <a:lnTo>
                  <a:pt x="134" y="1592"/>
                </a:lnTo>
                <a:lnTo>
                  <a:pt x="135" y="1589"/>
                </a:lnTo>
                <a:lnTo>
                  <a:pt x="135" y="1589"/>
                </a:lnTo>
                <a:lnTo>
                  <a:pt x="136" y="1586"/>
                </a:lnTo>
                <a:lnTo>
                  <a:pt x="136" y="1579"/>
                </a:lnTo>
                <a:lnTo>
                  <a:pt x="138" y="1562"/>
                </a:lnTo>
                <a:lnTo>
                  <a:pt x="139" y="1554"/>
                </a:lnTo>
                <a:lnTo>
                  <a:pt x="139" y="1539"/>
                </a:lnTo>
                <a:lnTo>
                  <a:pt x="140" y="1526"/>
                </a:lnTo>
                <a:lnTo>
                  <a:pt x="140" y="1513"/>
                </a:lnTo>
                <a:lnTo>
                  <a:pt x="143" y="1510"/>
                </a:lnTo>
                <a:lnTo>
                  <a:pt x="143" y="1508"/>
                </a:lnTo>
                <a:lnTo>
                  <a:pt x="144" y="1498"/>
                </a:lnTo>
                <a:lnTo>
                  <a:pt x="144" y="1468"/>
                </a:lnTo>
                <a:lnTo>
                  <a:pt x="145" y="1467"/>
                </a:lnTo>
                <a:lnTo>
                  <a:pt x="147" y="1448"/>
                </a:lnTo>
                <a:lnTo>
                  <a:pt x="148" y="1447"/>
                </a:lnTo>
                <a:lnTo>
                  <a:pt x="148" y="1463"/>
                </a:lnTo>
                <a:lnTo>
                  <a:pt x="149" y="1484"/>
                </a:lnTo>
                <a:lnTo>
                  <a:pt x="149" y="1464"/>
                </a:lnTo>
                <a:lnTo>
                  <a:pt x="152" y="1461"/>
                </a:lnTo>
                <a:lnTo>
                  <a:pt x="152" y="1455"/>
                </a:lnTo>
                <a:lnTo>
                  <a:pt x="153" y="1441"/>
                </a:lnTo>
                <a:lnTo>
                  <a:pt x="153" y="1439"/>
                </a:lnTo>
                <a:lnTo>
                  <a:pt x="153" y="1437"/>
                </a:lnTo>
                <a:lnTo>
                  <a:pt x="156" y="1433"/>
                </a:lnTo>
                <a:lnTo>
                  <a:pt x="157" y="1411"/>
                </a:lnTo>
                <a:lnTo>
                  <a:pt x="157" y="1392"/>
                </a:lnTo>
                <a:lnTo>
                  <a:pt x="158" y="1386"/>
                </a:lnTo>
                <a:lnTo>
                  <a:pt x="160" y="1385"/>
                </a:lnTo>
                <a:lnTo>
                  <a:pt x="161" y="1381"/>
                </a:lnTo>
                <a:lnTo>
                  <a:pt x="161" y="1375"/>
                </a:lnTo>
                <a:lnTo>
                  <a:pt x="162" y="1389"/>
                </a:lnTo>
                <a:lnTo>
                  <a:pt x="162" y="1381"/>
                </a:lnTo>
                <a:lnTo>
                  <a:pt x="165" y="1379"/>
                </a:lnTo>
                <a:lnTo>
                  <a:pt x="165" y="1392"/>
                </a:lnTo>
                <a:lnTo>
                  <a:pt x="166" y="1373"/>
                </a:lnTo>
                <a:lnTo>
                  <a:pt x="166" y="1372"/>
                </a:lnTo>
                <a:lnTo>
                  <a:pt x="168" y="1374"/>
                </a:lnTo>
                <a:lnTo>
                  <a:pt x="169" y="1386"/>
                </a:lnTo>
                <a:lnTo>
                  <a:pt x="169" y="1400"/>
                </a:lnTo>
                <a:lnTo>
                  <a:pt x="170" y="1424"/>
                </a:lnTo>
                <a:lnTo>
                  <a:pt x="170" y="1408"/>
                </a:lnTo>
                <a:lnTo>
                  <a:pt x="174" y="1385"/>
                </a:lnTo>
                <a:lnTo>
                  <a:pt x="174" y="1364"/>
                </a:lnTo>
                <a:lnTo>
                  <a:pt x="175" y="1353"/>
                </a:lnTo>
                <a:lnTo>
                  <a:pt x="175" y="1359"/>
                </a:lnTo>
                <a:lnTo>
                  <a:pt x="178" y="1347"/>
                </a:lnTo>
                <a:lnTo>
                  <a:pt x="178" y="1335"/>
                </a:lnTo>
                <a:lnTo>
                  <a:pt x="179" y="1342"/>
                </a:lnTo>
                <a:lnTo>
                  <a:pt x="179" y="1344"/>
                </a:lnTo>
                <a:lnTo>
                  <a:pt x="181" y="1352"/>
                </a:lnTo>
                <a:lnTo>
                  <a:pt x="182" y="1373"/>
                </a:lnTo>
                <a:lnTo>
                  <a:pt x="183" y="1377"/>
                </a:lnTo>
                <a:lnTo>
                  <a:pt x="183" y="1383"/>
                </a:lnTo>
                <a:lnTo>
                  <a:pt x="184" y="1374"/>
                </a:lnTo>
                <a:lnTo>
                  <a:pt x="184" y="1353"/>
                </a:lnTo>
                <a:lnTo>
                  <a:pt x="187" y="1356"/>
                </a:lnTo>
                <a:lnTo>
                  <a:pt x="187" y="1356"/>
                </a:lnTo>
                <a:lnTo>
                  <a:pt x="188" y="1370"/>
                </a:lnTo>
                <a:lnTo>
                  <a:pt x="188" y="1378"/>
                </a:lnTo>
                <a:lnTo>
                  <a:pt x="191" y="1357"/>
                </a:lnTo>
                <a:lnTo>
                  <a:pt x="191" y="1378"/>
                </a:lnTo>
                <a:lnTo>
                  <a:pt x="192" y="1366"/>
                </a:lnTo>
                <a:lnTo>
                  <a:pt x="192" y="1382"/>
                </a:lnTo>
                <a:lnTo>
                  <a:pt x="194" y="1383"/>
                </a:lnTo>
                <a:lnTo>
                  <a:pt x="195" y="1396"/>
                </a:lnTo>
                <a:lnTo>
                  <a:pt x="196" y="1395"/>
                </a:lnTo>
                <a:lnTo>
                  <a:pt x="196" y="1412"/>
                </a:lnTo>
                <a:lnTo>
                  <a:pt x="197" y="1413"/>
                </a:lnTo>
                <a:lnTo>
                  <a:pt x="197" y="1417"/>
                </a:lnTo>
                <a:lnTo>
                  <a:pt x="200" y="1418"/>
                </a:lnTo>
                <a:lnTo>
                  <a:pt x="200" y="1424"/>
                </a:lnTo>
                <a:lnTo>
                  <a:pt x="200" y="1455"/>
                </a:lnTo>
                <a:lnTo>
                  <a:pt x="201" y="1455"/>
                </a:lnTo>
                <a:lnTo>
                  <a:pt x="201" y="1444"/>
                </a:lnTo>
                <a:lnTo>
                  <a:pt x="204" y="1454"/>
                </a:lnTo>
                <a:lnTo>
                  <a:pt x="205" y="1459"/>
                </a:lnTo>
                <a:lnTo>
                  <a:pt x="205" y="1474"/>
                </a:lnTo>
                <a:lnTo>
                  <a:pt x="207" y="1457"/>
                </a:lnTo>
                <a:lnTo>
                  <a:pt x="208" y="1441"/>
                </a:lnTo>
                <a:lnTo>
                  <a:pt x="209" y="1415"/>
                </a:lnTo>
                <a:lnTo>
                  <a:pt x="209" y="1428"/>
                </a:lnTo>
                <a:lnTo>
                  <a:pt x="210" y="1431"/>
                </a:lnTo>
                <a:lnTo>
                  <a:pt x="210" y="1439"/>
                </a:lnTo>
                <a:lnTo>
                  <a:pt x="213" y="1454"/>
                </a:lnTo>
                <a:lnTo>
                  <a:pt x="213" y="1464"/>
                </a:lnTo>
                <a:lnTo>
                  <a:pt x="214" y="1465"/>
                </a:lnTo>
                <a:lnTo>
                  <a:pt x="214" y="1457"/>
                </a:lnTo>
                <a:lnTo>
                  <a:pt x="216" y="1456"/>
                </a:lnTo>
                <a:lnTo>
                  <a:pt x="217" y="1459"/>
                </a:lnTo>
                <a:lnTo>
                  <a:pt x="217" y="1448"/>
                </a:lnTo>
                <a:lnTo>
                  <a:pt x="218" y="1439"/>
                </a:lnTo>
                <a:lnTo>
                  <a:pt x="218" y="1429"/>
                </a:lnTo>
                <a:lnTo>
                  <a:pt x="220" y="1442"/>
                </a:lnTo>
                <a:lnTo>
                  <a:pt x="221" y="1417"/>
                </a:lnTo>
                <a:lnTo>
                  <a:pt x="222" y="1418"/>
                </a:lnTo>
                <a:lnTo>
                  <a:pt x="222" y="1402"/>
                </a:lnTo>
                <a:lnTo>
                  <a:pt x="223" y="1389"/>
                </a:lnTo>
                <a:lnTo>
                  <a:pt x="223" y="1383"/>
                </a:lnTo>
                <a:lnTo>
                  <a:pt x="226" y="1382"/>
                </a:lnTo>
                <a:lnTo>
                  <a:pt x="226" y="1372"/>
                </a:lnTo>
                <a:lnTo>
                  <a:pt x="227" y="1360"/>
                </a:lnTo>
                <a:lnTo>
                  <a:pt x="227" y="1344"/>
                </a:lnTo>
                <a:lnTo>
                  <a:pt x="229" y="1351"/>
                </a:lnTo>
                <a:lnTo>
                  <a:pt x="230" y="1346"/>
                </a:lnTo>
                <a:lnTo>
                  <a:pt x="231" y="1353"/>
                </a:lnTo>
                <a:lnTo>
                  <a:pt x="231" y="1340"/>
                </a:lnTo>
                <a:lnTo>
                  <a:pt x="231" y="1357"/>
                </a:lnTo>
                <a:lnTo>
                  <a:pt x="233" y="1348"/>
                </a:lnTo>
                <a:lnTo>
                  <a:pt x="234" y="1343"/>
                </a:lnTo>
                <a:lnTo>
                  <a:pt x="235" y="1349"/>
                </a:lnTo>
                <a:lnTo>
                  <a:pt x="235" y="1394"/>
                </a:lnTo>
                <a:lnTo>
                  <a:pt x="237" y="1413"/>
                </a:lnTo>
                <a:lnTo>
                  <a:pt x="237" y="1421"/>
                </a:lnTo>
                <a:lnTo>
                  <a:pt x="239" y="1435"/>
                </a:lnTo>
                <a:lnTo>
                  <a:pt x="239" y="1444"/>
                </a:lnTo>
                <a:lnTo>
                  <a:pt x="240" y="1448"/>
                </a:lnTo>
                <a:lnTo>
                  <a:pt x="240" y="1443"/>
                </a:lnTo>
                <a:lnTo>
                  <a:pt x="242" y="1433"/>
                </a:lnTo>
                <a:lnTo>
                  <a:pt x="244" y="1434"/>
                </a:lnTo>
                <a:lnTo>
                  <a:pt x="244" y="1463"/>
                </a:lnTo>
                <a:lnTo>
                  <a:pt x="246" y="1465"/>
                </a:lnTo>
                <a:lnTo>
                  <a:pt x="246" y="1441"/>
                </a:lnTo>
                <a:lnTo>
                  <a:pt x="248" y="1442"/>
                </a:lnTo>
                <a:lnTo>
                  <a:pt x="248" y="1478"/>
                </a:lnTo>
                <a:lnTo>
                  <a:pt x="248" y="1477"/>
                </a:lnTo>
                <a:lnTo>
                  <a:pt x="250" y="1508"/>
                </a:lnTo>
                <a:lnTo>
                  <a:pt x="250" y="1508"/>
                </a:lnTo>
                <a:lnTo>
                  <a:pt x="252" y="1515"/>
                </a:lnTo>
                <a:lnTo>
                  <a:pt x="252" y="1503"/>
                </a:lnTo>
                <a:lnTo>
                  <a:pt x="253" y="1485"/>
                </a:lnTo>
                <a:lnTo>
                  <a:pt x="253" y="1495"/>
                </a:lnTo>
                <a:lnTo>
                  <a:pt x="255" y="1533"/>
                </a:lnTo>
                <a:lnTo>
                  <a:pt x="256" y="1537"/>
                </a:lnTo>
                <a:lnTo>
                  <a:pt x="257" y="1528"/>
                </a:lnTo>
                <a:lnTo>
                  <a:pt x="257" y="1543"/>
                </a:lnTo>
                <a:lnTo>
                  <a:pt x="259" y="1601"/>
                </a:lnTo>
                <a:lnTo>
                  <a:pt x="259" y="1640"/>
                </a:lnTo>
                <a:lnTo>
                  <a:pt x="261" y="1666"/>
                </a:lnTo>
                <a:lnTo>
                  <a:pt x="261" y="1723"/>
                </a:lnTo>
                <a:lnTo>
                  <a:pt x="263" y="1709"/>
                </a:lnTo>
                <a:lnTo>
                  <a:pt x="263" y="1731"/>
                </a:lnTo>
                <a:lnTo>
                  <a:pt x="264" y="1757"/>
                </a:lnTo>
                <a:lnTo>
                  <a:pt x="265" y="1762"/>
                </a:lnTo>
                <a:lnTo>
                  <a:pt x="265" y="1722"/>
                </a:lnTo>
                <a:lnTo>
                  <a:pt x="266" y="1681"/>
                </a:lnTo>
                <a:lnTo>
                  <a:pt x="266" y="1715"/>
                </a:lnTo>
                <a:lnTo>
                  <a:pt x="268" y="1740"/>
                </a:lnTo>
                <a:lnTo>
                  <a:pt x="269" y="1720"/>
                </a:lnTo>
                <a:lnTo>
                  <a:pt x="270" y="1719"/>
                </a:lnTo>
                <a:lnTo>
                  <a:pt x="270" y="1705"/>
                </a:lnTo>
                <a:lnTo>
                  <a:pt x="272" y="1720"/>
                </a:lnTo>
                <a:lnTo>
                  <a:pt x="272" y="1715"/>
                </a:lnTo>
                <a:lnTo>
                  <a:pt x="274" y="1732"/>
                </a:lnTo>
                <a:lnTo>
                  <a:pt x="274" y="1727"/>
                </a:lnTo>
                <a:lnTo>
                  <a:pt x="276" y="1693"/>
                </a:lnTo>
                <a:lnTo>
                  <a:pt x="276" y="1659"/>
                </a:lnTo>
                <a:lnTo>
                  <a:pt x="277" y="1676"/>
                </a:lnTo>
                <a:lnTo>
                  <a:pt x="278" y="1647"/>
                </a:lnTo>
                <a:lnTo>
                  <a:pt x="279" y="1646"/>
                </a:lnTo>
                <a:lnTo>
                  <a:pt x="279" y="1664"/>
                </a:lnTo>
                <a:lnTo>
                  <a:pt x="279" y="1711"/>
                </a:lnTo>
                <a:lnTo>
                  <a:pt x="281" y="1753"/>
                </a:lnTo>
                <a:lnTo>
                  <a:pt x="282" y="1782"/>
                </a:lnTo>
                <a:lnTo>
                  <a:pt x="283" y="1759"/>
                </a:lnTo>
                <a:lnTo>
                  <a:pt x="283" y="1762"/>
                </a:lnTo>
                <a:lnTo>
                  <a:pt x="285" y="1811"/>
                </a:lnTo>
                <a:lnTo>
                  <a:pt x="285" y="1805"/>
                </a:lnTo>
                <a:lnTo>
                  <a:pt x="287" y="1742"/>
                </a:lnTo>
                <a:lnTo>
                  <a:pt x="287" y="1745"/>
                </a:lnTo>
                <a:lnTo>
                  <a:pt x="289" y="1744"/>
                </a:lnTo>
                <a:lnTo>
                  <a:pt x="289" y="1719"/>
                </a:lnTo>
                <a:lnTo>
                  <a:pt x="290" y="1690"/>
                </a:lnTo>
                <a:lnTo>
                  <a:pt x="291" y="1701"/>
                </a:lnTo>
                <a:lnTo>
                  <a:pt x="292" y="1677"/>
                </a:lnTo>
                <a:lnTo>
                  <a:pt x="292" y="1671"/>
                </a:lnTo>
                <a:lnTo>
                  <a:pt x="294" y="1664"/>
                </a:lnTo>
                <a:lnTo>
                  <a:pt x="294" y="1687"/>
                </a:lnTo>
                <a:lnTo>
                  <a:pt x="296" y="1644"/>
                </a:lnTo>
                <a:lnTo>
                  <a:pt x="296" y="1659"/>
                </a:lnTo>
                <a:lnTo>
                  <a:pt x="298" y="1658"/>
                </a:lnTo>
                <a:lnTo>
                  <a:pt x="298" y="1633"/>
                </a:lnTo>
                <a:lnTo>
                  <a:pt x="300" y="1616"/>
                </a:lnTo>
                <a:lnTo>
                  <a:pt x="300" y="1614"/>
                </a:lnTo>
                <a:lnTo>
                  <a:pt x="302" y="1603"/>
                </a:lnTo>
                <a:lnTo>
                  <a:pt x="302" y="1623"/>
                </a:lnTo>
                <a:lnTo>
                  <a:pt x="303" y="1621"/>
                </a:lnTo>
                <a:lnTo>
                  <a:pt x="304" y="1625"/>
                </a:lnTo>
                <a:lnTo>
                  <a:pt x="305" y="1625"/>
                </a:lnTo>
                <a:lnTo>
                  <a:pt x="305" y="1619"/>
                </a:lnTo>
                <a:lnTo>
                  <a:pt x="307" y="1614"/>
                </a:lnTo>
                <a:lnTo>
                  <a:pt x="307" y="1610"/>
                </a:lnTo>
                <a:lnTo>
                  <a:pt x="309" y="1599"/>
                </a:lnTo>
                <a:lnTo>
                  <a:pt x="309" y="1585"/>
                </a:lnTo>
                <a:lnTo>
                  <a:pt x="311" y="1590"/>
                </a:lnTo>
                <a:lnTo>
                  <a:pt x="311" y="1580"/>
                </a:lnTo>
                <a:lnTo>
                  <a:pt x="311" y="1554"/>
                </a:lnTo>
                <a:lnTo>
                  <a:pt x="313" y="1524"/>
                </a:lnTo>
                <a:lnTo>
                  <a:pt x="313" y="1533"/>
                </a:lnTo>
                <a:lnTo>
                  <a:pt x="315" y="1534"/>
                </a:lnTo>
                <a:lnTo>
                  <a:pt x="315" y="1538"/>
                </a:lnTo>
                <a:lnTo>
                  <a:pt x="316" y="1528"/>
                </a:lnTo>
                <a:lnTo>
                  <a:pt x="317" y="1541"/>
                </a:lnTo>
                <a:lnTo>
                  <a:pt x="318" y="1582"/>
                </a:lnTo>
                <a:lnTo>
                  <a:pt x="318" y="1565"/>
                </a:lnTo>
                <a:lnTo>
                  <a:pt x="320" y="1573"/>
                </a:lnTo>
                <a:lnTo>
                  <a:pt x="320" y="1577"/>
                </a:lnTo>
                <a:lnTo>
                  <a:pt x="322" y="1576"/>
                </a:lnTo>
                <a:lnTo>
                  <a:pt x="322" y="1580"/>
                </a:lnTo>
                <a:lnTo>
                  <a:pt x="324" y="1579"/>
                </a:lnTo>
                <a:lnTo>
                  <a:pt x="324" y="1564"/>
                </a:lnTo>
                <a:lnTo>
                  <a:pt x="325" y="1572"/>
                </a:lnTo>
                <a:lnTo>
                  <a:pt x="326" y="1589"/>
                </a:lnTo>
                <a:lnTo>
                  <a:pt x="326" y="1581"/>
                </a:lnTo>
                <a:lnTo>
                  <a:pt x="328" y="1552"/>
                </a:lnTo>
                <a:lnTo>
                  <a:pt x="328" y="1538"/>
                </a:lnTo>
                <a:lnTo>
                  <a:pt x="329" y="1512"/>
                </a:lnTo>
                <a:lnTo>
                  <a:pt x="330" y="1490"/>
                </a:lnTo>
                <a:lnTo>
                  <a:pt x="332" y="1502"/>
                </a:lnTo>
                <a:lnTo>
                  <a:pt x="332" y="1499"/>
                </a:lnTo>
                <a:lnTo>
                  <a:pt x="333" y="1485"/>
                </a:lnTo>
                <a:lnTo>
                  <a:pt x="337" y="1467"/>
                </a:lnTo>
                <a:lnTo>
                  <a:pt x="339" y="1444"/>
                </a:lnTo>
                <a:lnTo>
                  <a:pt x="341" y="1416"/>
                </a:lnTo>
                <a:lnTo>
                  <a:pt x="341" y="1357"/>
                </a:lnTo>
                <a:lnTo>
                  <a:pt x="342" y="1387"/>
                </a:lnTo>
                <a:lnTo>
                  <a:pt x="342" y="1387"/>
                </a:lnTo>
                <a:lnTo>
                  <a:pt x="343" y="1389"/>
                </a:lnTo>
                <a:lnTo>
                  <a:pt x="345" y="1402"/>
                </a:lnTo>
                <a:lnTo>
                  <a:pt x="345" y="1447"/>
                </a:lnTo>
                <a:lnTo>
                  <a:pt x="346" y="1437"/>
                </a:lnTo>
                <a:lnTo>
                  <a:pt x="346" y="1443"/>
                </a:lnTo>
                <a:lnTo>
                  <a:pt x="348" y="1424"/>
                </a:lnTo>
                <a:lnTo>
                  <a:pt x="348" y="1417"/>
                </a:lnTo>
                <a:lnTo>
                  <a:pt x="350" y="1392"/>
                </a:lnTo>
                <a:lnTo>
                  <a:pt x="350" y="1381"/>
                </a:lnTo>
                <a:lnTo>
                  <a:pt x="351" y="1402"/>
                </a:lnTo>
                <a:lnTo>
                  <a:pt x="352" y="1395"/>
                </a:lnTo>
                <a:lnTo>
                  <a:pt x="354" y="1407"/>
                </a:lnTo>
                <a:lnTo>
                  <a:pt x="354" y="1411"/>
                </a:lnTo>
                <a:lnTo>
                  <a:pt x="355" y="1415"/>
                </a:lnTo>
                <a:lnTo>
                  <a:pt x="355" y="1420"/>
                </a:lnTo>
                <a:lnTo>
                  <a:pt x="358" y="1409"/>
                </a:lnTo>
                <a:lnTo>
                  <a:pt x="358" y="1385"/>
                </a:lnTo>
                <a:lnTo>
                  <a:pt x="358" y="1372"/>
                </a:lnTo>
                <a:lnTo>
                  <a:pt x="359" y="1386"/>
                </a:lnTo>
                <a:lnTo>
                  <a:pt x="359" y="1405"/>
                </a:lnTo>
                <a:lnTo>
                  <a:pt x="361" y="1411"/>
                </a:lnTo>
                <a:lnTo>
                  <a:pt x="361" y="1418"/>
                </a:lnTo>
                <a:lnTo>
                  <a:pt x="363" y="1422"/>
                </a:lnTo>
                <a:lnTo>
                  <a:pt x="363" y="1428"/>
                </a:lnTo>
                <a:lnTo>
                  <a:pt x="364" y="1396"/>
                </a:lnTo>
                <a:lnTo>
                  <a:pt x="365" y="1400"/>
                </a:lnTo>
                <a:lnTo>
                  <a:pt x="367" y="1379"/>
                </a:lnTo>
                <a:lnTo>
                  <a:pt x="367" y="1399"/>
                </a:lnTo>
                <a:lnTo>
                  <a:pt x="368" y="1413"/>
                </a:lnTo>
                <a:lnTo>
                  <a:pt x="368" y="1399"/>
                </a:lnTo>
                <a:lnTo>
                  <a:pt x="371" y="1405"/>
                </a:lnTo>
                <a:lnTo>
                  <a:pt x="371" y="1391"/>
                </a:lnTo>
                <a:lnTo>
                  <a:pt x="372" y="1378"/>
                </a:lnTo>
                <a:lnTo>
                  <a:pt x="372" y="1375"/>
                </a:lnTo>
                <a:lnTo>
                  <a:pt x="373" y="1373"/>
                </a:lnTo>
                <a:lnTo>
                  <a:pt x="374" y="1379"/>
                </a:lnTo>
                <a:lnTo>
                  <a:pt x="374" y="1385"/>
                </a:lnTo>
                <a:lnTo>
                  <a:pt x="376" y="1381"/>
                </a:lnTo>
                <a:lnTo>
                  <a:pt x="376" y="1382"/>
                </a:lnTo>
                <a:lnTo>
                  <a:pt x="377" y="1359"/>
                </a:lnTo>
                <a:lnTo>
                  <a:pt x="378" y="1351"/>
                </a:lnTo>
                <a:lnTo>
                  <a:pt x="380" y="1348"/>
                </a:lnTo>
                <a:lnTo>
                  <a:pt x="380" y="1364"/>
                </a:lnTo>
                <a:lnTo>
                  <a:pt x="381" y="1348"/>
                </a:lnTo>
                <a:lnTo>
                  <a:pt x="381" y="1355"/>
                </a:lnTo>
                <a:lnTo>
                  <a:pt x="384" y="1374"/>
                </a:lnTo>
                <a:lnTo>
                  <a:pt x="384" y="1383"/>
                </a:lnTo>
                <a:lnTo>
                  <a:pt x="385" y="1383"/>
                </a:lnTo>
                <a:lnTo>
                  <a:pt x="386" y="1360"/>
                </a:lnTo>
                <a:lnTo>
                  <a:pt x="387" y="1347"/>
                </a:lnTo>
                <a:lnTo>
                  <a:pt x="389" y="1362"/>
                </a:lnTo>
                <a:lnTo>
                  <a:pt x="389" y="1383"/>
                </a:lnTo>
                <a:lnTo>
                  <a:pt x="389" y="1386"/>
                </a:lnTo>
                <a:lnTo>
                  <a:pt x="390" y="1395"/>
                </a:lnTo>
                <a:lnTo>
                  <a:pt x="391" y="1396"/>
                </a:lnTo>
                <a:lnTo>
                  <a:pt x="393" y="1383"/>
                </a:lnTo>
                <a:lnTo>
                  <a:pt x="393" y="1382"/>
                </a:lnTo>
                <a:lnTo>
                  <a:pt x="394" y="1386"/>
                </a:lnTo>
                <a:lnTo>
                  <a:pt x="397" y="1365"/>
                </a:lnTo>
                <a:lnTo>
                  <a:pt x="398" y="1362"/>
                </a:lnTo>
                <a:lnTo>
                  <a:pt x="398" y="1361"/>
                </a:lnTo>
                <a:lnTo>
                  <a:pt x="399" y="1368"/>
                </a:lnTo>
                <a:lnTo>
                  <a:pt x="400" y="1369"/>
                </a:lnTo>
                <a:lnTo>
                  <a:pt x="402" y="1344"/>
                </a:lnTo>
                <a:lnTo>
                  <a:pt x="402" y="1360"/>
                </a:lnTo>
                <a:lnTo>
                  <a:pt x="403" y="1372"/>
                </a:lnTo>
                <a:lnTo>
                  <a:pt x="403" y="1381"/>
                </a:lnTo>
                <a:lnTo>
                  <a:pt x="404" y="1378"/>
                </a:lnTo>
                <a:lnTo>
                  <a:pt x="406" y="1396"/>
                </a:lnTo>
                <a:lnTo>
                  <a:pt x="406" y="1387"/>
                </a:lnTo>
                <a:lnTo>
                  <a:pt x="407" y="1353"/>
                </a:lnTo>
                <a:lnTo>
                  <a:pt x="407" y="1375"/>
                </a:lnTo>
                <a:lnTo>
                  <a:pt x="410" y="1383"/>
                </a:lnTo>
                <a:lnTo>
                  <a:pt x="410" y="1378"/>
                </a:lnTo>
                <a:lnTo>
                  <a:pt x="411" y="1383"/>
                </a:lnTo>
                <a:lnTo>
                  <a:pt x="411" y="1395"/>
                </a:lnTo>
                <a:lnTo>
                  <a:pt x="412" y="1403"/>
                </a:lnTo>
                <a:lnTo>
                  <a:pt x="415" y="1405"/>
                </a:lnTo>
                <a:lnTo>
                  <a:pt x="415" y="1396"/>
                </a:lnTo>
                <a:lnTo>
                  <a:pt x="416" y="1408"/>
                </a:lnTo>
                <a:lnTo>
                  <a:pt x="416" y="1416"/>
                </a:lnTo>
                <a:lnTo>
                  <a:pt x="419" y="1422"/>
                </a:lnTo>
                <a:lnTo>
                  <a:pt x="419" y="1421"/>
                </a:lnTo>
                <a:lnTo>
                  <a:pt x="420" y="1400"/>
                </a:lnTo>
                <a:lnTo>
                  <a:pt x="420" y="1411"/>
                </a:lnTo>
                <a:lnTo>
                  <a:pt x="420" y="1435"/>
                </a:lnTo>
                <a:lnTo>
                  <a:pt x="423" y="1450"/>
                </a:lnTo>
                <a:lnTo>
                  <a:pt x="423" y="1444"/>
                </a:lnTo>
                <a:lnTo>
                  <a:pt x="424" y="1455"/>
                </a:lnTo>
                <a:lnTo>
                  <a:pt x="424" y="1437"/>
                </a:lnTo>
                <a:lnTo>
                  <a:pt x="425" y="1438"/>
                </a:lnTo>
                <a:lnTo>
                  <a:pt x="427" y="1429"/>
                </a:lnTo>
                <a:lnTo>
                  <a:pt x="428" y="1472"/>
                </a:lnTo>
                <a:lnTo>
                  <a:pt x="428" y="1480"/>
                </a:lnTo>
                <a:lnTo>
                  <a:pt x="429" y="1482"/>
                </a:lnTo>
                <a:lnTo>
                  <a:pt x="429" y="1493"/>
                </a:lnTo>
                <a:lnTo>
                  <a:pt x="432" y="1491"/>
                </a:lnTo>
                <a:lnTo>
                  <a:pt x="432" y="1499"/>
                </a:lnTo>
                <a:lnTo>
                  <a:pt x="433" y="1494"/>
                </a:lnTo>
                <a:lnTo>
                  <a:pt x="433" y="1482"/>
                </a:lnTo>
                <a:lnTo>
                  <a:pt x="434" y="1487"/>
                </a:lnTo>
                <a:lnTo>
                  <a:pt x="437" y="1464"/>
                </a:lnTo>
                <a:lnTo>
                  <a:pt x="437" y="1464"/>
                </a:lnTo>
                <a:lnTo>
                  <a:pt x="437" y="1485"/>
                </a:lnTo>
                <a:lnTo>
                  <a:pt x="438" y="1470"/>
                </a:lnTo>
                <a:lnTo>
                  <a:pt x="440" y="1485"/>
                </a:lnTo>
                <a:lnTo>
                  <a:pt x="441" y="1495"/>
                </a:lnTo>
                <a:lnTo>
                  <a:pt x="441" y="1493"/>
                </a:lnTo>
                <a:lnTo>
                  <a:pt x="442" y="1493"/>
                </a:lnTo>
                <a:lnTo>
                  <a:pt x="442" y="1477"/>
                </a:lnTo>
                <a:lnTo>
                  <a:pt x="445" y="1452"/>
                </a:lnTo>
                <a:lnTo>
                  <a:pt x="445" y="1448"/>
                </a:lnTo>
                <a:lnTo>
                  <a:pt x="446" y="1451"/>
                </a:lnTo>
                <a:lnTo>
                  <a:pt x="446" y="1460"/>
                </a:lnTo>
                <a:lnTo>
                  <a:pt x="447" y="1504"/>
                </a:lnTo>
                <a:lnTo>
                  <a:pt x="449" y="1517"/>
                </a:lnTo>
                <a:lnTo>
                  <a:pt x="450" y="1530"/>
                </a:lnTo>
                <a:lnTo>
                  <a:pt x="450" y="1516"/>
                </a:lnTo>
                <a:lnTo>
                  <a:pt x="451" y="1485"/>
                </a:lnTo>
                <a:lnTo>
                  <a:pt x="451" y="1461"/>
                </a:lnTo>
                <a:lnTo>
                  <a:pt x="453" y="1441"/>
                </a:lnTo>
                <a:lnTo>
                  <a:pt x="454" y="1442"/>
                </a:lnTo>
                <a:lnTo>
                  <a:pt x="454" y="1448"/>
                </a:lnTo>
                <a:lnTo>
                  <a:pt x="455" y="1439"/>
                </a:lnTo>
                <a:lnTo>
                  <a:pt x="455" y="1435"/>
                </a:lnTo>
                <a:lnTo>
                  <a:pt x="458" y="1431"/>
                </a:lnTo>
                <a:lnTo>
                  <a:pt x="458" y="1451"/>
                </a:lnTo>
                <a:lnTo>
                  <a:pt x="459" y="1434"/>
                </a:lnTo>
                <a:lnTo>
                  <a:pt x="459" y="1439"/>
                </a:lnTo>
                <a:lnTo>
                  <a:pt x="460" y="1441"/>
                </a:lnTo>
                <a:lnTo>
                  <a:pt x="462" y="1428"/>
                </a:lnTo>
                <a:lnTo>
                  <a:pt x="463" y="1454"/>
                </a:lnTo>
                <a:lnTo>
                  <a:pt x="463" y="1470"/>
                </a:lnTo>
                <a:lnTo>
                  <a:pt x="464" y="1472"/>
                </a:lnTo>
                <a:lnTo>
                  <a:pt x="464" y="1487"/>
                </a:lnTo>
                <a:lnTo>
                  <a:pt x="467" y="1516"/>
                </a:lnTo>
                <a:lnTo>
                  <a:pt x="467" y="1506"/>
                </a:lnTo>
                <a:lnTo>
                  <a:pt x="468" y="1503"/>
                </a:lnTo>
                <a:lnTo>
                  <a:pt x="468" y="1504"/>
                </a:lnTo>
                <a:lnTo>
                  <a:pt x="468" y="1497"/>
                </a:lnTo>
                <a:lnTo>
                  <a:pt x="471" y="1502"/>
                </a:lnTo>
                <a:lnTo>
                  <a:pt x="472" y="1519"/>
                </a:lnTo>
                <a:lnTo>
                  <a:pt x="472" y="1532"/>
                </a:lnTo>
                <a:lnTo>
                  <a:pt x="473" y="1529"/>
                </a:lnTo>
                <a:lnTo>
                  <a:pt x="475" y="1526"/>
                </a:lnTo>
                <a:lnTo>
                  <a:pt x="476" y="1539"/>
                </a:lnTo>
                <a:lnTo>
                  <a:pt x="476" y="1537"/>
                </a:lnTo>
                <a:lnTo>
                  <a:pt x="477" y="1508"/>
                </a:lnTo>
                <a:lnTo>
                  <a:pt x="477" y="1512"/>
                </a:lnTo>
                <a:lnTo>
                  <a:pt x="480" y="1511"/>
                </a:lnTo>
                <a:lnTo>
                  <a:pt x="480" y="1516"/>
                </a:lnTo>
                <a:lnTo>
                  <a:pt x="481" y="1516"/>
                </a:lnTo>
                <a:lnTo>
                  <a:pt x="481" y="1521"/>
                </a:lnTo>
                <a:lnTo>
                  <a:pt x="482" y="1519"/>
                </a:lnTo>
                <a:lnTo>
                  <a:pt x="484" y="1502"/>
                </a:lnTo>
                <a:lnTo>
                  <a:pt x="484" y="1503"/>
                </a:lnTo>
                <a:lnTo>
                  <a:pt x="485" y="1493"/>
                </a:lnTo>
                <a:lnTo>
                  <a:pt x="485" y="1491"/>
                </a:lnTo>
                <a:lnTo>
                  <a:pt x="486" y="1486"/>
                </a:lnTo>
                <a:lnTo>
                  <a:pt x="488" y="1484"/>
                </a:lnTo>
                <a:lnTo>
                  <a:pt x="489" y="1482"/>
                </a:lnTo>
                <a:lnTo>
                  <a:pt x="489" y="1470"/>
                </a:lnTo>
                <a:lnTo>
                  <a:pt x="490" y="1480"/>
                </a:lnTo>
                <a:lnTo>
                  <a:pt x="490" y="1469"/>
                </a:lnTo>
                <a:lnTo>
                  <a:pt x="493" y="1478"/>
                </a:lnTo>
                <a:lnTo>
                  <a:pt x="493" y="1476"/>
                </a:lnTo>
                <a:lnTo>
                  <a:pt x="494" y="1476"/>
                </a:lnTo>
                <a:lnTo>
                  <a:pt x="494" y="1486"/>
                </a:lnTo>
                <a:lnTo>
                  <a:pt x="495" y="1487"/>
                </a:lnTo>
                <a:lnTo>
                  <a:pt x="497" y="1519"/>
                </a:lnTo>
                <a:lnTo>
                  <a:pt x="498" y="1529"/>
                </a:lnTo>
                <a:lnTo>
                  <a:pt x="498" y="1533"/>
                </a:lnTo>
                <a:lnTo>
                  <a:pt x="499" y="1556"/>
                </a:lnTo>
                <a:lnTo>
                  <a:pt x="499" y="1556"/>
                </a:lnTo>
                <a:lnTo>
                  <a:pt x="501" y="1552"/>
                </a:lnTo>
                <a:lnTo>
                  <a:pt x="502" y="1545"/>
                </a:lnTo>
                <a:lnTo>
                  <a:pt x="502" y="1549"/>
                </a:lnTo>
                <a:lnTo>
                  <a:pt x="503" y="1532"/>
                </a:lnTo>
                <a:lnTo>
                  <a:pt x="503" y="1541"/>
                </a:lnTo>
                <a:lnTo>
                  <a:pt x="506" y="1545"/>
                </a:lnTo>
                <a:lnTo>
                  <a:pt x="506" y="1549"/>
                </a:lnTo>
                <a:lnTo>
                  <a:pt x="507" y="1551"/>
                </a:lnTo>
                <a:lnTo>
                  <a:pt x="507" y="1542"/>
                </a:lnTo>
                <a:lnTo>
                  <a:pt x="508" y="1541"/>
                </a:lnTo>
                <a:lnTo>
                  <a:pt x="510" y="1525"/>
                </a:lnTo>
                <a:lnTo>
                  <a:pt x="511" y="1528"/>
                </a:lnTo>
                <a:lnTo>
                  <a:pt x="511" y="1529"/>
                </a:lnTo>
                <a:lnTo>
                  <a:pt x="512" y="1520"/>
                </a:lnTo>
                <a:lnTo>
                  <a:pt x="512" y="1515"/>
                </a:lnTo>
                <a:lnTo>
                  <a:pt x="515" y="1511"/>
                </a:lnTo>
                <a:lnTo>
                  <a:pt x="515" y="1520"/>
                </a:lnTo>
                <a:lnTo>
                  <a:pt x="515" y="1536"/>
                </a:lnTo>
                <a:lnTo>
                  <a:pt x="516" y="1526"/>
                </a:lnTo>
                <a:lnTo>
                  <a:pt x="516" y="1547"/>
                </a:lnTo>
                <a:lnTo>
                  <a:pt x="519" y="1567"/>
                </a:lnTo>
                <a:lnTo>
                  <a:pt x="519" y="1569"/>
                </a:lnTo>
                <a:lnTo>
                  <a:pt x="520" y="1577"/>
                </a:lnTo>
                <a:lnTo>
                  <a:pt x="520" y="1580"/>
                </a:lnTo>
                <a:lnTo>
                  <a:pt x="522" y="1568"/>
                </a:lnTo>
                <a:lnTo>
                  <a:pt x="523" y="1568"/>
                </a:lnTo>
                <a:lnTo>
                  <a:pt x="524" y="1585"/>
                </a:lnTo>
                <a:lnTo>
                  <a:pt x="524" y="1585"/>
                </a:lnTo>
                <a:lnTo>
                  <a:pt x="525" y="1611"/>
                </a:lnTo>
                <a:lnTo>
                  <a:pt x="525" y="1598"/>
                </a:lnTo>
                <a:lnTo>
                  <a:pt x="528" y="1586"/>
                </a:lnTo>
                <a:lnTo>
                  <a:pt x="528" y="1579"/>
                </a:lnTo>
                <a:lnTo>
                  <a:pt x="529" y="1564"/>
                </a:lnTo>
                <a:lnTo>
                  <a:pt x="529" y="1572"/>
                </a:lnTo>
                <a:lnTo>
                  <a:pt x="531" y="1573"/>
                </a:lnTo>
                <a:lnTo>
                  <a:pt x="532" y="1585"/>
                </a:lnTo>
                <a:lnTo>
                  <a:pt x="532" y="1575"/>
                </a:lnTo>
                <a:lnTo>
                  <a:pt x="533" y="1586"/>
                </a:lnTo>
                <a:lnTo>
                  <a:pt x="533" y="1573"/>
                </a:lnTo>
                <a:lnTo>
                  <a:pt x="535" y="1567"/>
                </a:lnTo>
                <a:lnTo>
                  <a:pt x="536" y="1538"/>
                </a:lnTo>
                <a:lnTo>
                  <a:pt x="537" y="1515"/>
                </a:lnTo>
                <a:lnTo>
                  <a:pt x="537" y="1485"/>
                </a:lnTo>
                <a:lnTo>
                  <a:pt x="538" y="1489"/>
                </a:lnTo>
                <a:lnTo>
                  <a:pt x="538" y="1482"/>
                </a:lnTo>
                <a:lnTo>
                  <a:pt x="541" y="1493"/>
                </a:lnTo>
                <a:lnTo>
                  <a:pt x="541" y="1497"/>
                </a:lnTo>
                <a:lnTo>
                  <a:pt x="542" y="1495"/>
                </a:lnTo>
                <a:lnTo>
                  <a:pt x="542" y="1478"/>
                </a:lnTo>
                <a:lnTo>
                  <a:pt x="544" y="1474"/>
                </a:lnTo>
                <a:lnTo>
                  <a:pt x="545" y="1474"/>
                </a:lnTo>
                <a:lnTo>
                  <a:pt x="546" y="1500"/>
                </a:lnTo>
                <a:lnTo>
                  <a:pt x="546" y="1491"/>
                </a:lnTo>
                <a:lnTo>
                  <a:pt x="546" y="1485"/>
                </a:lnTo>
                <a:lnTo>
                  <a:pt x="548" y="1460"/>
                </a:lnTo>
                <a:lnTo>
                  <a:pt x="549" y="1468"/>
                </a:lnTo>
                <a:lnTo>
                  <a:pt x="550" y="1487"/>
                </a:lnTo>
                <a:lnTo>
                  <a:pt x="550" y="1516"/>
                </a:lnTo>
                <a:lnTo>
                  <a:pt x="551" y="1519"/>
                </a:lnTo>
                <a:lnTo>
                  <a:pt x="551" y="1507"/>
                </a:lnTo>
                <a:lnTo>
                  <a:pt x="554" y="1493"/>
                </a:lnTo>
                <a:lnTo>
                  <a:pt x="554" y="1497"/>
                </a:lnTo>
                <a:lnTo>
                  <a:pt x="555" y="1506"/>
                </a:lnTo>
                <a:lnTo>
                  <a:pt x="555" y="1510"/>
                </a:lnTo>
                <a:lnTo>
                  <a:pt x="557" y="1512"/>
                </a:lnTo>
                <a:lnTo>
                  <a:pt x="558" y="1494"/>
                </a:lnTo>
                <a:lnTo>
                  <a:pt x="559" y="1510"/>
                </a:lnTo>
                <a:lnTo>
                  <a:pt x="559" y="1503"/>
                </a:lnTo>
                <a:lnTo>
                  <a:pt x="561" y="1500"/>
                </a:lnTo>
                <a:lnTo>
                  <a:pt x="561" y="1490"/>
                </a:lnTo>
                <a:lnTo>
                  <a:pt x="563" y="1476"/>
                </a:lnTo>
                <a:lnTo>
                  <a:pt x="564" y="1460"/>
                </a:lnTo>
                <a:lnTo>
                  <a:pt x="567" y="1482"/>
                </a:lnTo>
                <a:lnTo>
                  <a:pt x="568" y="1495"/>
                </a:lnTo>
                <a:lnTo>
                  <a:pt x="568" y="1495"/>
                </a:lnTo>
                <a:lnTo>
                  <a:pt x="570" y="1489"/>
                </a:lnTo>
                <a:lnTo>
                  <a:pt x="571" y="1463"/>
                </a:lnTo>
                <a:lnTo>
                  <a:pt x="572" y="1452"/>
                </a:lnTo>
                <a:lnTo>
                  <a:pt x="572" y="1446"/>
                </a:lnTo>
                <a:lnTo>
                  <a:pt x="574" y="1457"/>
                </a:lnTo>
                <a:lnTo>
                  <a:pt x="574" y="1448"/>
                </a:lnTo>
                <a:lnTo>
                  <a:pt x="576" y="1446"/>
                </a:lnTo>
                <a:lnTo>
                  <a:pt x="576" y="1439"/>
                </a:lnTo>
                <a:lnTo>
                  <a:pt x="577" y="1473"/>
                </a:lnTo>
                <a:lnTo>
                  <a:pt x="577" y="1486"/>
                </a:lnTo>
                <a:lnTo>
                  <a:pt x="577" y="1493"/>
                </a:lnTo>
                <a:lnTo>
                  <a:pt x="580" y="1494"/>
                </a:lnTo>
                <a:lnTo>
                  <a:pt x="580" y="1516"/>
                </a:lnTo>
                <a:lnTo>
                  <a:pt x="581" y="1526"/>
                </a:lnTo>
                <a:lnTo>
                  <a:pt x="581" y="1508"/>
                </a:lnTo>
                <a:lnTo>
                  <a:pt x="583" y="1493"/>
                </a:lnTo>
                <a:lnTo>
                  <a:pt x="584" y="1493"/>
                </a:lnTo>
                <a:lnTo>
                  <a:pt x="585" y="1503"/>
                </a:lnTo>
                <a:lnTo>
                  <a:pt x="585" y="1519"/>
                </a:lnTo>
                <a:lnTo>
                  <a:pt x="587" y="1487"/>
                </a:lnTo>
                <a:lnTo>
                  <a:pt x="587" y="1485"/>
                </a:lnTo>
                <a:lnTo>
                  <a:pt x="589" y="1494"/>
                </a:lnTo>
                <a:lnTo>
                  <a:pt x="589" y="1474"/>
                </a:lnTo>
                <a:lnTo>
                  <a:pt x="590" y="1444"/>
                </a:lnTo>
                <a:lnTo>
                  <a:pt x="590" y="1441"/>
                </a:lnTo>
                <a:lnTo>
                  <a:pt x="592" y="1446"/>
                </a:lnTo>
                <a:lnTo>
                  <a:pt x="593" y="1452"/>
                </a:lnTo>
                <a:lnTo>
                  <a:pt x="593" y="1455"/>
                </a:lnTo>
                <a:lnTo>
                  <a:pt x="594" y="1460"/>
                </a:lnTo>
                <a:lnTo>
                  <a:pt x="594" y="1451"/>
                </a:lnTo>
                <a:lnTo>
                  <a:pt x="596" y="1454"/>
                </a:lnTo>
                <a:lnTo>
                  <a:pt x="597" y="1477"/>
                </a:lnTo>
                <a:lnTo>
                  <a:pt x="598" y="1470"/>
                </a:lnTo>
                <a:lnTo>
                  <a:pt x="598" y="1457"/>
                </a:lnTo>
                <a:lnTo>
                  <a:pt x="600" y="1451"/>
                </a:lnTo>
                <a:lnTo>
                  <a:pt x="600" y="1454"/>
                </a:lnTo>
                <a:lnTo>
                  <a:pt x="602" y="1461"/>
                </a:lnTo>
                <a:lnTo>
                  <a:pt x="602" y="1434"/>
                </a:lnTo>
                <a:lnTo>
                  <a:pt x="604" y="1391"/>
                </a:lnTo>
                <a:lnTo>
                  <a:pt x="604" y="1375"/>
                </a:lnTo>
                <a:lnTo>
                  <a:pt x="605" y="1379"/>
                </a:lnTo>
                <a:lnTo>
                  <a:pt x="606" y="1382"/>
                </a:lnTo>
                <a:lnTo>
                  <a:pt x="607" y="1381"/>
                </a:lnTo>
                <a:lnTo>
                  <a:pt x="607" y="1390"/>
                </a:lnTo>
                <a:lnTo>
                  <a:pt x="609" y="1394"/>
                </a:lnTo>
                <a:lnTo>
                  <a:pt x="609" y="1385"/>
                </a:lnTo>
                <a:lnTo>
                  <a:pt x="610" y="1395"/>
                </a:lnTo>
                <a:lnTo>
                  <a:pt x="611" y="1395"/>
                </a:lnTo>
                <a:lnTo>
                  <a:pt x="611" y="1416"/>
                </a:lnTo>
                <a:lnTo>
                  <a:pt x="613" y="1365"/>
                </a:lnTo>
                <a:lnTo>
                  <a:pt x="615" y="1329"/>
                </a:lnTo>
                <a:lnTo>
                  <a:pt x="615" y="1334"/>
                </a:lnTo>
                <a:lnTo>
                  <a:pt x="617" y="1340"/>
                </a:lnTo>
                <a:lnTo>
                  <a:pt x="617" y="1338"/>
                </a:lnTo>
                <a:lnTo>
                  <a:pt x="618" y="1325"/>
                </a:lnTo>
                <a:lnTo>
                  <a:pt x="619" y="1336"/>
                </a:lnTo>
                <a:lnTo>
                  <a:pt x="620" y="1339"/>
                </a:lnTo>
                <a:lnTo>
                  <a:pt x="620" y="1299"/>
                </a:lnTo>
                <a:lnTo>
                  <a:pt x="622" y="1301"/>
                </a:lnTo>
                <a:lnTo>
                  <a:pt x="622" y="1287"/>
                </a:lnTo>
                <a:lnTo>
                  <a:pt x="624" y="1287"/>
                </a:lnTo>
                <a:lnTo>
                  <a:pt x="624" y="1287"/>
                </a:lnTo>
                <a:lnTo>
                  <a:pt x="624" y="1325"/>
                </a:lnTo>
                <a:lnTo>
                  <a:pt x="626" y="1303"/>
                </a:lnTo>
                <a:lnTo>
                  <a:pt x="626" y="1326"/>
                </a:lnTo>
                <a:lnTo>
                  <a:pt x="628" y="1346"/>
                </a:lnTo>
                <a:lnTo>
                  <a:pt x="628" y="1362"/>
                </a:lnTo>
                <a:lnTo>
                  <a:pt x="630" y="1335"/>
                </a:lnTo>
                <a:lnTo>
                  <a:pt x="630" y="1335"/>
                </a:lnTo>
                <a:lnTo>
                  <a:pt x="631" y="1329"/>
                </a:lnTo>
                <a:lnTo>
                  <a:pt x="632" y="1379"/>
                </a:lnTo>
                <a:lnTo>
                  <a:pt x="633" y="1366"/>
                </a:lnTo>
                <a:lnTo>
                  <a:pt x="633" y="1346"/>
                </a:lnTo>
                <a:lnTo>
                  <a:pt x="635" y="1362"/>
                </a:lnTo>
                <a:lnTo>
                  <a:pt x="637" y="1361"/>
                </a:lnTo>
                <a:lnTo>
                  <a:pt x="639" y="1343"/>
                </a:lnTo>
                <a:lnTo>
                  <a:pt x="639" y="1364"/>
                </a:lnTo>
                <a:lnTo>
                  <a:pt x="640" y="1360"/>
                </a:lnTo>
                <a:lnTo>
                  <a:pt x="641" y="1352"/>
                </a:lnTo>
                <a:lnTo>
                  <a:pt x="643" y="1343"/>
                </a:lnTo>
                <a:lnTo>
                  <a:pt x="643" y="1336"/>
                </a:lnTo>
                <a:lnTo>
                  <a:pt x="644" y="1329"/>
                </a:lnTo>
                <a:lnTo>
                  <a:pt x="645" y="1334"/>
                </a:lnTo>
                <a:lnTo>
                  <a:pt x="646" y="1353"/>
                </a:lnTo>
                <a:lnTo>
                  <a:pt x="646" y="1364"/>
                </a:lnTo>
                <a:lnTo>
                  <a:pt x="648" y="1387"/>
                </a:lnTo>
                <a:lnTo>
                  <a:pt x="648" y="1379"/>
                </a:lnTo>
                <a:lnTo>
                  <a:pt x="650" y="1373"/>
                </a:lnTo>
                <a:lnTo>
                  <a:pt x="650" y="1347"/>
                </a:lnTo>
                <a:lnTo>
                  <a:pt x="652" y="1360"/>
                </a:lnTo>
                <a:lnTo>
                  <a:pt x="652" y="1356"/>
                </a:lnTo>
                <a:lnTo>
                  <a:pt x="653" y="1377"/>
                </a:lnTo>
                <a:lnTo>
                  <a:pt x="654" y="1430"/>
                </a:lnTo>
                <a:lnTo>
                  <a:pt x="656" y="1431"/>
                </a:lnTo>
                <a:lnTo>
                  <a:pt x="656" y="1454"/>
                </a:lnTo>
                <a:lnTo>
                  <a:pt x="657" y="1444"/>
                </a:lnTo>
                <a:lnTo>
                  <a:pt x="657" y="1482"/>
                </a:lnTo>
                <a:lnTo>
                  <a:pt x="658" y="1487"/>
                </a:lnTo>
                <a:lnTo>
                  <a:pt x="659" y="1460"/>
                </a:lnTo>
                <a:lnTo>
                  <a:pt x="659" y="1489"/>
                </a:lnTo>
                <a:lnTo>
                  <a:pt x="661" y="1486"/>
                </a:lnTo>
                <a:lnTo>
                  <a:pt x="661" y="1474"/>
                </a:lnTo>
                <a:lnTo>
                  <a:pt x="663" y="1467"/>
                </a:lnTo>
                <a:lnTo>
                  <a:pt x="665" y="1465"/>
                </a:lnTo>
                <a:lnTo>
                  <a:pt x="665" y="1484"/>
                </a:lnTo>
                <a:lnTo>
                  <a:pt x="666" y="1470"/>
                </a:lnTo>
                <a:lnTo>
                  <a:pt x="667" y="1465"/>
                </a:lnTo>
                <a:lnTo>
                  <a:pt x="669" y="1463"/>
                </a:lnTo>
                <a:lnTo>
                  <a:pt x="669" y="1478"/>
                </a:lnTo>
                <a:lnTo>
                  <a:pt x="670" y="1476"/>
                </a:lnTo>
                <a:lnTo>
                  <a:pt x="670" y="1463"/>
                </a:lnTo>
                <a:lnTo>
                  <a:pt x="672" y="1469"/>
                </a:lnTo>
                <a:lnTo>
                  <a:pt x="672" y="1467"/>
                </a:lnTo>
                <a:lnTo>
                  <a:pt x="672" y="1477"/>
                </a:lnTo>
                <a:lnTo>
                  <a:pt x="674" y="1495"/>
                </a:lnTo>
                <a:lnTo>
                  <a:pt x="674" y="1490"/>
                </a:lnTo>
                <a:lnTo>
                  <a:pt x="676" y="1508"/>
                </a:lnTo>
                <a:lnTo>
                  <a:pt x="676" y="1512"/>
                </a:lnTo>
                <a:lnTo>
                  <a:pt x="678" y="1510"/>
                </a:lnTo>
                <a:lnTo>
                  <a:pt x="678" y="1497"/>
                </a:lnTo>
                <a:lnTo>
                  <a:pt x="679" y="1489"/>
                </a:lnTo>
                <a:lnTo>
                  <a:pt x="680" y="1481"/>
                </a:lnTo>
                <a:lnTo>
                  <a:pt x="682" y="1468"/>
                </a:lnTo>
                <a:lnTo>
                  <a:pt x="682" y="1487"/>
                </a:lnTo>
                <a:lnTo>
                  <a:pt x="683" y="1485"/>
                </a:lnTo>
                <a:lnTo>
                  <a:pt x="683" y="1473"/>
                </a:lnTo>
                <a:lnTo>
                  <a:pt x="685" y="1459"/>
                </a:lnTo>
                <a:lnTo>
                  <a:pt x="685" y="1444"/>
                </a:lnTo>
                <a:lnTo>
                  <a:pt x="687" y="1434"/>
                </a:lnTo>
                <a:lnTo>
                  <a:pt x="687" y="1438"/>
                </a:lnTo>
                <a:lnTo>
                  <a:pt x="688" y="1437"/>
                </a:lnTo>
                <a:lnTo>
                  <a:pt x="689" y="1420"/>
                </a:lnTo>
                <a:lnTo>
                  <a:pt x="689" y="1429"/>
                </a:lnTo>
                <a:lnTo>
                  <a:pt x="691" y="1428"/>
                </a:lnTo>
                <a:lnTo>
                  <a:pt x="691" y="1429"/>
                </a:lnTo>
                <a:lnTo>
                  <a:pt x="692" y="1438"/>
                </a:lnTo>
                <a:lnTo>
                  <a:pt x="693" y="1433"/>
                </a:lnTo>
                <a:lnTo>
                  <a:pt x="695" y="1441"/>
                </a:lnTo>
                <a:lnTo>
                  <a:pt x="695" y="1435"/>
                </a:lnTo>
                <a:lnTo>
                  <a:pt x="696" y="1461"/>
                </a:lnTo>
                <a:lnTo>
                  <a:pt x="696" y="1467"/>
                </a:lnTo>
                <a:lnTo>
                  <a:pt x="699" y="1469"/>
                </a:lnTo>
                <a:lnTo>
                  <a:pt x="699" y="1433"/>
                </a:lnTo>
                <a:lnTo>
                  <a:pt x="700" y="1415"/>
                </a:lnTo>
                <a:lnTo>
                  <a:pt x="700" y="1407"/>
                </a:lnTo>
                <a:lnTo>
                  <a:pt x="701" y="1392"/>
                </a:lnTo>
                <a:lnTo>
                  <a:pt x="704" y="1415"/>
                </a:lnTo>
                <a:lnTo>
                  <a:pt x="704" y="1404"/>
                </a:lnTo>
                <a:lnTo>
                  <a:pt x="704" y="1400"/>
                </a:lnTo>
                <a:lnTo>
                  <a:pt x="705" y="1402"/>
                </a:lnTo>
                <a:lnTo>
                  <a:pt x="706" y="1379"/>
                </a:lnTo>
                <a:lnTo>
                  <a:pt x="708" y="1404"/>
                </a:lnTo>
                <a:lnTo>
                  <a:pt x="708" y="1395"/>
                </a:lnTo>
                <a:lnTo>
                  <a:pt x="709" y="1377"/>
                </a:lnTo>
                <a:lnTo>
                  <a:pt x="709" y="1353"/>
                </a:lnTo>
                <a:lnTo>
                  <a:pt x="712" y="1360"/>
                </a:lnTo>
                <a:lnTo>
                  <a:pt x="712" y="1343"/>
                </a:lnTo>
                <a:lnTo>
                  <a:pt x="713" y="1353"/>
                </a:lnTo>
                <a:lnTo>
                  <a:pt x="713" y="1365"/>
                </a:lnTo>
                <a:lnTo>
                  <a:pt x="714" y="1362"/>
                </a:lnTo>
                <a:lnTo>
                  <a:pt x="715" y="1369"/>
                </a:lnTo>
                <a:lnTo>
                  <a:pt x="717" y="1368"/>
                </a:lnTo>
                <a:lnTo>
                  <a:pt x="717" y="1362"/>
                </a:lnTo>
                <a:lnTo>
                  <a:pt x="718" y="1355"/>
                </a:lnTo>
                <a:lnTo>
                  <a:pt x="718" y="1335"/>
                </a:lnTo>
                <a:lnTo>
                  <a:pt x="719" y="1340"/>
                </a:lnTo>
                <a:lnTo>
                  <a:pt x="721" y="1338"/>
                </a:lnTo>
                <a:lnTo>
                  <a:pt x="721" y="1336"/>
                </a:lnTo>
                <a:lnTo>
                  <a:pt x="722" y="1325"/>
                </a:lnTo>
                <a:lnTo>
                  <a:pt x="722" y="1342"/>
                </a:lnTo>
                <a:lnTo>
                  <a:pt x="725" y="1357"/>
                </a:lnTo>
                <a:lnTo>
                  <a:pt x="725" y="1339"/>
                </a:lnTo>
                <a:lnTo>
                  <a:pt x="726" y="1334"/>
                </a:lnTo>
                <a:lnTo>
                  <a:pt x="726" y="1336"/>
                </a:lnTo>
                <a:lnTo>
                  <a:pt x="727" y="1334"/>
                </a:lnTo>
                <a:lnTo>
                  <a:pt x="728" y="1329"/>
                </a:lnTo>
                <a:lnTo>
                  <a:pt x="730" y="1356"/>
                </a:lnTo>
                <a:lnTo>
                  <a:pt x="730" y="1327"/>
                </a:lnTo>
                <a:lnTo>
                  <a:pt x="731" y="1327"/>
                </a:lnTo>
                <a:lnTo>
                  <a:pt x="731" y="1344"/>
                </a:lnTo>
                <a:lnTo>
                  <a:pt x="734" y="1313"/>
                </a:lnTo>
                <a:lnTo>
                  <a:pt x="734" y="1317"/>
                </a:lnTo>
                <a:lnTo>
                  <a:pt x="735" y="1295"/>
                </a:lnTo>
                <a:lnTo>
                  <a:pt x="735" y="1275"/>
                </a:lnTo>
                <a:lnTo>
                  <a:pt x="735" y="1262"/>
                </a:lnTo>
                <a:lnTo>
                  <a:pt x="738" y="1293"/>
                </a:lnTo>
                <a:lnTo>
                  <a:pt x="739" y="1279"/>
                </a:lnTo>
                <a:lnTo>
                  <a:pt x="739" y="1270"/>
                </a:lnTo>
                <a:lnTo>
                  <a:pt x="740" y="1267"/>
                </a:lnTo>
                <a:lnTo>
                  <a:pt x="741" y="1278"/>
                </a:lnTo>
                <a:lnTo>
                  <a:pt x="743" y="1256"/>
                </a:lnTo>
                <a:lnTo>
                  <a:pt x="743" y="1278"/>
                </a:lnTo>
                <a:lnTo>
                  <a:pt x="744" y="1284"/>
                </a:lnTo>
                <a:lnTo>
                  <a:pt x="744" y="1299"/>
                </a:lnTo>
                <a:lnTo>
                  <a:pt x="747" y="1280"/>
                </a:lnTo>
                <a:lnTo>
                  <a:pt x="747" y="1277"/>
                </a:lnTo>
                <a:lnTo>
                  <a:pt x="748" y="1316"/>
                </a:lnTo>
                <a:lnTo>
                  <a:pt x="748" y="1308"/>
                </a:lnTo>
                <a:lnTo>
                  <a:pt x="749" y="1283"/>
                </a:lnTo>
                <a:lnTo>
                  <a:pt x="751" y="1287"/>
                </a:lnTo>
                <a:lnTo>
                  <a:pt x="751" y="1265"/>
                </a:lnTo>
                <a:lnTo>
                  <a:pt x="752" y="1248"/>
                </a:lnTo>
                <a:lnTo>
                  <a:pt x="752" y="1240"/>
                </a:lnTo>
                <a:lnTo>
                  <a:pt x="753" y="1210"/>
                </a:lnTo>
                <a:lnTo>
                  <a:pt x="756" y="1227"/>
                </a:lnTo>
                <a:lnTo>
                  <a:pt x="756" y="1222"/>
                </a:lnTo>
                <a:lnTo>
                  <a:pt x="757" y="1225"/>
                </a:lnTo>
                <a:lnTo>
                  <a:pt x="757" y="1223"/>
                </a:lnTo>
                <a:lnTo>
                  <a:pt x="760" y="1222"/>
                </a:lnTo>
                <a:lnTo>
                  <a:pt x="760" y="1206"/>
                </a:lnTo>
                <a:lnTo>
                  <a:pt x="761" y="1206"/>
                </a:lnTo>
                <a:lnTo>
                  <a:pt x="761" y="1217"/>
                </a:lnTo>
                <a:lnTo>
                  <a:pt x="762" y="1218"/>
                </a:lnTo>
                <a:lnTo>
                  <a:pt x="764" y="1260"/>
                </a:lnTo>
                <a:lnTo>
                  <a:pt x="765" y="1254"/>
                </a:lnTo>
                <a:lnTo>
                  <a:pt x="765" y="1244"/>
                </a:lnTo>
                <a:lnTo>
                  <a:pt x="766" y="1226"/>
                </a:lnTo>
                <a:lnTo>
                  <a:pt x="766" y="1209"/>
                </a:lnTo>
                <a:lnTo>
                  <a:pt x="767" y="1223"/>
                </a:lnTo>
                <a:lnTo>
                  <a:pt x="769" y="1223"/>
                </a:lnTo>
                <a:lnTo>
                  <a:pt x="769" y="1249"/>
                </a:lnTo>
                <a:lnTo>
                  <a:pt x="770" y="1257"/>
                </a:lnTo>
                <a:lnTo>
                  <a:pt x="770" y="1249"/>
                </a:lnTo>
                <a:lnTo>
                  <a:pt x="773" y="1236"/>
                </a:lnTo>
                <a:lnTo>
                  <a:pt x="773" y="1249"/>
                </a:lnTo>
                <a:lnTo>
                  <a:pt x="774" y="1251"/>
                </a:lnTo>
                <a:lnTo>
                  <a:pt x="774" y="1266"/>
                </a:lnTo>
                <a:lnTo>
                  <a:pt x="775" y="1249"/>
                </a:lnTo>
                <a:lnTo>
                  <a:pt x="777" y="1249"/>
                </a:lnTo>
                <a:lnTo>
                  <a:pt x="778" y="1234"/>
                </a:lnTo>
                <a:lnTo>
                  <a:pt x="778" y="1222"/>
                </a:lnTo>
                <a:lnTo>
                  <a:pt x="779" y="1244"/>
                </a:lnTo>
                <a:lnTo>
                  <a:pt x="779" y="1241"/>
                </a:lnTo>
                <a:lnTo>
                  <a:pt x="782" y="1245"/>
                </a:lnTo>
                <a:lnTo>
                  <a:pt x="782" y="1232"/>
                </a:lnTo>
                <a:lnTo>
                  <a:pt x="782" y="1235"/>
                </a:lnTo>
                <a:lnTo>
                  <a:pt x="783" y="1240"/>
                </a:lnTo>
                <a:lnTo>
                  <a:pt x="783" y="1253"/>
                </a:lnTo>
                <a:lnTo>
                  <a:pt x="786" y="1258"/>
                </a:lnTo>
                <a:lnTo>
                  <a:pt x="786" y="1258"/>
                </a:lnTo>
                <a:lnTo>
                  <a:pt x="787" y="1299"/>
                </a:lnTo>
                <a:lnTo>
                  <a:pt x="787" y="1299"/>
                </a:lnTo>
                <a:lnTo>
                  <a:pt x="788" y="1299"/>
                </a:lnTo>
                <a:lnTo>
                  <a:pt x="791" y="1287"/>
                </a:lnTo>
                <a:lnTo>
                  <a:pt x="792" y="1288"/>
                </a:lnTo>
                <a:lnTo>
                  <a:pt x="792" y="1266"/>
                </a:lnTo>
                <a:lnTo>
                  <a:pt x="795" y="1260"/>
                </a:lnTo>
                <a:lnTo>
                  <a:pt x="796" y="1273"/>
                </a:lnTo>
                <a:lnTo>
                  <a:pt x="796" y="1274"/>
                </a:lnTo>
                <a:lnTo>
                  <a:pt x="797" y="1290"/>
                </a:lnTo>
                <a:lnTo>
                  <a:pt x="799" y="1308"/>
                </a:lnTo>
                <a:lnTo>
                  <a:pt x="799" y="1305"/>
                </a:lnTo>
                <a:lnTo>
                  <a:pt x="800" y="1325"/>
                </a:lnTo>
                <a:lnTo>
                  <a:pt x="800" y="1310"/>
                </a:lnTo>
                <a:lnTo>
                  <a:pt x="801" y="1312"/>
                </a:lnTo>
                <a:lnTo>
                  <a:pt x="803" y="1305"/>
                </a:lnTo>
                <a:lnTo>
                  <a:pt x="804" y="1308"/>
                </a:lnTo>
                <a:lnTo>
                  <a:pt x="804" y="1301"/>
                </a:lnTo>
                <a:lnTo>
                  <a:pt x="805" y="1299"/>
                </a:lnTo>
                <a:lnTo>
                  <a:pt x="805" y="1291"/>
                </a:lnTo>
                <a:lnTo>
                  <a:pt x="808" y="1287"/>
                </a:lnTo>
                <a:lnTo>
                  <a:pt x="808" y="1286"/>
                </a:lnTo>
                <a:lnTo>
                  <a:pt x="809" y="1243"/>
                </a:lnTo>
                <a:lnTo>
                  <a:pt x="809" y="1223"/>
                </a:lnTo>
                <a:lnTo>
                  <a:pt x="810" y="1223"/>
                </a:lnTo>
                <a:lnTo>
                  <a:pt x="812" y="1213"/>
                </a:lnTo>
                <a:lnTo>
                  <a:pt x="813" y="1231"/>
                </a:lnTo>
                <a:lnTo>
                  <a:pt x="813" y="1219"/>
                </a:lnTo>
                <a:lnTo>
                  <a:pt x="813" y="1238"/>
                </a:lnTo>
                <a:lnTo>
                  <a:pt x="814" y="1243"/>
                </a:lnTo>
                <a:lnTo>
                  <a:pt x="816" y="1240"/>
                </a:lnTo>
                <a:lnTo>
                  <a:pt x="817" y="1234"/>
                </a:lnTo>
                <a:lnTo>
                  <a:pt x="817" y="1214"/>
                </a:lnTo>
                <a:lnTo>
                  <a:pt x="818" y="1206"/>
                </a:lnTo>
                <a:lnTo>
                  <a:pt x="818" y="1223"/>
                </a:lnTo>
                <a:lnTo>
                  <a:pt x="821" y="1218"/>
                </a:lnTo>
                <a:lnTo>
                  <a:pt x="821" y="1210"/>
                </a:lnTo>
                <a:lnTo>
                  <a:pt x="822" y="1228"/>
                </a:lnTo>
                <a:lnTo>
                  <a:pt x="822" y="1225"/>
                </a:lnTo>
                <a:lnTo>
                  <a:pt x="823" y="1204"/>
                </a:lnTo>
                <a:lnTo>
                  <a:pt x="825" y="1213"/>
                </a:lnTo>
                <a:lnTo>
                  <a:pt x="826" y="1198"/>
                </a:lnTo>
                <a:lnTo>
                  <a:pt x="826" y="1209"/>
                </a:lnTo>
                <a:lnTo>
                  <a:pt x="827" y="1202"/>
                </a:lnTo>
                <a:lnTo>
                  <a:pt x="827" y="1196"/>
                </a:lnTo>
                <a:lnTo>
                  <a:pt x="829" y="1218"/>
                </a:lnTo>
                <a:lnTo>
                  <a:pt x="830" y="1205"/>
                </a:lnTo>
                <a:lnTo>
                  <a:pt x="830" y="1222"/>
                </a:lnTo>
                <a:lnTo>
                  <a:pt x="831" y="1222"/>
                </a:lnTo>
                <a:lnTo>
                  <a:pt x="831" y="1248"/>
                </a:lnTo>
                <a:lnTo>
                  <a:pt x="834" y="1239"/>
                </a:lnTo>
                <a:lnTo>
                  <a:pt x="834" y="1249"/>
                </a:lnTo>
                <a:lnTo>
                  <a:pt x="835" y="1248"/>
                </a:lnTo>
                <a:lnTo>
                  <a:pt x="835" y="1262"/>
                </a:lnTo>
                <a:lnTo>
                  <a:pt x="836" y="1277"/>
                </a:lnTo>
                <a:lnTo>
                  <a:pt x="838" y="1296"/>
                </a:lnTo>
                <a:lnTo>
                  <a:pt x="839" y="1309"/>
                </a:lnTo>
                <a:lnTo>
                  <a:pt x="839" y="1327"/>
                </a:lnTo>
                <a:lnTo>
                  <a:pt x="840" y="1326"/>
                </a:lnTo>
                <a:lnTo>
                  <a:pt x="840" y="1344"/>
                </a:lnTo>
                <a:lnTo>
                  <a:pt x="843" y="1355"/>
                </a:lnTo>
                <a:lnTo>
                  <a:pt x="843" y="1342"/>
                </a:lnTo>
                <a:lnTo>
                  <a:pt x="844" y="1378"/>
                </a:lnTo>
                <a:lnTo>
                  <a:pt x="844" y="1450"/>
                </a:lnTo>
                <a:lnTo>
                  <a:pt x="846" y="1415"/>
                </a:lnTo>
                <a:lnTo>
                  <a:pt x="847" y="1362"/>
                </a:lnTo>
                <a:lnTo>
                  <a:pt x="847" y="1314"/>
                </a:lnTo>
                <a:lnTo>
                  <a:pt x="848" y="1314"/>
                </a:lnTo>
                <a:lnTo>
                  <a:pt x="848" y="1334"/>
                </a:lnTo>
                <a:lnTo>
                  <a:pt x="849" y="1316"/>
                </a:lnTo>
                <a:lnTo>
                  <a:pt x="856" y="1304"/>
                </a:lnTo>
                <a:lnTo>
                  <a:pt x="856" y="1277"/>
                </a:lnTo>
                <a:lnTo>
                  <a:pt x="857" y="1273"/>
                </a:lnTo>
                <a:lnTo>
                  <a:pt x="857" y="1282"/>
                </a:lnTo>
                <a:lnTo>
                  <a:pt x="861" y="1274"/>
                </a:lnTo>
                <a:lnTo>
                  <a:pt x="861" y="1265"/>
                </a:lnTo>
                <a:lnTo>
                  <a:pt x="861" y="1288"/>
                </a:lnTo>
                <a:lnTo>
                  <a:pt x="862" y="1292"/>
                </a:lnTo>
                <a:lnTo>
                  <a:pt x="864" y="1288"/>
                </a:lnTo>
                <a:lnTo>
                  <a:pt x="865" y="1287"/>
                </a:lnTo>
                <a:lnTo>
                  <a:pt x="865" y="1288"/>
                </a:lnTo>
                <a:lnTo>
                  <a:pt x="866" y="1284"/>
                </a:lnTo>
                <a:lnTo>
                  <a:pt x="866" y="1266"/>
                </a:lnTo>
                <a:lnTo>
                  <a:pt x="869" y="1236"/>
                </a:lnTo>
                <a:lnTo>
                  <a:pt x="870" y="1234"/>
                </a:lnTo>
                <a:lnTo>
                  <a:pt x="870" y="1232"/>
                </a:lnTo>
                <a:lnTo>
                  <a:pt x="872" y="1226"/>
                </a:lnTo>
                <a:lnTo>
                  <a:pt x="874" y="1208"/>
                </a:lnTo>
                <a:lnTo>
                  <a:pt x="874" y="1202"/>
                </a:lnTo>
                <a:lnTo>
                  <a:pt x="875" y="1183"/>
                </a:lnTo>
                <a:lnTo>
                  <a:pt x="875" y="1170"/>
                </a:lnTo>
                <a:lnTo>
                  <a:pt x="877" y="1153"/>
                </a:lnTo>
                <a:lnTo>
                  <a:pt x="878" y="1170"/>
                </a:lnTo>
                <a:lnTo>
                  <a:pt x="878" y="1176"/>
                </a:lnTo>
                <a:lnTo>
                  <a:pt x="879" y="1158"/>
                </a:lnTo>
                <a:lnTo>
                  <a:pt x="879" y="1149"/>
                </a:lnTo>
                <a:lnTo>
                  <a:pt x="882" y="1144"/>
                </a:lnTo>
                <a:lnTo>
                  <a:pt x="882" y="1109"/>
                </a:lnTo>
                <a:lnTo>
                  <a:pt x="883" y="1094"/>
                </a:lnTo>
                <a:lnTo>
                  <a:pt x="883" y="1123"/>
                </a:lnTo>
                <a:lnTo>
                  <a:pt x="885" y="1123"/>
                </a:lnTo>
                <a:lnTo>
                  <a:pt x="886" y="1127"/>
                </a:lnTo>
                <a:lnTo>
                  <a:pt x="887" y="1110"/>
                </a:lnTo>
                <a:lnTo>
                  <a:pt x="887" y="1118"/>
                </a:lnTo>
                <a:lnTo>
                  <a:pt x="889" y="1117"/>
                </a:lnTo>
                <a:lnTo>
                  <a:pt x="889" y="1098"/>
                </a:lnTo>
                <a:lnTo>
                  <a:pt x="891" y="1072"/>
                </a:lnTo>
                <a:lnTo>
                  <a:pt x="892" y="1077"/>
                </a:lnTo>
                <a:lnTo>
                  <a:pt x="892" y="1087"/>
                </a:lnTo>
                <a:lnTo>
                  <a:pt x="892" y="1090"/>
                </a:lnTo>
                <a:lnTo>
                  <a:pt x="895" y="1106"/>
                </a:lnTo>
                <a:lnTo>
                  <a:pt x="895" y="1126"/>
                </a:lnTo>
                <a:lnTo>
                  <a:pt x="896" y="1119"/>
                </a:lnTo>
                <a:lnTo>
                  <a:pt x="896" y="1119"/>
                </a:lnTo>
                <a:lnTo>
                  <a:pt x="898" y="1096"/>
                </a:lnTo>
                <a:lnTo>
                  <a:pt x="899" y="1087"/>
                </a:lnTo>
                <a:lnTo>
                  <a:pt x="900" y="1079"/>
                </a:lnTo>
                <a:lnTo>
                  <a:pt x="900" y="1068"/>
                </a:lnTo>
                <a:lnTo>
                  <a:pt x="902" y="1066"/>
                </a:lnTo>
                <a:lnTo>
                  <a:pt x="902" y="1063"/>
                </a:lnTo>
                <a:lnTo>
                  <a:pt x="904" y="1080"/>
                </a:lnTo>
                <a:lnTo>
                  <a:pt x="904" y="1109"/>
                </a:lnTo>
                <a:lnTo>
                  <a:pt x="905" y="1101"/>
                </a:lnTo>
                <a:lnTo>
                  <a:pt x="905" y="1093"/>
                </a:lnTo>
                <a:lnTo>
                  <a:pt x="907" y="1070"/>
                </a:lnTo>
                <a:lnTo>
                  <a:pt x="908" y="1072"/>
                </a:lnTo>
                <a:lnTo>
                  <a:pt x="908" y="1068"/>
                </a:lnTo>
                <a:lnTo>
                  <a:pt x="909" y="1083"/>
                </a:lnTo>
                <a:lnTo>
                  <a:pt x="909" y="1090"/>
                </a:lnTo>
                <a:lnTo>
                  <a:pt x="911" y="1114"/>
                </a:lnTo>
                <a:lnTo>
                  <a:pt x="912" y="1096"/>
                </a:lnTo>
                <a:lnTo>
                  <a:pt x="913" y="1083"/>
                </a:lnTo>
                <a:lnTo>
                  <a:pt x="913" y="1106"/>
                </a:lnTo>
                <a:lnTo>
                  <a:pt x="915" y="1087"/>
                </a:lnTo>
                <a:lnTo>
                  <a:pt x="915" y="1083"/>
                </a:lnTo>
                <a:lnTo>
                  <a:pt x="917" y="1080"/>
                </a:lnTo>
                <a:lnTo>
                  <a:pt x="917" y="1093"/>
                </a:lnTo>
                <a:lnTo>
                  <a:pt x="918" y="1085"/>
                </a:lnTo>
                <a:lnTo>
                  <a:pt x="918" y="1072"/>
                </a:lnTo>
                <a:lnTo>
                  <a:pt x="920" y="1097"/>
                </a:lnTo>
                <a:lnTo>
                  <a:pt x="921" y="1076"/>
                </a:lnTo>
                <a:lnTo>
                  <a:pt x="922" y="1107"/>
                </a:lnTo>
                <a:lnTo>
                  <a:pt x="922" y="1157"/>
                </a:lnTo>
                <a:lnTo>
                  <a:pt x="924" y="1167"/>
                </a:lnTo>
                <a:lnTo>
                  <a:pt x="924" y="1153"/>
                </a:lnTo>
                <a:lnTo>
                  <a:pt x="925" y="1167"/>
                </a:lnTo>
                <a:lnTo>
                  <a:pt x="926" y="1172"/>
                </a:lnTo>
                <a:lnTo>
                  <a:pt x="926" y="1167"/>
                </a:lnTo>
                <a:lnTo>
                  <a:pt x="928" y="1165"/>
                </a:lnTo>
                <a:lnTo>
                  <a:pt x="928" y="1169"/>
                </a:lnTo>
                <a:lnTo>
                  <a:pt x="930" y="1184"/>
                </a:lnTo>
                <a:lnTo>
                  <a:pt x="930" y="1179"/>
                </a:lnTo>
                <a:lnTo>
                  <a:pt x="931" y="1185"/>
                </a:lnTo>
                <a:lnTo>
                  <a:pt x="931" y="1223"/>
                </a:lnTo>
                <a:lnTo>
                  <a:pt x="933" y="1238"/>
                </a:lnTo>
                <a:lnTo>
                  <a:pt x="934" y="1223"/>
                </a:lnTo>
                <a:lnTo>
                  <a:pt x="935" y="1209"/>
                </a:lnTo>
                <a:lnTo>
                  <a:pt x="935" y="1225"/>
                </a:lnTo>
                <a:lnTo>
                  <a:pt x="937" y="1223"/>
                </a:lnTo>
                <a:lnTo>
                  <a:pt x="937" y="1231"/>
                </a:lnTo>
                <a:lnTo>
                  <a:pt x="939" y="1228"/>
                </a:lnTo>
                <a:lnTo>
                  <a:pt x="939" y="1214"/>
                </a:lnTo>
                <a:lnTo>
                  <a:pt x="939" y="1232"/>
                </a:lnTo>
                <a:lnTo>
                  <a:pt x="941" y="1222"/>
                </a:lnTo>
                <a:lnTo>
                  <a:pt x="941" y="1214"/>
                </a:lnTo>
                <a:lnTo>
                  <a:pt x="943" y="1217"/>
                </a:lnTo>
                <a:lnTo>
                  <a:pt x="943" y="1214"/>
                </a:lnTo>
                <a:lnTo>
                  <a:pt x="944" y="1223"/>
                </a:lnTo>
                <a:lnTo>
                  <a:pt x="944" y="1253"/>
                </a:lnTo>
                <a:lnTo>
                  <a:pt x="946" y="1257"/>
                </a:lnTo>
                <a:lnTo>
                  <a:pt x="947" y="1257"/>
                </a:lnTo>
                <a:lnTo>
                  <a:pt x="948" y="1258"/>
                </a:lnTo>
                <a:lnTo>
                  <a:pt x="948" y="1252"/>
                </a:lnTo>
                <a:lnTo>
                  <a:pt x="950" y="1249"/>
                </a:lnTo>
                <a:lnTo>
                  <a:pt x="950" y="1278"/>
                </a:lnTo>
                <a:lnTo>
                  <a:pt x="952" y="1307"/>
                </a:lnTo>
                <a:lnTo>
                  <a:pt x="954" y="1359"/>
                </a:lnTo>
                <a:lnTo>
                  <a:pt x="955" y="1386"/>
                </a:lnTo>
                <a:lnTo>
                  <a:pt x="956" y="1416"/>
                </a:lnTo>
                <a:lnTo>
                  <a:pt x="956" y="1422"/>
                </a:lnTo>
                <a:lnTo>
                  <a:pt x="957" y="1478"/>
                </a:lnTo>
                <a:lnTo>
                  <a:pt x="957" y="1528"/>
                </a:lnTo>
                <a:lnTo>
                  <a:pt x="959" y="1562"/>
                </a:lnTo>
                <a:lnTo>
                  <a:pt x="960" y="1532"/>
                </a:lnTo>
                <a:lnTo>
                  <a:pt x="961" y="1541"/>
                </a:lnTo>
                <a:lnTo>
                  <a:pt x="961" y="1519"/>
                </a:lnTo>
                <a:lnTo>
                  <a:pt x="963" y="1497"/>
                </a:lnTo>
                <a:lnTo>
                  <a:pt x="963" y="1465"/>
                </a:lnTo>
                <a:lnTo>
                  <a:pt x="965" y="1485"/>
                </a:lnTo>
                <a:lnTo>
                  <a:pt x="965" y="1484"/>
                </a:lnTo>
                <a:lnTo>
                  <a:pt x="967" y="1486"/>
                </a:lnTo>
                <a:lnTo>
                  <a:pt x="967" y="1448"/>
                </a:lnTo>
                <a:lnTo>
                  <a:pt x="968" y="1429"/>
                </a:lnTo>
                <a:lnTo>
                  <a:pt x="969" y="1454"/>
                </a:lnTo>
                <a:lnTo>
                  <a:pt x="971" y="1461"/>
                </a:lnTo>
                <a:lnTo>
                  <a:pt x="971" y="1441"/>
                </a:lnTo>
                <a:lnTo>
                  <a:pt x="971" y="1413"/>
                </a:lnTo>
                <a:lnTo>
                  <a:pt x="972" y="1403"/>
                </a:lnTo>
                <a:lnTo>
                  <a:pt x="973" y="1405"/>
                </a:lnTo>
                <a:lnTo>
                  <a:pt x="974" y="1369"/>
                </a:lnTo>
                <a:lnTo>
                  <a:pt x="974" y="1370"/>
                </a:lnTo>
                <a:lnTo>
                  <a:pt x="976" y="1378"/>
                </a:lnTo>
                <a:lnTo>
                  <a:pt x="976" y="1400"/>
                </a:lnTo>
                <a:lnTo>
                  <a:pt x="978" y="1396"/>
                </a:lnTo>
                <a:lnTo>
                  <a:pt x="978" y="1366"/>
                </a:lnTo>
                <a:lnTo>
                  <a:pt x="980" y="1369"/>
                </a:lnTo>
                <a:lnTo>
                  <a:pt x="980" y="1383"/>
                </a:lnTo>
                <a:lnTo>
                  <a:pt x="981" y="1375"/>
                </a:lnTo>
                <a:lnTo>
                  <a:pt x="982" y="1391"/>
                </a:lnTo>
                <a:lnTo>
                  <a:pt x="984" y="1416"/>
                </a:lnTo>
                <a:lnTo>
                  <a:pt x="984" y="1404"/>
                </a:lnTo>
                <a:lnTo>
                  <a:pt x="985" y="1421"/>
                </a:lnTo>
                <a:lnTo>
                  <a:pt x="985" y="1420"/>
                </a:lnTo>
                <a:lnTo>
                  <a:pt x="986" y="1400"/>
                </a:lnTo>
                <a:lnTo>
                  <a:pt x="987" y="1387"/>
                </a:lnTo>
                <a:lnTo>
                  <a:pt x="987" y="1412"/>
                </a:lnTo>
                <a:lnTo>
                  <a:pt x="989" y="1413"/>
                </a:lnTo>
                <a:lnTo>
                  <a:pt x="989" y="1415"/>
                </a:lnTo>
                <a:lnTo>
                  <a:pt x="991" y="1428"/>
                </a:lnTo>
                <a:lnTo>
                  <a:pt x="991" y="1416"/>
                </a:lnTo>
                <a:lnTo>
                  <a:pt x="993" y="1424"/>
                </a:lnTo>
                <a:lnTo>
                  <a:pt x="993" y="1396"/>
                </a:lnTo>
                <a:lnTo>
                  <a:pt x="994" y="1394"/>
                </a:lnTo>
                <a:lnTo>
                  <a:pt x="995" y="1381"/>
                </a:lnTo>
                <a:lnTo>
                  <a:pt x="997" y="1353"/>
                </a:lnTo>
                <a:lnTo>
                  <a:pt x="997" y="1348"/>
                </a:lnTo>
                <a:lnTo>
                  <a:pt x="998" y="1347"/>
                </a:lnTo>
                <a:lnTo>
                  <a:pt x="998" y="1339"/>
                </a:lnTo>
                <a:lnTo>
                  <a:pt x="1000" y="1325"/>
                </a:lnTo>
                <a:lnTo>
                  <a:pt x="1000" y="1334"/>
                </a:lnTo>
                <a:lnTo>
                  <a:pt x="1002" y="1348"/>
                </a:lnTo>
                <a:lnTo>
                  <a:pt x="1002" y="1353"/>
                </a:lnTo>
                <a:lnTo>
                  <a:pt x="1002" y="1338"/>
                </a:lnTo>
                <a:lnTo>
                  <a:pt x="1004" y="1339"/>
                </a:lnTo>
                <a:lnTo>
                  <a:pt x="1004" y="1329"/>
                </a:lnTo>
                <a:lnTo>
                  <a:pt x="1006" y="1301"/>
                </a:lnTo>
                <a:lnTo>
                  <a:pt x="1006" y="1292"/>
                </a:lnTo>
                <a:lnTo>
                  <a:pt x="1007" y="1293"/>
                </a:lnTo>
                <a:lnTo>
                  <a:pt x="1008" y="1295"/>
                </a:lnTo>
                <a:lnTo>
                  <a:pt x="1010" y="1308"/>
                </a:lnTo>
                <a:lnTo>
                  <a:pt x="1010" y="1334"/>
                </a:lnTo>
                <a:lnTo>
                  <a:pt x="1011" y="1343"/>
                </a:lnTo>
                <a:lnTo>
                  <a:pt x="1011" y="1377"/>
                </a:lnTo>
                <a:lnTo>
                  <a:pt x="1013" y="1346"/>
                </a:lnTo>
                <a:lnTo>
                  <a:pt x="1013" y="1339"/>
                </a:lnTo>
                <a:lnTo>
                  <a:pt x="1015" y="1346"/>
                </a:lnTo>
                <a:lnTo>
                  <a:pt x="1015" y="1330"/>
                </a:lnTo>
                <a:lnTo>
                  <a:pt x="1016" y="1293"/>
                </a:lnTo>
                <a:lnTo>
                  <a:pt x="1019" y="1292"/>
                </a:lnTo>
                <a:lnTo>
                  <a:pt x="1020" y="1280"/>
                </a:lnTo>
                <a:lnTo>
                  <a:pt x="1023" y="1287"/>
                </a:lnTo>
                <a:lnTo>
                  <a:pt x="1024" y="1293"/>
                </a:lnTo>
                <a:lnTo>
                  <a:pt x="1024" y="1290"/>
                </a:lnTo>
                <a:lnTo>
                  <a:pt x="1026" y="1282"/>
                </a:lnTo>
                <a:lnTo>
                  <a:pt x="1026" y="1291"/>
                </a:lnTo>
                <a:lnTo>
                  <a:pt x="1028" y="1301"/>
                </a:lnTo>
                <a:lnTo>
                  <a:pt x="1028" y="1321"/>
                </a:lnTo>
                <a:lnTo>
                  <a:pt x="1029" y="1309"/>
                </a:lnTo>
                <a:lnTo>
                  <a:pt x="1030" y="1313"/>
                </a:lnTo>
                <a:lnTo>
                  <a:pt x="1032" y="1301"/>
                </a:lnTo>
                <a:lnTo>
                  <a:pt x="1032" y="1295"/>
                </a:lnTo>
                <a:lnTo>
                  <a:pt x="1033" y="1283"/>
                </a:lnTo>
                <a:lnTo>
                  <a:pt x="1033" y="1318"/>
                </a:lnTo>
                <a:lnTo>
                  <a:pt x="1034" y="1331"/>
                </a:lnTo>
                <a:lnTo>
                  <a:pt x="1036" y="1325"/>
                </a:lnTo>
                <a:lnTo>
                  <a:pt x="1036" y="1323"/>
                </a:lnTo>
                <a:lnTo>
                  <a:pt x="1037" y="1309"/>
                </a:lnTo>
                <a:lnTo>
                  <a:pt x="1037" y="1317"/>
                </a:lnTo>
                <a:lnTo>
                  <a:pt x="1039" y="1322"/>
                </a:lnTo>
                <a:lnTo>
                  <a:pt x="1039" y="1335"/>
                </a:lnTo>
                <a:lnTo>
                  <a:pt x="1041" y="1403"/>
                </a:lnTo>
                <a:lnTo>
                  <a:pt x="1041" y="1385"/>
                </a:lnTo>
                <a:lnTo>
                  <a:pt x="1042" y="1361"/>
                </a:lnTo>
                <a:lnTo>
                  <a:pt x="1043" y="1446"/>
                </a:lnTo>
                <a:lnTo>
                  <a:pt x="1045" y="1494"/>
                </a:lnTo>
                <a:lnTo>
                  <a:pt x="1045" y="1528"/>
                </a:lnTo>
                <a:lnTo>
                  <a:pt x="1046" y="1542"/>
                </a:lnTo>
                <a:lnTo>
                  <a:pt x="1046" y="1532"/>
                </a:lnTo>
                <a:lnTo>
                  <a:pt x="1049" y="1537"/>
                </a:lnTo>
                <a:lnTo>
                  <a:pt x="1049" y="1517"/>
                </a:lnTo>
                <a:lnTo>
                  <a:pt x="1050" y="1503"/>
                </a:lnTo>
                <a:lnTo>
                  <a:pt x="1050" y="1499"/>
                </a:lnTo>
                <a:lnTo>
                  <a:pt x="1050" y="1500"/>
                </a:lnTo>
                <a:lnTo>
                  <a:pt x="1052" y="1511"/>
                </a:lnTo>
                <a:lnTo>
                  <a:pt x="1052" y="1517"/>
                </a:lnTo>
                <a:lnTo>
                  <a:pt x="1054" y="1523"/>
                </a:lnTo>
                <a:lnTo>
                  <a:pt x="1054" y="1512"/>
                </a:lnTo>
                <a:lnTo>
                  <a:pt x="1055" y="1517"/>
                </a:lnTo>
                <a:lnTo>
                  <a:pt x="1056" y="1499"/>
                </a:lnTo>
                <a:lnTo>
                  <a:pt x="1058" y="1480"/>
                </a:lnTo>
                <a:lnTo>
                  <a:pt x="1058" y="1477"/>
                </a:lnTo>
                <a:lnTo>
                  <a:pt x="1059" y="1477"/>
                </a:lnTo>
                <a:lnTo>
                  <a:pt x="1059" y="1476"/>
                </a:lnTo>
                <a:lnTo>
                  <a:pt x="1062" y="1454"/>
                </a:lnTo>
                <a:lnTo>
                  <a:pt x="1062" y="1452"/>
                </a:lnTo>
                <a:lnTo>
                  <a:pt x="1063" y="1468"/>
                </a:lnTo>
                <a:lnTo>
                  <a:pt x="1063" y="1469"/>
                </a:lnTo>
                <a:lnTo>
                  <a:pt x="1064" y="1467"/>
                </a:lnTo>
                <a:lnTo>
                  <a:pt x="1066" y="1457"/>
                </a:lnTo>
                <a:lnTo>
                  <a:pt x="1066" y="1452"/>
                </a:lnTo>
                <a:lnTo>
                  <a:pt x="1067" y="1444"/>
                </a:lnTo>
                <a:lnTo>
                  <a:pt x="1067" y="1448"/>
                </a:lnTo>
                <a:lnTo>
                  <a:pt x="1068" y="1444"/>
                </a:lnTo>
                <a:lnTo>
                  <a:pt x="1069" y="1435"/>
                </a:lnTo>
                <a:lnTo>
                  <a:pt x="1071" y="1424"/>
                </a:lnTo>
                <a:lnTo>
                  <a:pt x="1071" y="1429"/>
                </a:lnTo>
                <a:lnTo>
                  <a:pt x="1072" y="1429"/>
                </a:lnTo>
                <a:lnTo>
                  <a:pt x="1072" y="1412"/>
                </a:lnTo>
                <a:lnTo>
                  <a:pt x="1075" y="1407"/>
                </a:lnTo>
                <a:lnTo>
                  <a:pt x="1075" y="1425"/>
                </a:lnTo>
                <a:lnTo>
                  <a:pt x="1076" y="1421"/>
                </a:lnTo>
                <a:lnTo>
                  <a:pt x="1076" y="1415"/>
                </a:lnTo>
                <a:lnTo>
                  <a:pt x="1080" y="1396"/>
                </a:lnTo>
                <a:lnTo>
                  <a:pt x="1080" y="1407"/>
                </a:lnTo>
                <a:lnTo>
                  <a:pt x="1081" y="1418"/>
                </a:lnTo>
                <a:lnTo>
                  <a:pt x="1081" y="1421"/>
                </a:lnTo>
                <a:lnTo>
                  <a:pt x="1082" y="1431"/>
                </a:lnTo>
                <a:lnTo>
                  <a:pt x="1084" y="1444"/>
                </a:lnTo>
                <a:lnTo>
                  <a:pt x="1084" y="1443"/>
                </a:lnTo>
                <a:lnTo>
                  <a:pt x="1085" y="1446"/>
                </a:lnTo>
                <a:lnTo>
                  <a:pt x="1085" y="1444"/>
                </a:lnTo>
                <a:lnTo>
                  <a:pt x="1088" y="1435"/>
                </a:lnTo>
                <a:lnTo>
                  <a:pt x="1088" y="1442"/>
                </a:lnTo>
                <a:lnTo>
                  <a:pt x="1089" y="1441"/>
                </a:lnTo>
                <a:lnTo>
                  <a:pt x="1089" y="1450"/>
                </a:lnTo>
                <a:lnTo>
                  <a:pt x="1090" y="1438"/>
                </a:lnTo>
                <a:lnTo>
                  <a:pt x="1092" y="1425"/>
                </a:lnTo>
                <a:lnTo>
                  <a:pt x="1093" y="1428"/>
                </a:lnTo>
                <a:lnTo>
                  <a:pt x="1093" y="1426"/>
                </a:lnTo>
                <a:lnTo>
                  <a:pt x="1094" y="1435"/>
                </a:lnTo>
                <a:lnTo>
                  <a:pt x="1094" y="1429"/>
                </a:lnTo>
                <a:lnTo>
                  <a:pt x="1097" y="1425"/>
                </a:lnTo>
                <a:lnTo>
                  <a:pt x="1097" y="1425"/>
                </a:lnTo>
                <a:lnTo>
                  <a:pt x="1098" y="1416"/>
                </a:lnTo>
                <a:lnTo>
                  <a:pt x="1098" y="1405"/>
                </a:lnTo>
                <a:lnTo>
                  <a:pt x="1101" y="1421"/>
                </a:lnTo>
                <a:lnTo>
                  <a:pt x="1102" y="1411"/>
                </a:lnTo>
                <a:lnTo>
                  <a:pt x="1102" y="1399"/>
                </a:lnTo>
                <a:lnTo>
                  <a:pt x="1103" y="1399"/>
                </a:lnTo>
                <a:lnTo>
                  <a:pt x="1105" y="1392"/>
                </a:lnTo>
                <a:lnTo>
                  <a:pt x="1106" y="1389"/>
                </a:lnTo>
                <a:lnTo>
                  <a:pt x="1106" y="1382"/>
                </a:lnTo>
                <a:lnTo>
                  <a:pt x="1107" y="1396"/>
                </a:lnTo>
                <a:lnTo>
                  <a:pt x="1107" y="1394"/>
                </a:lnTo>
                <a:lnTo>
                  <a:pt x="1110" y="1390"/>
                </a:lnTo>
                <a:lnTo>
                  <a:pt x="1110" y="1400"/>
                </a:lnTo>
                <a:lnTo>
                  <a:pt x="1111" y="1403"/>
                </a:lnTo>
                <a:lnTo>
                  <a:pt x="1111" y="1398"/>
                </a:lnTo>
                <a:lnTo>
                  <a:pt x="1112" y="1408"/>
                </a:lnTo>
                <a:lnTo>
                  <a:pt x="1114" y="1396"/>
                </a:lnTo>
                <a:lnTo>
                  <a:pt x="1114" y="1404"/>
                </a:lnTo>
                <a:lnTo>
                  <a:pt x="1115" y="1396"/>
                </a:lnTo>
                <a:lnTo>
                  <a:pt x="1115" y="1404"/>
                </a:lnTo>
                <a:lnTo>
                  <a:pt x="1116" y="1400"/>
                </a:lnTo>
                <a:lnTo>
                  <a:pt x="1119" y="1408"/>
                </a:lnTo>
                <a:lnTo>
                  <a:pt x="1119" y="1407"/>
                </a:lnTo>
                <a:lnTo>
                  <a:pt x="1120" y="1405"/>
                </a:lnTo>
                <a:lnTo>
                  <a:pt x="1120" y="1425"/>
                </a:lnTo>
                <a:lnTo>
                  <a:pt x="1123" y="1418"/>
                </a:lnTo>
                <a:lnTo>
                  <a:pt x="1123" y="1416"/>
                </a:lnTo>
                <a:lnTo>
                  <a:pt x="1124" y="1438"/>
                </a:lnTo>
                <a:lnTo>
                  <a:pt x="1124" y="1443"/>
                </a:lnTo>
                <a:lnTo>
                  <a:pt x="1125" y="1477"/>
                </a:lnTo>
                <a:lnTo>
                  <a:pt x="1127" y="1474"/>
                </a:lnTo>
                <a:lnTo>
                  <a:pt x="1128" y="1476"/>
                </a:lnTo>
                <a:lnTo>
                  <a:pt x="1128" y="1487"/>
                </a:lnTo>
                <a:lnTo>
                  <a:pt x="1128" y="1511"/>
                </a:lnTo>
                <a:lnTo>
                  <a:pt x="1129" y="1507"/>
                </a:lnTo>
                <a:lnTo>
                  <a:pt x="1131" y="1516"/>
                </a:lnTo>
                <a:lnTo>
                  <a:pt x="1132" y="1507"/>
                </a:lnTo>
                <a:lnTo>
                  <a:pt x="1132" y="1549"/>
                </a:lnTo>
                <a:lnTo>
                  <a:pt x="1133" y="1554"/>
                </a:lnTo>
                <a:lnTo>
                  <a:pt x="1133" y="1537"/>
                </a:lnTo>
                <a:lnTo>
                  <a:pt x="1136" y="1551"/>
                </a:lnTo>
                <a:lnTo>
                  <a:pt x="1136" y="1577"/>
                </a:lnTo>
                <a:lnTo>
                  <a:pt x="1137" y="1629"/>
                </a:lnTo>
                <a:lnTo>
                  <a:pt x="1137" y="1620"/>
                </a:lnTo>
                <a:lnTo>
                  <a:pt x="1138" y="1599"/>
                </a:lnTo>
                <a:lnTo>
                  <a:pt x="1140" y="1607"/>
                </a:lnTo>
                <a:lnTo>
                  <a:pt x="1141" y="1595"/>
                </a:lnTo>
                <a:lnTo>
                  <a:pt x="1141" y="1615"/>
                </a:lnTo>
                <a:lnTo>
                  <a:pt x="1142" y="1649"/>
                </a:lnTo>
                <a:lnTo>
                  <a:pt x="1142" y="1623"/>
                </a:lnTo>
                <a:lnTo>
                  <a:pt x="1144" y="1646"/>
                </a:lnTo>
                <a:lnTo>
                  <a:pt x="1145" y="1655"/>
                </a:lnTo>
                <a:lnTo>
                  <a:pt x="1145" y="1637"/>
                </a:lnTo>
                <a:lnTo>
                  <a:pt x="1146" y="1633"/>
                </a:lnTo>
                <a:lnTo>
                  <a:pt x="1146" y="1645"/>
                </a:lnTo>
                <a:lnTo>
                  <a:pt x="1149" y="1684"/>
                </a:lnTo>
                <a:lnTo>
                  <a:pt x="1149" y="1713"/>
                </a:lnTo>
                <a:lnTo>
                  <a:pt x="1150" y="1754"/>
                </a:lnTo>
                <a:lnTo>
                  <a:pt x="1150" y="1729"/>
                </a:lnTo>
                <a:lnTo>
                  <a:pt x="1151" y="1719"/>
                </a:lnTo>
                <a:lnTo>
                  <a:pt x="1153" y="1705"/>
                </a:lnTo>
                <a:lnTo>
                  <a:pt x="1154" y="1710"/>
                </a:lnTo>
                <a:lnTo>
                  <a:pt x="1154" y="1675"/>
                </a:lnTo>
                <a:lnTo>
                  <a:pt x="1155" y="1685"/>
                </a:lnTo>
                <a:lnTo>
                  <a:pt x="1155" y="1677"/>
                </a:lnTo>
                <a:lnTo>
                  <a:pt x="1158" y="1690"/>
                </a:lnTo>
                <a:lnTo>
                  <a:pt x="1158" y="1675"/>
                </a:lnTo>
                <a:lnTo>
                  <a:pt x="1159" y="1670"/>
                </a:lnTo>
                <a:lnTo>
                  <a:pt x="1159" y="1664"/>
                </a:lnTo>
                <a:lnTo>
                  <a:pt x="1159" y="1660"/>
                </a:lnTo>
                <a:lnTo>
                  <a:pt x="1162" y="1658"/>
                </a:lnTo>
                <a:lnTo>
                  <a:pt x="1162" y="1629"/>
                </a:lnTo>
                <a:lnTo>
                  <a:pt x="1163" y="1623"/>
                </a:lnTo>
                <a:lnTo>
                  <a:pt x="1163" y="1601"/>
                </a:lnTo>
                <a:lnTo>
                  <a:pt x="1164" y="1603"/>
                </a:lnTo>
                <a:lnTo>
                  <a:pt x="1166" y="1607"/>
                </a:lnTo>
                <a:lnTo>
                  <a:pt x="1167" y="1618"/>
                </a:lnTo>
                <a:lnTo>
                  <a:pt x="1167" y="1611"/>
                </a:lnTo>
                <a:lnTo>
                  <a:pt x="1168" y="1603"/>
                </a:lnTo>
                <a:lnTo>
                  <a:pt x="1168" y="1612"/>
                </a:lnTo>
                <a:lnTo>
                  <a:pt x="1171" y="1607"/>
                </a:lnTo>
                <a:lnTo>
                  <a:pt x="1171" y="1610"/>
                </a:lnTo>
                <a:lnTo>
                  <a:pt x="1172" y="1624"/>
                </a:lnTo>
                <a:lnTo>
                  <a:pt x="1172" y="1640"/>
                </a:lnTo>
                <a:lnTo>
                  <a:pt x="1174" y="1631"/>
                </a:lnTo>
                <a:lnTo>
                  <a:pt x="1175" y="1642"/>
                </a:lnTo>
                <a:lnTo>
                  <a:pt x="1175" y="1683"/>
                </a:lnTo>
                <a:lnTo>
                  <a:pt x="1176" y="1689"/>
                </a:lnTo>
                <a:lnTo>
                  <a:pt x="1176" y="1700"/>
                </a:lnTo>
                <a:lnTo>
                  <a:pt x="1177" y="1689"/>
                </a:lnTo>
                <a:lnTo>
                  <a:pt x="1179" y="1680"/>
                </a:lnTo>
                <a:lnTo>
                  <a:pt x="1180" y="1662"/>
                </a:lnTo>
                <a:lnTo>
                  <a:pt x="1180" y="1644"/>
                </a:lnTo>
                <a:lnTo>
                  <a:pt x="1181" y="1667"/>
                </a:lnTo>
                <a:lnTo>
                  <a:pt x="1181" y="1685"/>
                </a:lnTo>
                <a:lnTo>
                  <a:pt x="1184" y="1680"/>
                </a:lnTo>
                <a:lnTo>
                  <a:pt x="1184" y="1662"/>
                </a:lnTo>
                <a:lnTo>
                  <a:pt x="1185" y="1698"/>
                </a:lnTo>
                <a:lnTo>
                  <a:pt x="1185" y="1714"/>
                </a:lnTo>
                <a:lnTo>
                  <a:pt x="1187" y="1713"/>
                </a:lnTo>
                <a:lnTo>
                  <a:pt x="1188" y="1739"/>
                </a:lnTo>
                <a:lnTo>
                  <a:pt x="1189" y="1762"/>
                </a:lnTo>
                <a:lnTo>
                  <a:pt x="1189" y="1765"/>
                </a:lnTo>
                <a:lnTo>
                  <a:pt x="1190" y="1737"/>
                </a:lnTo>
                <a:lnTo>
                  <a:pt x="1190" y="1742"/>
                </a:lnTo>
                <a:lnTo>
                  <a:pt x="1192" y="1785"/>
                </a:lnTo>
                <a:lnTo>
                  <a:pt x="1193" y="1779"/>
                </a:lnTo>
                <a:lnTo>
                  <a:pt x="1193" y="1762"/>
                </a:lnTo>
                <a:lnTo>
                  <a:pt x="1194" y="1775"/>
                </a:lnTo>
                <a:lnTo>
                  <a:pt x="1194" y="1784"/>
                </a:lnTo>
                <a:lnTo>
                  <a:pt x="1197" y="1810"/>
                </a:lnTo>
                <a:lnTo>
                  <a:pt x="1197" y="1815"/>
                </a:lnTo>
                <a:lnTo>
                  <a:pt x="1198" y="1847"/>
                </a:lnTo>
                <a:lnTo>
                  <a:pt x="1198" y="1840"/>
                </a:lnTo>
                <a:lnTo>
                  <a:pt x="1200" y="1791"/>
                </a:lnTo>
                <a:lnTo>
                  <a:pt x="1201" y="1795"/>
                </a:lnTo>
                <a:lnTo>
                  <a:pt x="1202" y="1757"/>
                </a:lnTo>
                <a:lnTo>
                  <a:pt x="1202" y="1769"/>
                </a:lnTo>
                <a:lnTo>
                  <a:pt x="1203" y="1746"/>
                </a:lnTo>
                <a:lnTo>
                  <a:pt x="1203" y="1729"/>
                </a:lnTo>
                <a:lnTo>
                  <a:pt x="1206" y="1726"/>
                </a:lnTo>
                <a:lnTo>
                  <a:pt x="1206" y="1719"/>
                </a:lnTo>
                <a:lnTo>
                  <a:pt x="1206" y="1726"/>
                </a:lnTo>
                <a:lnTo>
                  <a:pt x="1207" y="1706"/>
                </a:lnTo>
                <a:lnTo>
                  <a:pt x="1207" y="1715"/>
                </a:lnTo>
                <a:lnTo>
                  <a:pt x="1210" y="1702"/>
                </a:lnTo>
                <a:lnTo>
                  <a:pt x="1210" y="1720"/>
                </a:lnTo>
                <a:lnTo>
                  <a:pt x="1211" y="1719"/>
                </a:lnTo>
                <a:lnTo>
                  <a:pt x="1211" y="1681"/>
                </a:lnTo>
                <a:lnTo>
                  <a:pt x="1213" y="1674"/>
                </a:lnTo>
                <a:lnTo>
                  <a:pt x="1214" y="1627"/>
                </a:lnTo>
                <a:lnTo>
                  <a:pt x="1215" y="1647"/>
                </a:lnTo>
                <a:lnTo>
                  <a:pt x="1215" y="1660"/>
                </a:lnTo>
                <a:lnTo>
                  <a:pt x="1216" y="1664"/>
                </a:lnTo>
                <a:lnTo>
                  <a:pt x="1216" y="1675"/>
                </a:lnTo>
                <a:lnTo>
                  <a:pt x="1219" y="1674"/>
                </a:lnTo>
                <a:lnTo>
                  <a:pt x="1219" y="1655"/>
                </a:lnTo>
                <a:lnTo>
                  <a:pt x="1220" y="1658"/>
                </a:lnTo>
                <a:lnTo>
                  <a:pt x="1220" y="1664"/>
                </a:lnTo>
                <a:lnTo>
                  <a:pt x="1222" y="1658"/>
                </a:lnTo>
                <a:lnTo>
                  <a:pt x="1223" y="1646"/>
                </a:lnTo>
                <a:lnTo>
                  <a:pt x="1223" y="1650"/>
                </a:lnTo>
                <a:lnTo>
                  <a:pt x="1224" y="1660"/>
                </a:lnTo>
                <a:lnTo>
                  <a:pt x="1224" y="1646"/>
                </a:lnTo>
                <a:lnTo>
                  <a:pt x="1226" y="1657"/>
                </a:lnTo>
                <a:lnTo>
                  <a:pt x="1227" y="1649"/>
                </a:lnTo>
                <a:lnTo>
                  <a:pt x="1228" y="1655"/>
                </a:lnTo>
                <a:lnTo>
                  <a:pt x="1228" y="1647"/>
                </a:lnTo>
                <a:lnTo>
                  <a:pt x="1229" y="1637"/>
                </a:lnTo>
                <a:lnTo>
                  <a:pt x="1229" y="1625"/>
                </a:lnTo>
                <a:lnTo>
                  <a:pt x="1232" y="1623"/>
                </a:lnTo>
                <a:lnTo>
                  <a:pt x="1232" y="1645"/>
                </a:lnTo>
                <a:lnTo>
                  <a:pt x="1233" y="1647"/>
                </a:lnTo>
                <a:lnTo>
                  <a:pt x="1233" y="1670"/>
                </a:lnTo>
                <a:lnTo>
                  <a:pt x="1235" y="1679"/>
                </a:lnTo>
                <a:lnTo>
                  <a:pt x="1236" y="1696"/>
                </a:lnTo>
                <a:lnTo>
                  <a:pt x="1237" y="1692"/>
                </a:lnTo>
                <a:lnTo>
                  <a:pt x="1237" y="1676"/>
                </a:lnTo>
                <a:lnTo>
                  <a:pt x="1239" y="1702"/>
                </a:lnTo>
                <a:lnTo>
                  <a:pt x="1239" y="1731"/>
                </a:lnTo>
                <a:lnTo>
                  <a:pt x="1240" y="1724"/>
                </a:lnTo>
                <a:lnTo>
                  <a:pt x="1241" y="1729"/>
                </a:lnTo>
                <a:lnTo>
                  <a:pt x="1241" y="1746"/>
                </a:lnTo>
                <a:lnTo>
                  <a:pt x="1242" y="1740"/>
                </a:lnTo>
                <a:lnTo>
                  <a:pt x="1242" y="1733"/>
                </a:lnTo>
                <a:lnTo>
                  <a:pt x="1245" y="1736"/>
                </a:lnTo>
                <a:lnTo>
                  <a:pt x="1248" y="1740"/>
                </a:lnTo>
                <a:lnTo>
                  <a:pt x="1249" y="1736"/>
                </a:lnTo>
                <a:lnTo>
                  <a:pt x="1250" y="1742"/>
                </a:lnTo>
                <a:lnTo>
                  <a:pt x="1252" y="1711"/>
                </a:lnTo>
                <a:lnTo>
                  <a:pt x="1252" y="1696"/>
                </a:lnTo>
                <a:lnTo>
                  <a:pt x="1254" y="1689"/>
                </a:lnTo>
                <a:lnTo>
                  <a:pt x="1254" y="1690"/>
                </a:lnTo>
                <a:lnTo>
                  <a:pt x="1254" y="1698"/>
                </a:lnTo>
                <a:lnTo>
                  <a:pt x="1256" y="1697"/>
                </a:lnTo>
                <a:lnTo>
                  <a:pt x="1256" y="1688"/>
                </a:lnTo>
                <a:lnTo>
                  <a:pt x="1258" y="1696"/>
                </a:lnTo>
                <a:lnTo>
                  <a:pt x="1258" y="1697"/>
                </a:lnTo>
                <a:lnTo>
                  <a:pt x="1259" y="1715"/>
                </a:lnTo>
                <a:lnTo>
                  <a:pt x="1259" y="1719"/>
                </a:lnTo>
                <a:lnTo>
                  <a:pt x="1261" y="1731"/>
                </a:lnTo>
                <a:lnTo>
                  <a:pt x="1262" y="1727"/>
                </a:lnTo>
                <a:lnTo>
                  <a:pt x="1263" y="1727"/>
                </a:lnTo>
                <a:lnTo>
                  <a:pt x="1263" y="1735"/>
                </a:lnTo>
                <a:lnTo>
                  <a:pt x="1265" y="1745"/>
                </a:lnTo>
                <a:lnTo>
                  <a:pt x="1265" y="1752"/>
                </a:lnTo>
                <a:lnTo>
                  <a:pt x="1267" y="1779"/>
                </a:lnTo>
                <a:lnTo>
                  <a:pt x="1267" y="1783"/>
                </a:lnTo>
                <a:lnTo>
                  <a:pt x="1269" y="1793"/>
                </a:lnTo>
                <a:lnTo>
                  <a:pt x="1269" y="1754"/>
                </a:lnTo>
                <a:lnTo>
                  <a:pt x="1270" y="1749"/>
                </a:lnTo>
                <a:lnTo>
                  <a:pt x="1271" y="1726"/>
                </a:lnTo>
                <a:lnTo>
                  <a:pt x="1271" y="1759"/>
                </a:lnTo>
                <a:lnTo>
                  <a:pt x="1272" y="1766"/>
                </a:lnTo>
                <a:lnTo>
                  <a:pt x="1272" y="1780"/>
                </a:lnTo>
                <a:lnTo>
                  <a:pt x="1274" y="1791"/>
                </a:lnTo>
                <a:lnTo>
                  <a:pt x="1275" y="1785"/>
                </a:lnTo>
                <a:lnTo>
                  <a:pt x="1276" y="1775"/>
                </a:lnTo>
                <a:lnTo>
                  <a:pt x="1276" y="1784"/>
                </a:lnTo>
                <a:lnTo>
                  <a:pt x="1278" y="1778"/>
                </a:lnTo>
                <a:lnTo>
                  <a:pt x="1278" y="1772"/>
                </a:lnTo>
                <a:lnTo>
                  <a:pt x="1280" y="1766"/>
                </a:lnTo>
                <a:lnTo>
                  <a:pt x="1280" y="1755"/>
                </a:lnTo>
                <a:lnTo>
                  <a:pt x="1282" y="1762"/>
                </a:lnTo>
                <a:lnTo>
                  <a:pt x="1282" y="1754"/>
                </a:lnTo>
                <a:lnTo>
                  <a:pt x="1283" y="1761"/>
                </a:lnTo>
                <a:lnTo>
                  <a:pt x="1284" y="1771"/>
                </a:lnTo>
                <a:lnTo>
                  <a:pt x="1285" y="1800"/>
                </a:lnTo>
                <a:lnTo>
                  <a:pt x="1285" y="1810"/>
                </a:lnTo>
                <a:lnTo>
                  <a:pt x="1285" y="1815"/>
                </a:lnTo>
                <a:lnTo>
                  <a:pt x="1287" y="1800"/>
                </a:lnTo>
                <a:lnTo>
                  <a:pt x="1288" y="1797"/>
                </a:lnTo>
                <a:lnTo>
                  <a:pt x="1289" y="1793"/>
                </a:lnTo>
                <a:lnTo>
                  <a:pt x="1289" y="1802"/>
                </a:lnTo>
                <a:lnTo>
                  <a:pt x="1291" y="1797"/>
                </a:lnTo>
                <a:lnTo>
                  <a:pt x="1291" y="1792"/>
                </a:lnTo>
                <a:lnTo>
                  <a:pt x="1293" y="1788"/>
                </a:lnTo>
                <a:lnTo>
                  <a:pt x="1293" y="1800"/>
                </a:lnTo>
                <a:lnTo>
                  <a:pt x="1295" y="1810"/>
                </a:lnTo>
                <a:lnTo>
                  <a:pt x="1295" y="1788"/>
                </a:lnTo>
                <a:lnTo>
                  <a:pt x="1296" y="1771"/>
                </a:lnTo>
                <a:lnTo>
                  <a:pt x="1297" y="1770"/>
                </a:lnTo>
                <a:lnTo>
                  <a:pt x="1298" y="1754"/>
                </a:lnTo>
                <a:lnTo>
                  <a:pt x="1298" y="1748"/>
                </a:lnTo>
                <a:lnTo>
                  <a:pt x="1300" y="1749"/>
                </a:lnTo>
                <a:lnTo>
                  <a:pt x="1300" y="1720"/>
                </a:lnTo>
                <a:lnTo>
                  <a:pt x="1301" y="1732"/>
                </a:lnTo>
                <a:lnTo>
                  <a:pt x="1302" y="1744"/>
                </a:lnTo>
                <a:lnTo>
                  <a:pt x="1302" y="1727"/>
                </a:lnTo>
                <a:lnTo>
                  <a:pt x="1304" y="1735"/>
                </a:lnTo>
                <a:lnTo>
                  <a:pt x="1304" y="1748"/>
                </a:lnTo>
                <a:lnTo>
                  <a:pt x="1306" y="1761"/>
                </a:lnTo>
                <a:lnTo>
                  <a:pt x="1306" y="1753"/>
                </a:lnTo>
                <a:lnTo>
                  <a:pt x="1308" y="1753"/>
                </a:lnTo>
                <a:lnTo>
                  <a:pt x="1308" y="1746"/>
                </a:lnTo>
                <a:lnTo>
                  <a:pt x="1309" y="1739"/>
                </a:lnTo>
                <a:lnTo>
                  <a:pt x="1310" y="1726"/>
                </a:lnTo>
                <a:lnTo>
                  <a:pt x="1311" y="1731"/>
                </a:lnTo>
                <a:lnTo>
                  <a:pt x="1311" y="1724"/>
                </a:lnTo>
                <a:lnTo>
                  <a:pt x="1313" y="1735"/>
                </a:lnTo>
                <a:lnTo>
                  <a:pt x="1313" y="1729"/>
                </a:lnTo>
                <a:lnTo>
                  <a:pt x="1315" y="1723"/>
                </a:lnTo>
                <a:lnTo>
                  <a:pt x="1315" y="1709"/>
                </a:lnTo>
                <a:lnTo>
                  <a:pt x="1317" y="1694"/>
                </a:lnTo>
                <a:lnTo>
                  <a:pt x="1317" y="1698"/>
                </a:lnTo>
                <a:lnTo>
                  <a:pt x="1319" y="1700"/>
                </a:lnTo>
                <a:lnTo>
                  <a:pt x="1321" y="1681"/>
                </a:lnTo>
                <a:lnTo>
                  <a:pt x="1321" y="1687"/>
                </a:lnTo>
                <a:lnTo>
                  <a:pt x="1322" y="1696"/>
                </a:lnTo>
                <a:lnTo>
                  <a:pt x="1323" y="1687"/>
                </a:lnTo>
                <a:lnTo>
                  <a:pt x="1324" y="1681"/>
                </a:lnTo>
                <a:lnTo>
                  <a:pt x="1324" y="1685"/>
                </a:lnTo>
                <a:lnTo>
                  <a:pt x="1326" y="1689"/>
                </a:lnTo>
                <a:lnTo>
                  <a:pt x="1326" y="1671"/>
                </a:lnTo>
                <a:lnTo>
                  <a:pt x="1328" y="1649"/>
                </a:lnTo>
                <a:lnTo>
                  <a:pt x="1330" y="1650"/>
                </a:lnTo>
                <a:lnTo>
                  <a:pt x="1330" y="1660"/>
                </a:lnTo>
                <a:lnTo>
                  <a:pt x="1331" y="1663"/>
                </a:lnTo>
                <a:lnTo>
                  <a:pt x="1332" y="1660"/>
                </a:lnTo>
                <a:lnTo>
                  <a:pt x="1332" y="1666"/>
                </a:lnTo>
                <a:lnTo>
                  <a:pt x="1334" y="1671"/>
                </a:lnTo>
                <a:lnTo>
                  <a:pt x="1334" y="1659"/>
                </a:lnTo>
                <a:lnTo>
                  <a:pt x="1335" y="1654"/>
                </a:lnTo>
                <a:lnTo>
                  <a:pt x="1336" y="1680"/>
                </a:lnTo>
                <a:lnTo>
                  <a:pt x="1338" y="1680"/>
                </a:lnTo>
                <a:lnTo>
                  <a:pt x="1338" y="1683"/>
                </a:lnTo>
                <a:lnTo>
                  <a:pt x="1339" y="1668"/>
                </a:lnTo>
                <a:lnTo>
                  <a:pt x="1339" y="1668"/>
                </a:lnTo>
                <a:lnTo>
                  <a:pt x="1341" y="1668"/>
                </a:lnTo>
                <a:lnTo>
                  <a:pt x="1341" y="1674"/>
                </a:lnTo>
                <a:lnTo>
                  <a:pt x="1343" y="1676"/>
                </a:lnTo>
                <a:lnTo>
                  <a:pt x="1343" y="1683"/>
                </a:lnTo>
                <a:lnTo>
                  <a:pt x="1344" y="1683"/>
                </a:lnTo>
                <a:lnTo>
                  <a:pt x="1347" y="1651"/>
                </a:lnTo>
                <a:lnTo>
                  <a:pt x="1347" y="1646"/>
                </a:lnTo>
                <a:lnTo>
                  <a:pt x="1348" y="1641"/>
                </a:lnTo>
                <a:lnTo>
                  <a:pt x="1348" y="1638"/>
                </a:lnTo>
                <a:lnTo>
                  <a:pt x="1349" y="1647"/>
                </a:lnTo>
                <a:lnTo>
                  <a:pt x="1351" y="1666"/>
                </a:lnTo>
                <a:lnTo>
                  <a:pt x="1351" y="1674"/>
                </a:lnTo>
                <a:lnTo>
                  <a:pt x="1352" y="1660"/>
                </a:lnTo>
                <a:lnTo>
                  <a:pt x="1352" y="1659"/>
                </a:lnTo>
                <a:lnTo>
                  <a:pt x="1354" y="1649"/>
                </a:lnTo>
                <a:lnTo>
                  <a:pt x="1354" y="1627"/>
                </a:lnTo>
                <a:lnTo>
                  <a:pt x="1356" y="1637"/>
                </a:lnTo>
                <a:lnTo>
                  <a:pt x="1356" y="1651"/>
                </a:lnTo>
                <a:lnTo>
                  <a:pt x="1357" y="1645"/>
                </a:lnTo>
                <a:lnTo>
                  <a:pt x="1358" y="1654"/>
                </a:lnTo>
                <a:lnTo>
                  <a:pt x="1360" y="1651"/>
                </a:lnTo>
                <a:lnTo>
                  <a:pt x="1360" y="1644"/>
                </a:lnTo>
                <a:lnTo>
                  <a:pt x="1361" y="1668"/>
                </a:lnTo>
                <a:lnTo>
                  <a:pt x="1361" y="1671"/>
                </a:lnTo>
                <a:lnTo>
                  <a:pt x="1364" y="1664"/>
                </a:lnTo>
                <a:lnTo>
                  <a:pt x="1364" y="1668"/>
                </a:lnTo>
                <a:lnTo>
                  <a:pt x="1364" y="1664"/>
                </a:lnTo>
                <a:lnTo>
                  <a:pt x="1365" y="1667"/>
                </a:lnTo>
                <a:lnTo>
                  <a:pt x="1365" y="1664"/>
                </a:lnTo>
                <a:lnTo>
                  <a:pt x="1367" y="1651"/>
                </a:lnTo>
                <a:lnTo>
                  <a:pt x="1367" y="1657"/>
                </a:lnTo>
                <a:lnTo>
                  <a:pt x="1369" y="1658"/>
                </a:lnTo>
                <a:lnTo>
                  <a:pt x="1369" y="1645"/>
                </a:lnTo>
                <a:lnTo>
                  <a:pt x="1370" y="1636"/>
                </a:lnTo>
                <a:lnTo>
                  <a:pt x="1371" y="1623"/>
                </a:lnTo>
                <a:lnTo>
                  <a:pt x="1373" y="1619"/>
                </a:lnTo>
                <a:lnTo>
                  <a:pt x="1373" y="1631"/>
                </a:lnTo>
                <a:lnTo>
                  <a:pt x="1374" y="1621"/>
                </a:lnTo>
                <a:lnTo>
                  <a:pt x="1374" y="1618"/>
                </a:lnTo>
                <a:lnTo>
                  <a:pt x="1377" y="1627"/>
                </a:lnTo>
                <a:lnTo>
                  <a:pt x="1377" y="1627"/>
                </a:lnTo>
                <a:lnTo>
                  <a:pt x="1378" y="1634"/>
                </a:lnTo>
                <a:lnTo>
                  <a:pt x="1378" y="1644"/>
                </a:lnTo>
                <a:lnTo>
                  <a:pt x="1379" y="1649"/>
                </a:lnTo>
                <a:lnTo>
                  <a:pt x="1380" y="1642"/>
                </a:lnTo>
                <a:lnTo>
                  <a:pt x="1380" y="1647"/>
                </a:lnTo>
                <a:lnTo>
                  <a:pt x="1382" y="1634"/>
                </a:lnTo>
                <a:lnTo>
                  <a:pt x="1382" y="1628"/>
                </a:lnTo>
                <a:lnTo>
                  <a:pt x="1383" y="1624"/>
                </a:lnTo>
                <a:lnTo>
                  <a:pt x="1384" y="1629"/>
                </a:lnTo>
                <a:lnTo>
                  <a:pt x="1386" y="1638"/>
                </a:lnTo>
                <a:lnTo>
                  <a:pt x="1386" y="1650"/>
                </a:lnTo>
                <a:lnTo>
                  <a:pt x="1387" y="1636"/>
                </a:lnTo>
                <a:lnTo>
                  <a:pt x="1387" y="1641"/>
                </a:lnTo>
                <a:lnTo>
                  <a:pt x="1390" y="1636"/>
                </a:lnTo>
                <a:lnTo>
                  <a:pt x="1390" y="1636"/>
                </a:lnTo>
                <a:lnTo>
                  <a:pt x="1391" y="1631"/>
                </a:lnTo>
                <a:lnTo>
                  <a:pt x="1391" y="1627"/>
                </a:lnTo>
                <a:lnTo>
                  <a:pt x="1392" y="1625"/>
                </a:lnTo>
                <a:lnTo>
                  <a:pt x="1393" y="1621"/>
                </a:lnTo>
                <a:lnTo>
                  <a:pt x="1395" y="1606"/>
                </a:lnTo>
                <a:lnTo>
                  <a:pt x="1395" y="1608"/>
                </a:lnTo>
                <a:lnTo>
                  <a:pt x="1395" y="1598"/>
                </a:lnTo>
                <a:lnTo>
                  <a:pt x="1396" y="1597"/>
                </a:lnTo>
                <a:lnTo>
                  <a:pt x="1397" y="1589"/>
                </a:lnTo>
                <a:lnTo>
                  <a:pt x="1399" y="1601"/>
                </a:lnTo>
                <a:lnTo>
                  <a:pt x="1399" y="1592"/>
                </a:lnTo>
                <a:lnTo>
                  <a:pt x="1400" y="1590"/>
                </a:lnTo>
                <a:lnTo>
                  <a:pt x="1400" y="1577"/>
                </a:lnTo>
                <a:lnTo>
                  <a:pt x="1403" y="1572"/>
                </a:lnTo>
                <a:lnTo>
                  <a:pt x="1403" y="1584"/>
                </a:lnTo>
                <a:lnTo>
                  <a:pt x="1404" y="1573"/>
                </a:lnTo>
                <a:lnTo>
                  <a:pt x="1404" y="1579"/>
                </a:lnTo>
                <a:lnTo>
                  <a:pt x="1405" y="1568"/>
                </a:lnTo>
                <a:lnTo>
                  <a:pt x="1406" y="1559"/>
                </a:lnTo>
                <a:lnTo>
                  <a:pt x="1408" y="1565"/>
                </a:lnTo>
                <a:lnTo>
                  <a:pt x="1408" y="1579"/>
                </a:lnTo>
                <a:lnTo>
                  <a:pt x="1409" y="1585"/>
                </a:lnTo>
                <a:lnTo>
                  <a:pt x="1409" y="1585"/>
                </a:lnTo>
                <a:lnTo>
                  <a:pt x="1410" y="1577"/>
                </a:lnTo>
                <a:lnTo>
                  <a:pt x="1412" y="1564"/>
                </a:lnTo>
                <a:lnTo>
                  <a:pt x="1412" y="1538"/>
                </a:lnTo>
                <a:lnTo>
                  <a:pt x="1413" y="1538"/>
                </a:lnTo>
                <a:lnTo>
                  <a:pt x="1413" y="1554"/>
                </a:lnTo>
                <a:lnTo>
                  <a:pt x="1416" y="1550"/>
                </a:lnTo>
                <a:lnTo>
                  <a:pt x="1416" y="1563"/>
                </a:lnTo>
                <a:lnTo>
                  <a:pt x="1417" y="1567"/>
                </a:lnTo>
                <a:lnTo>
                  <a:pt x="1417" y="1585"/>
                </a:lnTo>
                <a:lnTo>
                  <a:pt x="1418" y="1586"/>
                </a:lnTo>
                <a:lnTo>
                  <a:pt x="1419" y="1597"/>
                </a:lnTo>
                <a:lnTo>
                  <a:pt x="1421" y="1607"/>
                </a:lnTo>
                <a:lnTo>
                  <a:pt x="1421" y="1603"/>
                </a:lnTo>
                <a:lnTo>
                  <a:pt x="1422" y="1603"/>
                </a:lnTo>
                <a:lnTo>
                  <a:pt x="1422" y="1595"/>
                </a:lnTo>
                <a:lnTo>
                  <a:pt x="1425" y="1588"/>
                </a:lnTo>
                <a:lnTo>
                  <a:pt x="1425" y="1586"/>
                </a:lnTo>
                <a:lnTo>
                  <a:pt x="1426" y="1584"/>
                </a:lnTo>
                <a:lnTo>
                  <a:pt x="1426" y="1565"/>
                </a:lnTo>
                <a:lnTo>
                  <a:pt x="1426" y="1567"/>
                </a:lnTo>
                <a:lnTo>
                  <a:pt x="1429" y="1559"/>
                </a:lnTo>
                <a:lnTo>
                  <a:pt x="1429" y="1551"/>
                </a:lnTo>
                <a:lnTo>
                  <a:pt x="1430" y="1539"/>
                </a:lnTo>
                <a:lnTo>
                  <a:pt x="1430" y="1547"/>
                </a:lnTo>
                <a:lnTo>
                  <a:pt x="1431" y="1546"/>
                </a:lnTo>
                <a:lnTo>
                  <a:pt x="1433" y="1549"/>
                </a:lnTo>
                <a:lnTo>
                  <a:pt x="1434" y="1543"/>
                </a:lnTo>
                <a:lnTo>
                  <a:pt x="1434" y="1550"/>
                </a:lnTo>
                <a:lnTo>
                  <a:pt x="1435" y="1560"/>
                </a:lnTo>
                <a:lnTo>
                  <a:pt x="1435" y="1560"/>
                </a:lnTo>
                <a:lnTo>
                  <a:pt x="1438" y="1558"/>
                </a:lnTo>
                <a:lnTo>
                  <a:pt x="1438" y="1547"/>
                </a:lnTo>
                <a:lnTo>
                  <a:pt x="1439" y="1533"/>
                </a:lnTo>
                <a:lnTo>
                  <a:pt x="1439" y="1528"/>
                </a:lnTo>
                <a:lnTo>
                  <a:pt x="1440" y="1530"/>
                </a:lnTo>
                <a:lnTo>
                  <a:pt x="1442" y="1529"/>
                </a:lnTo>
                <a:lnTo>
                  <a:pt x="1443" y="1532"/>
                </a:lnTo>
                <a:lnTo>
                  <a:pt x="1443" y="1542"/>
                </a:lnTo>
                <a:lnTo>
                  <a:pt x="1443" y="1541"/>
                </a:lnTo>
                <a:lnTo>
                  <a:pt x="1444" y="1529"/>
                </a:lnTo>
                <a:lnTo>
                  <a:pt x="1446" y="1533"/>
                </a:lnTo>
                <a:lnTo>
                  <a:pt x="1447" y="1530"/>
                </a:lnTo>
                <a:lnTo>
                  <a:pt x="1447" y="1533"/>
                </a:lnTo>
                <a:lnTo>
                  <a:pt x="1448" y="1533"/>
                </a:lnTo>
                <a:lnTo>
                  <a:pt x="1448" y="1530"/>
                </a:lnTo>
                <a:lnTo>
                  <a:pt x="1451" y="1550"/>
                </a:lnTo>
                <a:lnTo>
                  <a:pt x="1451" y="1554"/>
                </a:lnTo>
                <a:lnTo>
                  <a:pt x="1452" y="1560"/>
                </a:lnTo>
                <a:lnTo>
                  <a:pt x="1452" y="1569"/>
                </a:lnTo>
                <a:lnTo>
                  <a:pt x="1453" y="1571"/>
                </a:lnTo>
                <a:lnTo>
                  <a:pt x="1455" y="1565"/>
                </a:lnTo>
                <a:lnTo>
                  <a:pt x="1456" y="1555"/>
                </a:lnTo>
                <a:lnTo>
                  <a:pt x="1456" y="1549"/>
                </a:lnTo>
                <a:lnTo>
                  <a:pt x="1457" y="1542"/>
                </a:lnTo>
                <a:lnTo>
                  <a:pt x="1457" y="1543"/>
                </a:lnTo>
                <a:lnTo>
                  <a:pt x="1459" y="1529"/>
                </a:lnTo>
                <a:lnTo>
                  <a:pt x="1460" y="1528"/>
                </a:lnTo>
                <a:lnTo>
                  <a:pt x="1460" y="1529"/>
                </a:lnTo>
                <a:lnTo>
                  <a:pt x="1461" y="1526"/>
                </a:lnTo>
                <a:lnTo>
                  <a:pt x="1461" y="1532"/>
                </a:lnTo>
                <a:lnTo>
                  <a:pt x="1464" y="1525"/>
                </a:lnTo>
                <a:lnTo>
                  <a:pt x="1464" y="1520"/>
                </a:lnTo>
                <a:lnTo>
                  <a:pt x="1465" y="1534"/>
                </a:lnTo>
                <a:lnTo>
                  <a:pt x="1465" y="1534"/>
                </a:lnTo>
                <a:lnTo>
                  <a:pt x="1466" y="1529"/>
                </a:lnTo>
                <a:lnTo>
                  <a:pt x="1468" y="1520"/>
                </a:lnTo>
                <a:lnTo>
                  <a:pt x="1469" y="1530"/>
                </a:lnTo>
                <a:lnTo>
                  <a:pt x="1469" y="1524"/>
                </a:lnTo>
                <a:lnTo>
                  <a:pt x="1470" y="1513"/>
                </a:lnTo>
                <a:lnTo>
                  <a:pt x="1470" y="1507"/>
                </a:lnTo>
                <a:lnTo>
                  <a:pt x="1473" y="1507"/>
                </a:lnTo>
                <a:lnTo>
                  <a:pt x="1473" y="1502"/>
                </a:lnTo>
                <a:lnTo>
                  <a:pt x="1477" y="1494"/>
                </a:lnTo>
                <a:lnTo>
                  <a:pt x="1477" y="1487"/>
                </a:lnTo>
                <a:lnTo>
                  <a:pt x="1478" y="1487"/>
                </a:lnTo>
                <a:lnTo>
                  <a:pt x="1479" y="1473"/>
                </a:lnTo>
                <a:lnTo>
                  <a:pt x="1481" y="1467"/>
                </a:lnTo>
                <a:lnTo>
                  <a:pt x="1482" y="1468"/>
                </a:lnTo>
                <a:lnTo>
                  <a:pt x="1482" y="1461"/>
                </a:lnTo>
                <a:lnTo>
                  <a:pt x="1483" y="1444"/>
                </a:lnTo>
                <a:lnTo>
                  <a:pt x="1483" y="1441"/>
                </a:lnTo>
                <a:lnTo>
                  <a:pt x="1486" y="1429"/>
                </a:lnTo>
                <a:lnTo>
                  <a:pt x="1486" y="1426"/>
                </a:lnTo>
                <a:lnTo>
                  <a:pt x="1487" y="1396"/>
                </a:lnTo>
                <a:lnTo>
                  <a:pt x="1487" y="1389"/>
                </a:lnTo>
                <a:lnTo>
                  <a:pt x="1488" y="1389"/>
                </a:lnTo>
                <a:lnTo>
                  <a:pt x="1490" y="1383"/>
                </a:lnTo>
                <a:lnTo>
                  <a:pt x="1490" y="1390"/>
                </a:lnTo>
                <a:lnTo>
                  <a:pt x="1491" y="1389"/>
                </a:lnTo>
                <a:lnTo>
                  <a:pt x="1491" y="1377"/>
                </a:lnTo>
                <a:lnTo>
                  <a:pt x="1492" y="1382"/>
                </a:lnTo>
                <a:lnTo>
                  <a:pt x="1494" y="1387"/>
                </a:lnTo>
                <a:lnTo>
                  <a:pt x="1495" y="1395"/>
                </a:lnTo>
                <a:lnTo>
                  <a:pt x="1495" y="1437"/>
                </a:lnTo>
                <a:lnTo>
                  <a:pt x="1496" y="1430"/>
                </a:lnTo>
                <a:lnTo>
                  <a:pt x="1496" y="1437"/>
                </a:lnTo>
                <a:lnTo>
                  <a:pt x="1499" y="1447"/>
                </a:lnTo>
                <a:lnTo>
                  <a:pt x="1499" y="1444"/>
                </a:lnTo>
                <a:lnTo>
                  <a:pt x="1500" y="1442"/>
                </a:lnTo>
                <a:lnTo>
                  <a:pt x="1500" y="1443"/>
                </a:lnTo>
                <a:lnTo>
                  <a:pt x="1501" y="1438"/>
                </a:lnTo>
                <a:lnTo>
                  <a:pt x="1503" y="1421"/>
                </a:lnTo>
                <a:lnTo>
                  <a:pt x="1504" y="1434"/>
                </a:lnTo>
                <a:lnTo>
                  <a:pt x="1504" y="1441"/>
                </a:lnTo>
                <a:lnTo>
                  <a:pt x="1505" y="1451"/>
                </a:lnTo>
                <a:lnTo>
                  <a:pt x="1505" y="1454"/>
                </a:lnTo>
                <a:lnTo>
                  <a:pt x="1507" y="1454"/>
                </a:lnTo>
                <a:lnTo>
                  <a:pt x="1508" y="1452"/>
                </a:lnTo>
                <a:lnTo>
                  <a:pt x="1508" y="1431"/>
                </a:lnTo>
                <a:lnTo>
                  <a:pt x="1509" y="1413"/>
                </a:lnTo>
                <a:lnTo>
                  <a:pt x="1509" y="1430"/>
                </a:lnTo>
                <a:lnTo>
                  <a:pt x="1512" y="1413"/>
                </a:lnTo>
                <a:lnTo>
                  <a:pt x="1512" y="1448"/>
                </a:lnTo>
                <a:lnTo>
                  <a:pt x="1513" y="1446"/>
                </a:lnTo>
                <a:lnTo>
                  <a:pt x="1513" y="1446"/>
                </a:lnTo>
                <a:lnTo>
                  <a:pt x="1514" y="1441"/>
                </a:lnTo>
                <a:lnTo>
                  <a:pt x="1516" y="1418"/>
                </a:lnTo>
                <a:lnTo>
                  <a:pt x="1517" y="1405"/>
                </a:lnTo>
                <a:lnTo>
                  <a:pt x="1517" y="1407"/>
                </a:lnTo>
                <a:lnTo>
                  <a:pt x="1518" y="1405"/>
                </a:lnTo>
                <a:lnTo>
                  <a:pt x="1518" y="1408"/>
                </a:lnTo>
                <a:lnTo>
                  <a:pt x="1521" y="1403"/>
                </a:lnTo>
                <a:lnTo>
                  <a:pt x="1521" y="1403"/>
                </a:lnTo>
                <a:lnTo>
                  <a:pt x="1521" y="1416"/>
                </a:lnTo>
                <a:lnTo>
                  <a:pt x="1522" y="1438"/>
                </a:lnTo>
                <a:lnTo>
                  <a:pt x="1522" y="1439"/>
                </a:lnTo>
                <a:lnTo>
                  <a:pt x="1525" y="1447"/>
                </a:lnTo>
                <a:lnTo>
                  <a:pt x="1525" y="1450"/>
                </a:lnTo>
                <a:lnTo>
                  <a:pt x="1526" y="1435"/>
                </a:lnTo>
                <a:lnTo>
                  <a:pt x="1526" y="1430"/>
                </a:lnTo>
                <a:lnTo>
                  <a:pt x="1528" y="1424"/>
                </a:lnTo>
                <a:lnTo>
                  <a:pt x="1529" y="1446"/>
                </a:lnTo>
                <a:lnTo>
                  <a:pt x="1530" y="1433"/>
                </a:lnTo>
                <a:lnTo>
                  <a:pt x="1530" y="1438"/>
                </a:lnTo>
                <a:lnTo>
                  <a:pt x="1531" y="1413"/>
                </a:lnTo>
                <a:lnTo>
                  <a:pt x="1531" y="1416"/>
                </a:lnTo>
                <a:lnTo>
                  <a:pt x="1534" y="1417"/>
                </a:lnTo>
                <a:lnTo>
                  <a:pt x="1534" y="1417"/>
                </a:lnTo>
                <a:lnTo>
                  <a:pt x="1535" y="1417"/>
                </a:lnTo>
                <a:lnTo>
                  <a:pt x="1535" y="1405"/>
                </a:lnTo>
                <a:lnTo>
                  <a:pt x="1537" y="1375"/>
                </a:lnTo>
                <a:lnTo>
                  <a:pt x="1538" y="1372"/>
                </a:lnTo>
                <a:lnTo>
                  <a:pt x="1538" y="1360"/>
                </a:lnTo>
                <a:lnTo>
                  <a:pt x="1539" y="1355"/>
                </a:lnTo>
                <a:lnTo>
                  <a:pt x="1539" y="1364"/>
                </a:lnTo>
                <a:lnTo>
                  <a:pt x="1543" y="1353"/>
                </a:lnTo>
                <a:lnTo>
                  <a:pt x="1543" y="1362"/>
                </a:lnTo>
                <a:lnTo>
                  <a:pt x="1544" y="1369"/>
                </a:lnTo>
                <a:lnTo>
                  <a:pt x="1544" y="1374"/>
                </a:lnTo>
                <a:lnTo>
                  <a:pt x="1547" y="1366"/>
                </a:lnTo>
                <a:lnTo>
                  <a:pt x="1547" y="1353"/>
                </a:lnTo>
                <a:lnTo>
                  <a:pt x="1548" y="1361"/>
                </a:lnTo>
                <a:lnTo>
                  <a:pt x="1548" y="1346"/>
                </a:lnTo>
                <a:lnTo>
                  <a:pt x="1550" y="1326"/>
                </a:lnTo>
                <a:lnTo>
                  <a:pt x="1551" y="1329"/>
                </a:lnTo>
                <a:lnTo>
                  <a:pt x="1552" y="1330"/>
                </a:lnTo>
                <a:lnTo>
                  <a:pt x="1552" y="1347"/>
                </a:lnTo>
                <a:lnTo>
                  <a:pt x="1552" y="1351"/>
                </a:lnTo>
                <a:lnTo>
                  <a:pt x="1554" y="1377"/>
                </a:lnTo>
                <a:lnTo>
                  <a:pt x="1556" y="1382"/>
                </a:lnTo>
                <a:lnTo>
                  <a:pt x="1556" y="1398"/>
                </a:lnTo>
                <a:lnTo>
                  <a:pt x="1557" y="1404"/>
                </a:lnTo>
                <a:lnTo>
                  <a:pt x="1557" y="1392"/>
                </a:lnTo>
                <a:lnTo>
                  <a:pt x="1560" y="1437"/>
                </a:lnTo>
                <a:lnTo>
                  <a:pt x="1560" y="1413"/>
                </a:lnTo>
                <a:lnTo>
                  <a:pt x="1561" y="1431"/>
                </a:lnTo>
                <a:lnTo>
                  <a:pt x="1561" y="1412"/>
                </a:lnTo>
                <a:lnTo>
                  <a:pt x="1563" y="1421"/>
                </a:lnTo>
                <a:lnTo>
                  <a:pt x="1564" y="1429"/>
                </a:lnTo>
                <a:lnTo>
                  <a:pt x="1565" y="1416"/>
                </a:lnTo>
                <a:lnTo>
                  <a:pt x="1565" y="1402"/>
                </a:lnTo>
                <a:lnTo>
                  <a:pt x="1567" y="1420"/>
                </a:lnTo>
                <a:lnTo>
                  <a:pt x="1567" y="1416"/>
                </a:lnTo>
                <a:lnTo>
                  <a:pt x="1568" y="1416"/>
                </a:lnTo>
                <a:lnTo>
                  <a:pt x="1569" y="1422"/>
                </a:lnTo>
                <a:lnTo>
                  <a:pt x="1569" y="1405"/>
                </a:lnTo>
                <a:lnTo>
                  <a:pt x="1570" y="1403"/>
                </a:lnTo>
                <a:lnTo>
                  <a:pt x="1570" y="1412"/>
                </a:lnTo>
                <a:lnTo>
                  <a:pt x="1573" y="1403"/>
                </a:lnTo>
                <a:lnTo>
                  <a:pt x="1573" y="1404"/>
                </a:lnTo>
                <a:lnTo>
                  <a:pt x="1574" y="1399"/>
                </a:lnTo>
                <a:lnTo>
                  <a:pt x="1574" y="1390"/>
                </a:lnTo>
                <a:lnTo>
                  <a:pt x="1576" y="1381"/>
                </a:lnTo>
                <a:lnTo>
                  <a:pt x="1578" y="1375"/>
                </a:lnTo>
                <a:lnTo>
                  <a:pt x="1578" y="1379"/>
                </a:lnTo>
                <a:lnTo>
                  <a:pt x="1580" y="1378"/>
                </a:lnTo>
                <a:lnTo>
                  <a:pt x="1580" y="1375"/>
                </a:lnTo>
                <a:lnTo>
                  <a:pt x="1582" y="1389"/>
                </a:lnTo>
                <a:lnTo>
                  <a:pt x="1582" y="1381"/>
                </a:lnTo>
                <a:lnTo>
                  <a:pt x="1583" y="1381"/>
                </a:lnTo>
                <a:lnTo>
                  <a:pt x="1583" y="1377"/>
                </a:lnTo>
                <a:lnTo>
                  <a:pt x="1583" y="1372"/>
                </a:lnTo>
                <a:lnTo>
                  <a:pt x="1586" y="1375"/>
                </a:lnTo>
                <a:lnTo>
                  <a:pt x="1586" y="1368"/>
                </a:lnTo>
                <a:lnTo>
                  <a:pt x="1587" y="1365"/>
                </a:lnTo>
                <a:lnTo>
                  <a:pt x="1587" y="1362"/>
                </a:lnTo>
                <a:lnTo>
                  <a:pt x="1589" y="1361"/>
                </a:lnTo>
                <a:lnTo>
                  <a:pt x="1590" y="1342"/>
                </a:lnTo>
                <a:lnTo>
                  <a:pt x="1591" y="1340"/>
                </a:lnTo>
                <a:lnTo>
                  <a:pt x="1591" y="1336"/>
                </a:lnTo>
                <a:lnTo>
                  <a:pt x="1593" y="1344"/>
                </a:lnTo>
                <a:lnTo>
                  <a:pt x="1593" y="1343"/>
                </a:lnTo>
                <a:lnTo>
                  <a:pt x="1595" y="1349"/>
                </a:lnTo>
                <a:lnTo>
                  <a:pt x="1595" y="1355"/>
                </a:lnTo>
                <a:lnTo>
                  <a:pt x="1596" y="1351"/>
                </a:lnTo>
                <a:lnTo>
                  <a:pt x="1596" y="1344"/>
                </a:lnTo>
                <a:lnTo>
                  <a:pt x="1598" y="1343"/>
                </a:lnTo>
                <a:lnTo>
                  <a:pt x="1599" y="1346"/>
                </a:lnTo>
                <a:lnTo>
                  <a:pt x="1599" y="1351"/>
                </a:lnTo>
                <a:lnTo>
                  <a:pt x="1600" y="1351"/>
                </a:lnTo>
                <a:lnTo>
                  <a:pt x="1600" y="1355"/>
                </a:lnTo>
                <a:lnTo>
                  <a:pt x="1602" y="1353"/>
                </a:lnTo>
                <a:lnTo>
                  <a:pt x="1603" y="1352"/>
                </a:lnTo>
                <a:lnTo>
                  <a:pt x="1604" y="1360"/>
                </a:lnTo>
                <a:lnTo>
                  <a:pt x="1604" y="1348"/>
                </a:lnTo>
                <a:lnTo>
                  <a:pt x="1606" y="1381"/>
                </a:lnTo>
                <a:lnTo>
                  <a:pt x="1606" y="1373"/>
                </a:lnTo>
                <a:lnTo>
                  <a:pt x="1608" y="1369"/>
                </a:lnTo>
                <a:lnTo>
                  <a:pt x="1608" y="1392"/>
                </a:lnTo>
                <a:lnTo>
                  <a:pt x="1609" y="1377"/>
                </a:lnTo>
                <a:lnTo>
                  <a:pt x="1609" y="1373"/>
                </a:lnTo>
                <a:lnTo>
                  <a:pt x="1611" y="1366"/>
                </a:lnTo>
                <a:lnTo>
                  <a:pt x="1612" y="1364"/>
                </a:lnTo>
                <a:lnTo>
                  <a:pt x="1613" y="1362"/>
                </a:lnTo>
                <a:lnTo>
                  <a:pt x="1613" y="1372"/>
                </a:lnTo>
                <a:lnTo>
                  <a:pt x="1615" y="1369"/>
                </a:lnTo>
                <a:lnTo>
                  <a:pt x="1615" y="1399"/>
                </a:lnTo>
                <a:lnTo>
                  <a:pt x="1616" y="1409"/>
                </a:lnTo>
                <a:lnTo>
                  <a:pt x="1617" y="1415"/>
                </a:lnTo>
                <a:lnTo>
                  <a:pt x="1617" y="1394"/>
                </a:lnTo>
                <a:lnTo>
                  <a:pt x="1619" y="1377"/>
                </a:lnTo>
                <a:lnTo>
                  <a:pt x="1619" y="1382"/>
                </a:lnTo>
                <a:lnTo>
                  <a:pt x="1621" y="1369"/>
                </a:lnTo>
                <a:lnTo>
                  <a:pt x="1621" y="1359"/>
                </a:lnTo>
                <a:lnTo>
                  <a:pt x="1623" y="1372"/>
                </a:lnTo>
                <a:lnTo>
                  <a:pt x="1623" y="1364"/>
                </a:lnTo>
                <a:lnTo>
                  <a:pt x="1624" y="1366"/>
                </a:lnTo>
                <a:lnTo>
                  <a:pt x="1625" y="1360"/>
                </a:lnTo>
                <a:lnTo>
                  <a:pt x="1626" y="1356"/>
                </a:lnTo>
                <a:lnTo>
                  <a:pt x="1626" y="1356"/>
                </a:lnTo>
                <a:lnTo>
                  <a:pt x="1628" y="1342"/>
                </a:lnTo>
                <a:lnTo>
                  <a:pt x="1628" y="1336"/>
                </a:lnTo>
                <a:lnTo>
                  <a:pt x="1630" y="1338"/>
                </a:lnTo>
                <a:lnTo>
                  <a:pt x="1630" y="1342"/>
                </a:lnTo>
                <a:lnTo>
                  <a:pt x="1630" y="1317"/>
                </a:lnTo>
                <a:lnTo>
                  <a:pt x="1632" y="1316"/>
                </a:lnTo>
                <a:lnTo>
                  <a:pt x="1632" y="1312"/>
                </a:lnTo>
                <a:lnTo>
                  <a:pt x="1634" y="1310"/>
                </a:lnTo>
                <a:lnTo>
                  <a:pt x="1634" y="1300"/>
                </a:lnTo>
                <a:lnTo>
                  <a:pt x="1636" y="1301"/>
                </a:lnTo>
                <a:lnTo>
                  <a:pt x="1636" y="1308"/>
                </a:lnTo>
                <a:lnTo>
                  <a:pt x="1637" y="1310"/>
                </a:lnTo>
                <a:lnTo>
                  <a:pt x="1638" y="1305"/>
                </a:lnTo>
                <a:lnTo>
                  <a:pt x="1639" y="1296"/>
                </a:lnTo>
                <a:lnTo>
                  <a:pt x="1639" y="1292"/>
                </a:lnTo>
                <a:lnTo>
                  <a:pt x="1641" y="1290"/>
                </a:lnTo>
                <a:lnTo>
                  <a:pt x="1641" y="1284"/>
                </a:lnTo>
                <a:lnTo>
                  <a:pt x="1643" y="1283"/>
                </a:lnTo>
                <a:lnTo>
                  <a:pt x="1643" y="1271"/>
                </a:lnTo>
                <a:lnTo>
                  <a:pt x="1645" y="1277"/>
                </a:lnTo>
                <a:lnTo>
                  <a:pt x="1645" y="1287"/>
                </a:lnTo>
                <a:lnTo>
                  <a:pt x="1646" y="1290"/>
                </a:lnTo>
                <a:lnTo>
                  <a:pt x="1647" y="1291"/>
                </a:lnTo>
                <a:lnTo>
                  <a:pt x="1647" y="1292"/>
                </a:lnTo>
                <a:lnTo>
                  <a:pt x="1649" y="1283"/>
                </a:lnTo>
                <a:lnTo>
                  <a:pt x="1649" y="1297"/>
                </a:lnTo>
                <a:lnTo>
                  <a:pt x="1650" y="1288"/>
                </a:lnTo>
                <a:lnTo>
                  <a:pt x="1651" y="1273"/>
                </a:lnTo>
                <a:lnTo>
                  <a:pt x="1652" y="1270"/>
                </a:lnTo>
                <a:lnTo>
                  <a:pt x="1652" y="1279"/>
                </a:lnTo>
                <a:lnTo>
                  <a:pt x="1654" y="1282"/>
                </a:lnTo>
                <a:lnTo>
                  <a:pt x="1654" y="1293"/>
                </a:lnTo>
                <a:lnTo>
                  <a:pt x="1656" y="1287"/>
                </a:lnTo>
                <a:lnTo>
                  <a:pt x="1656" y="1296"/>
                </a:lnTo>
                <a:lnTo>
                  <a:pt x="1658" y="1295"/>
                </a:lnTo>
                <a:lnTo>
                  <a:pt x="1658" y="1301"/>
                </a:lnTo>
                <a:lnTo>
                  <a:pt x="1659" y="1304"/>
                </a:lnTo>
                <a:lnTo>
                  <a:pt x="1660" y="1303"/>
                </a:lnTo>
                <a:lnTo>
                  <a:pt x="1662" y="1291"/>
                </a:lnTo>
                <a:lnTo>
                  <a:pt x="1662" y="1304"/>
                </a:lnTo>
                <a:lnTo>
                  <a:pt x="1663" y="1299"/>
                </a:lnTo>
                <a:lnTo>
                  <a:pt x="1663" y="1283"/>
                </a:lnTo>
                <a:lnTo>
                  <a:pt x="1664" y="1293"/>
                </a:lnTo>
                <a:lnTo>
                  <a:pt x="1665" y="1291"/>
                </a:lnTo>
                <a:lnTo>
                  <a:pt x="1665" y="1279"/>
                </a:lnTo>
                <a:lnTo>
                  <a:pt x="1667" y="1262"/>
                </a:lnTo>
                <a:lnTo>
                  <a:pt x="1667" y="1278"/>
                </a:lnTo>
                <a:lnTo>
                  <a:pt x="1669" y="1266"/>
                </a:lnTo>
                <a:lnTo>
                  <a:pt x="1669" y="1251"/>
                </a:lnTo>
                <a:lnTo>
                  <a:pt x="1671" y="1238"/>
                </a:lnTo>
                <a:lnTo>
                  <a:pt x="1671" y="1243"/>
                </a:lnTo>
                <a:lnTo>
                  <a:pt x="1672" y="1221"/>
                </a:lnTo>
                <a:lnTo>
                  <a:pt x="1673" y="1210"/>
                </a:lnTo>
                <a:lnTo>
                  <a:pt x="1675" y="1206"/>
                </a:lnTo>
                <a:lnTo>
                  <a:pt x="1675" y="1197"/>
                </a:lnTo>
                <a:lnTo>
                  <a:pt x="1676" y="1196"/>
                </a:lnTo>
                <a:lnTo>
                  <a:pt x="1676" y="1182"/>
                </a:lnTo>
                <a:lnTo>
                  <a:pt x="1678" y="1158"/>
                </a:lnTo>
                <a:lnTo>
                  <a:pt x="1678" y="1178"/>
                </a:lnTo>
                <a:lnTo>
                  <a:pt x="1678" y="1172"/>
                </a:lnTo>
                <a:lnTo>
                  <a:pt x="1680" y="1172"/>
                </a:lnTo>
                <a:lnTo>
                  <a:pt x="1680" y="1187"/>
                </a:lnTo>
                <a:lnTo>
                  <a:pt x="1682" y="1187"/>
                </a:lnTo>
                <a:lnTo>
                  <a:pt x="1682" y="1187"/>
                </a:lnTo>
                <a:lnTo>
                  <a:pt x="1684" y="1185"/>
                </a:lnTo>
                <a:lnTo>
                  <a:pt x="1684" y="1187"/>
                </a:lnTo>
                <a:lnTo>
                  <a:pt x="1685" y="1188"/>
                </a:lnTo>
                <a:lnTo>
                  <a:pt x="1686" y="1179"/>
                </a:lnTo>
                <a:lnTo>
                  <a:pt x="1688" y="1197"/>
                </a:lnTo>
                <a:lnTo>
                  <a:pt x="1688" y="1184"/>
                </a:lnTo>
                <a:lnTo>
                  <a:pt x="1689" y="1167"/>
                </a:lnTo>
                <a:lnTo>
                  <a:pt x="1689" y="1159"/>
                </a:lnTo>
                <a:lnTo>
                  <a:pt x="1691" y="1165"/>
                </a:lnTo>
                <a:lnTo>
                  <a:pt x="1691" y="1175"/>
                </a:lnTo>
                <a:lnTo>
                  <a:pt x="1693" y="1170"/>
                </a:lnTo>
                <a:lnTo>
                  <a:pt x="1693" y="1165"/>
                </a:lnTo>
                <a:lnTo>
                  <a:pt x="1694" y="1159"/>
                </a:lnTo>
                <a:lnTo>
                  <a:pt x="1695" y="1157"/>
                </a:lnTo>
                <a:lnTo>
                  <a:pt x="1695" y="1149"/>
                </a:lnTo>
                <a:lnTo>
                  <a:pt x="1697" y="1141"/>
                </a:lnTo>
                <a:lnTo>
                  <a:pt x="1697" y="1137"/>
                </a:lnTo>
                <a:lnTo>
                  <a:pt x="1698" y="1141"/>
                </a:lnTo>
                <a:lnTo>
                  <a:pt x="1699" y="1145"/>
                </a:lnTo>
                <a:lnTo>
                  <a:pt x="1701" y="1149"/>
                </a:lnTo>
                <a:lnTo>
                  <a:pt x="1701" y="1143"/>
                </a:lnTo>
                <a:lnTo>
                  <a:pt x="1702" y="1146"/>
                </a:lnTo>
                <a:lnTo>
                  <a:pt x="1706" y="1133"/>
                </a:lnTo>
                <a:lnTo>
                  <a:pt x="1706" y="1131"/>
                </a:lnTo>
                <a:lnTo>
                  <a:pt x="1707" y="1135"/>
                </a:lnTo>
                <a:lnTo>
                  <a:pt x="1710" y="1106"/>
                </a:lnTo>
                <a:lnTo>
                  <a:pt x="1710" y="1114"/>
                </a:lnTo>
                <a:lnTo>
                  <a:pt x="1710" y="1103"/>
                </a:lnTo>
                <a:lnTo>
                  <a:pt x="1711" y="1087"/>
                </a:lnTo>
                <a:lnTo>
                  <a:pt x="1712" y="1075"/>
                </a:lnTo>
                <a:lnTo>
                  <a:pt x="1714" y="1080"/>
                </a:lnTo>
                <a:lnTo>
                  <a:pt x="1714" y="1074"/>
                </a:lnTo>
                <a:lnTo>
                  <a:pt x="1715" y="1067"/>
                </a:lnTo>
                <a:lnTo>
                  <a:pt x="1715" y="1072"/>
                </a:lnTo>
                <a:lnTo>
                  <a:pt x="1718" y="1051"/>
                </a:lnTo>
                <a:lnTo>
                  <a:pt x="1718" y="1053"/>
                </a:lnTo>
                <a:lnTo>
                  <a:pt x="1719" y="1037"/>
                </a:lnTo>
                <a:lnTo>
                  <a:pt x="1719" y="1044"/>
                </a:lnTo>
                <a:lnTo>
                  <a:pt x="1720" y="1053"/>
                </a:lnTo>
                <a:lnTo>
                  <a:pt x="1721" y="1066"/>
                </a:lnTo>
                <a:lnTo>
                  <a:pt x="1723" y="1055"/>
                </a:lnTo>
                <a:lnTo>
                  <a:pt x="1723" y="1058"/>
                </a:lnTo>
                <a:lnTo>
                  <a:pt x="1724" y="1049"/>
                </a:lnTo>
                <a:lnTo>
                  <a:pt x="1724" y="1063"/>
                </a:lnTo>
                <a:lnTo>
                  <a:pt x="1725" y="1075"/>
                </a:lnTo>
                <a:lnTo>
                  <a:pt x="1727" y="1051"/>
                </a:lnTo>
                <a:lnTo>
                  <a:pt x="1727" y="1048"/>
                </a:lnTo>
                <a:lnTo>
                  <a:pt x="1728" y="1037"/>
                </a:lnTo>
                <a:lnTo>
                  <a:pt x="1728" y="1023"/>
                </a:lnTo>
                <a:lnTo>
                  <a:pt x="1731" y="1019"/>
                </a:lnTo>
                <a:lnTo>
                  <a:pt x="1731" y="1025"/>
                </a:lnTo>
                <a:lnTo>
                  <a:pt x="1732" y="1014"/>
                </a:lnTo>
                <a:lnTo>
                  <a:pt x="1732" y="1007"/>
                </a:lnTo>
                <a:lnTo>
                  <a:pt x="1733" y="988"/>
                </a:lnTo>
                <a:lnTo>
                  <a:pt x="1734" y="981"/>
                </a:lnTo>
                <a:lnTo>
                  <a:pt x="1736" y="973"/>
                </a:lnTo>
                <a:lnTo>
                  <a:pt x="1736" y="977"/>
                </a:lnTo>
                <a:lnTo>
                  <a:pt x="1737" y="969"/>
                </a:lnTo>
                <a:lnTo>
                  <a:pt x="1737" y="973"/>
                </a:lnTo>
                <a:lnTo>
                  <a:pt x="1740" y="977"/>
                </a:lnTo>
                <a:lnTo>
                  <a:pt x="1740" y="981"/>
                </a:lnTo>
                <a:lnTo>
                  <a:pt x="1741" y="1003"/>
                </a:lnTo>
                <a:lnTo>
                  <a:pt x="1741" y="1012"/>
                </a:lnTo>
                <a:lnTo>
                  <a:pt x="1741" y="1006"/>
                </a:lnTo>
                <a:lnTo>
                  <a:pt x="1744" y="1115"/>
                </a:lnTo>
                <a:lnTo>
                  <a:pt x="1744" y="1098"/>
                </a:lnTo>
                <a:lnTo>
                  <a:pt x="1745" y="1113"/>
                </a:lnTo>
                <a:lnTo>
                  <a:pt x="1745" y="1114"/>
                </a:lnTo>
                <a:lnTo>
                  <a:pt x="1746" y="1117"/>
                </a:lnTo>
                <a:lnTo>
                  <a:pt x="1747" y="1128"/>
                </a:lnTo>
                <a:lnTo>
                  <a:pt x="1749" y="1130"/>
                </a:lnTo>
                <a:lnTo>
                  <a:pt x="1749" y="1146"/>
                </a:lnTo>
                <a:lnTo>
                  <a:pt x="1750" y="1163"/>
                </a:lnTo>
                <a:lnTo>
                  <a:pt x="1750" y="1166"/>
                </a:lnTo>
                <a:lnTo>
                  <a:pt x="1753" y="1172"/>
                </a:lnTo>
                <a:lnTo>
                  <a:pt x="1753" y="1161"/>
                </a:lnTo>
                <a:lnTo>
                  <a:pt x="1754" y="1178"/>
                </a:lnTo>
                <a:lnTo>
                  <a:pt x="1754" y="1169"/>
                </a:lnTo>
                <a:lnTo>
                  <a:pt x="1755" y="1163"/>
                </a:lnTo>
                <a:lnTo>
                  <a:pt x="1757" y="1163"/>
                </a:lnTo>
                <a:lnTo>
                  <a:pt x="1757" y="1163"/>
                </a:lnTo>
                <a:lnTo>
                  <a:pt x="1758" y="1161"/>
                </a:lnTo>
                <a:lnTo>
                  <a:pt x="1758" y="1154"/>
                </a:lnTo>
                <a:lnTo>
                  <a:pt x="1762" y="1163"/>
                </a:lnTo>
                <a:lnTo>
                  <a:pt x="1762" y="1176"/>
                </a:lnTo>
                <a:lnTo>
                  <a:pt x="1763" y="1193"/>
                </a:lnTo>
                <a:lnTo>
                  <a:pt x="1763" y="1182"/>
                </a:lnTo>
                <a:lnTo>
                  <a:pt x="1766" y="1182"/>
                </a:lnTo>
                <a:lnTo>
                  <a:pt x="1766" y="1171"/>
                </a:lnTo>
                <a:lnTo>
                  <a:pt x="1767" y="1156"/>
                </a:lnTo>
                <a:lnTo>
                  <a:pt x="1767" y="1157"/>
                </a:lnTo>
                <a:lnTo>
                  <a:pt x="1768" y="1149"/>
                </a:lnTo>
                <a:lnTo>
                  <a:pt x="1770" y="1152"/>
                </a:lnTo>
                <a:lnTo>
                  <a:pt x="1771" y="1154"/>
                </a:lnTo>
                <a:lnTo>
                  <a:pt x="1771" y="1140"/>
                </a:lnTo>
                <a:lnTo>
                  <a:pt x="1772" y="1148"/>
                </a:lnTo>
                <a:lnTo>
                  <a:pt x="1772" y="1167"/>
                </a:lnTo>
                <a:lnTo>
                  <a:pt x="1773" y="1196"/>
                </a:lnTo>
                <a:lnTo>
                  <a:pt x="1775" y="1188"/>
                </a:lnTo>
                <a:lnTo>
                  <a:pt x="1775" y="1187"/>
                </a:lnTo>
                <a:lnTo>
                  <a:pt x="1776" y="1192"/>
                </a:lnTo>
                <a:lnTo>
                  <a:pt x="1776" y="1197"/>
                </a:lnTo>
                <a:lnTo>
                  <a:pt x="1779" y="1205"/>
                </a:lnTo>
                <a:lnTo>
                  <a:pt x="1779" y="1209"/>
                </a:lnTo>
                <a:lnTo>
                  <a:pt x="1780" y="1235"/>
                </a:lnTo>
                <a:lnTo>
                  <a:pt x="1780" y="1245"/>
                </a:lnTo>
                <a:lnTo>
                  <a:pt x="1781" y="1236"/>
                </a:lnTo>
                <a:lnTo>
                  <a:pt x="1784" y="1219"/>
                </a:lnTo>
                <a:lnTo>
                  <a:pt x="1784" y="1195"/>
                </a:lnTo>
                <a:lnTo>
                  <a:pt x="1785" y="1171"/>
                </a:lnTo>
                <a:lnTo>
                  <a:pt x="1785" y="1176"/>
                </a:lnTo>
                <a:lnTo>
                  <a:pt x="1788" y="1182"/>
                </a:lnTo>
                <a:lnTo>
                  <a:pt x="1788" y="1184"/>
                </a:lnTo>
                <a:lnTo>
                  <a:pt x="1788" y="1192"/>
                </a:lnTo>
                <a:lnTo>
                  <a:pt x="1789" y="1180"/>
                </a:lnTo>
                <a:lnTo>
                  <a:pt x="1789" y="1182"/>
                </a:lnTo>
                <a:lnTo>
                  <a:pt x="1792" y="1182"/>
                </a:lnTo>
                <a:lnTo>
                  <a:pt x="1792" y="1174"/>
                </a:lnTo>
                <a:lnTo>
                  <a:pt x="1793" y="1150"/>
                </a:lnTo>
                <a:lnTo>
                  <a:pt x="1793" y="1145"/>
                </a:lnTo>
                <a:lnTo>
                  <a:pt x="1794" y="1146"/>
                </a:lnTo>
                <a:lnTo>
                  <a:pt x="1796" y="1130"/>
                </a:lnTo>
                <a:lnTo>
                  <a:pt x="1797" y="1131"/>
                </a:lnTo>
                <a:lnTo>
                  <a:pt x="1797" y="1132"/>
                </a:lnTo>
                <a:lnTo>
                  <a:pt x="1798" y="1127"/>
                </a:lnTo>
                <a:lnTo>
                  <a:pt x="1798" y="1123"/>
                </a:lnTo>
                <a:lnTo>
                  <a:pt x="1801" y="1117"/>
                </a:lnTo>
                <a:lnTo>
                  <a:pt x="1801" y="1131"/>
                </a:lnTo>
                <a:lnTo>
                  <a:pt x="1802" y="1107"/>
                </a:lnTo>
                <a:lnTo>
                  <a:pt x="1802" y="1114"/>
                </a:lnTo>
                <a:lnTo>
                  <a:pt x="1803" y="1109"/>
                </a:lnTo>
                <a:lnTo>
                  <a:pt x="1805" y="1097"/>
                </a:lnTo>
                <a:lnTo>
                  <a:pt x="1806" y="1106"/>
                </a:lnTo>
                <a:lnTo>
                  <a:pt x="1806" y="1106"/>
                </a:lnTo>
                <a:lnTo>
                  <a:pt x="1807" y="1097"/>
                </a:lnTo>
                <a:lnTo>
                  <a:pt x="1809" y="1087"/>
                </a:lnTo>
                <a:lnTo>
                  <a:pt x="1810" y="1083"/>
                </a:lnTo>
                <a:lnTo>
                  <a:pt x="1810" y="1085"/>
                </a:lnTo>
                <a:lnTo>
                  <a:pt x="1811" y="1084"/>
                </a:lnTo>
                <a:lnTo>
                  <a:pt x="1811" y="1070"/>
                </a:lnTo>
                <a:lnTo>
                  <a:pt x="1814" y="1079"/>
                </a:lnTo>
                <a:lnTo>
                  <a:pt x="1814" y="1075"/>
                </a:lnTo>
                <a:lnTo>
                  <a:pt x="1815" y="1068"/>
                </a:lnTo>
                <a:lnTo>
                  <a:pt x="1815" y="1058"/>
                </a:lnTo>
                <a:lnTo>
                  <a:pt x="1816" y="1057"/>
                </a:lnTo>
                <a:lnTo>
                  <a:pt x="1818" y="1062"/>
                </a:lnTo>
                <a:lnTo>
                  <a:pt x="1819" y="1057"/>
                </a:lnTo>
                <a:lnTo>
                  <a:pt x="1819" y="1050"/>
                </a:lnTo>
                <a:lnTo>
                  <a:pt x="1819" y="1041"/>
                </a:lnTo>
                <a:lnTo>
                  <a:pt x="1820" y="1036"/>
                </a:lnTo>
                <a:lnTo>
                  <a:pt x="1822" y="1037"/>
                </a:lnTo>
                <a:lnTo>
                  <a:pt x="1823" y="1045"/>
                </a:lnTo>
                <a:lnTo>
                  <a:pt x="1823" y="1040"/>
                </a:lnTo>
                <a:lnTo>
                  <a:pt x="1824" y="1058"/>
                </a:lnTo>
                <a:lnTo>
                  <a:pt x="1824" y="1045"/>
                </a:lnTo>
                <a:lnTo>
                  <a:pt x="1827" y="1031"/>
                </a:lnTo>
                <a:lnTo>
                  <a:pt x="1827" y="1032"/>
                </a:lnTo>
                <a:lnTo>
                  <a:pt x="1828" y="1028"/>
                </a:lnTo>
                <a:lnTo>
                  <a:pt x="1828" y="1025"/>
                </a:lnTo>
                <a:lnTo>
                  <a:pt x="1829" y="1025"/>
                </a:lnTo>
                <a:lnTo>
                  <a:pt x="1831" y="1015"/>
                </a:lnTo>
                <a:lnTo>
                  <a:pt x="1832" y="989"/>
                </a:lnTo>
                <a:lnTo>
                  <a:pt x="1832" y="994"/>
                </a:lnTo>
                <a:lnTo>
                  <a:pt x="1833" y="979"/>
                </a:lnTo>
                <a:lnTo>
                  <a:pt x="1833" y="969"/>
                </a:lnTo>
                <a:lnTo>
                  <a:pt x="1836" y="979"/>
                </a:lnTo>
                <a:lnTo>
                  <a:pt x="1836" y="975"/>
                </a:lnTo>
                <a:lnTo>
                  <a:pt x="1836" y="975"/>
                </a:lnTo>
                <a:lnTo>
                  <a:pt x="1837" y="977"/>
                </a:lnTo>
                <a:lnTo>
                  <a:pt x="1837" y="977"/>
                </a:lnTo>
                <a:lnTo>
                  <a:pt x="1840" y="966"/>
                </a:lnTo>
                <a:lnTo>
                  <a:pt x="1840" y="966"/>
                </a:lnTo>
                <a:lnTo>
                  <a:pt x="1841" y="975"/>
                </a:lnTo>
                <a:lnTo>
                  <a:pt x="1841" y="993"/>
                </a:lnTo>
                <a:lnTo>
                  <a:pt x="1842" y="986"/>
                </a:lnTo>
                <a:lnTo>
                  <a:pt x="1844" y="985"/>
                </a:lnTo>
                <a:lnTo>
                  <a:pt x="1845" y="981"/>
                </a:lnTo>
                <a:lnTo>
                  <a:pt x="1845" y="973"/>
                </a:lnTo>
                <a:lnTo>
                  <a:pt x="1846" y="977"/>
                </a:lnTo>
                <a:lnTo>
                  <a:pt x="1846" y="986"/>
                </a:lnTo>
                <a:lnTo>
                  <a:pt x="1849" y="997"/>
                </a:lnTo>
                <a:lnTo>
                  <a:pt x="1849" y="992"/>
                </a:lnTo>
                <a:lnTo>
                  <a:pt x="1850" y="999"/>
                </a:lnTo>
                <a:lnTo>
                  <a:pt x="1850" y="1006"/>
                </a:lnTo>
                <a:lnTo>
                  <a:pt x="1852" y="1003"/>
                </a:lnTo>
                <a:lnTo>
                  <a:pt x="1853" y="1001"/>
                </a:lnTo>
                <a:lnTo>
                  <a:pt x="1853" y="999"/>
                </a:lnTo>
                <a:lnTo>
                  <a:pt x="1854" y="1007"/>
                </a:lnTo>
                <a:lnTo>
                  <a:pt x="1854" y="1014"/>
                </a:lnTo>
                <a:lnTo>
                  <a:pt x="1855" y="1012"/>
                </a:lnTo>
                <a:lnTo>
                  <a:pt x="1857" y="1006"/>
                </a:lnTo>
                <a:lnTo>
                  <a:pt x="1858" y="1011"/>
                </a:lnTo>
                <a:lnTo>
                  <a:pt x="1858" y="1003"/>
                </a:lnTo>
                <a:lnTo>
                  <a:pt x="1859" y="998"/>
                </a:lnTo>
                <a:lnTo>
                  <a:pt x="1859" y="985"/>
                </a:lnTo>
                <a:lnTo>
                  <a:pt x="1862" y="984"/>
                </a:lnTo>
                <a:lnTo>
                  <a:pt x="1862" y="964"/>
                </a:lnTo>
                <a:lnTo>
                  <a:pt x="1863" y="967"/>
                </a:lnTo>
                <a:lnTo>
                  <a:pt x="1863" y="963"/>
                </a:lnTo>
                <a:lnTo>
                  <a:pt x="1865" y="967"/>
                </a:lnTo>
                <a:lnTo>
                  <a:pt x="1866" y="975"/>
                </a:lnTo>
                <a:lnTo>
                  <a:pt x="1867" y="992"/>
                </a:lnTo>
                <a:lnTo>
                  <a:pt x="1867" y="990"/>
                </a:lnTo>
                <a:lnTo>
                  <a:pt x="1867" y="994"/>
                </a:lnTo>
                <a:lnTo>
                  <a:pt x="1868" y="1005"/>
                </a:lnTo>
                <a:lnTo>
                  <a:pt x="1870" y="1001"/>
                </a:lnTo>
                <a:lnTo>
                  <a:pt x="1871" y="992"/>
                </a:lnTo>
                <a:lnTo>
                  <a:pt x="1871" y="1008"/>
                </a:lnTo>
                <a:lnTo>
                  <a:pt x="1872" y="1025"/>
                </a:lnTo>
                <a:lnTo>
                  <a:pt x="1872" y="1008"/>
                </a:lnTo>
                <a:lnTo>
                  <a:pt x="1875" y="990"/>
                </a:lnTo>
                <a:lnTo>
                  <a:pt x="1875" y="990"/>
                </a:lnTo>
                <a:lnTo>
                  <a:pt x="1876" y="973"/>
                </a:lnTo>
                <a:lnTo>
                  <a:pt x="1876" y="975"/>
                </a:lnTo>
                <a:lnTo>
                  <a:pt x="1878" y="958"/>
                </a:lnTo>
                <a:lnTo>
                  <a:pt x="1879" y="958"/>
                </a:lnTo>
                <a:lnTo>
                  <a:pt x="1880" y="943"/>
                </a:lnTo>
                <a:lnTo>
                  <a:pt x="1880" y="945"/>
                </a:lnTo>
                <a:lnTo>
                  <a:pt x="1881" y="960"/>
                </a:lnTo>
                <a:lnTo>
                  <a:pt x="1881" y="963"/>
                </a:lnTo>
                <a:lnTo>
                  <a:pt x="1883" y="971"/>
                </a:lnTo>
                <a:lnTo>
                  <a:pt x="1884" y="973"/>
                </a:lnTo>
                <a:lnTo>
                  <a:pt x="1884" y="984"/>
                </a:lnTo>
                <a:lnTo>
                  <a:pt x="1885" y="1006"/>
                </a:lnTo>
                <a:lnTo>
                  <a:pt x="1885" y="1012"/>
                </a:lnTo>
                <a:lnTo>
                  <a:pt x="1888" y="1015"/>
                </a:lnTo>
                <a:lnTo>
                  <a:pt x="1888" y="1023"/>
                </a:lnTo>
                <a:lnTo>
                  <a:pt x="1889" y="1059"/>
                </a:lnTo>
                <a:lnTo>
                  <a:pt x="1889" y="1055"/>
                </a:lnTo>
                <a:lnTo>
                  <a:pt x="1891" y="1083"/>
                </a:lnTo>
                <a:lnTo>
                  <a:pt x="1892" y="1058"/>
                </a:lnTo>
                <a:lnTo>
                  <a:pt x="1893" y="1042"/>
                </a:lnTo>
                <a:lnTo>
                  <a:pt x="1893" y="1038"/>
                </a:lnTo>
                <a:lnTo>
                  <a:pt x="1895" y="1064"/>
                </a:lnTo>
                <a:lnTo>
                  <a:pt x="1895" y="1062"/>
                </a:lnTo>
                <a:lnTo>
                  <a:pt x="1897" y="1031"/>
                </a:lnTo>
                <a:lnTo>
                  <a:pt x="1897" y="1011"/>
                </a:lnTo>
                <a:lnTo>
                  <a:pt x="1898" y="1001"/>
                </a:lnTo>
                <a:lnTo>
                  <a:pt x="1898" y="988"/>
                </a:lnTo>
                <a:lnTo>
                  <a:pt x="1898" y="1005"/>
                </a:lnTo>
                <a:lnTo>
                  <a:pt x="1901" y="995"/>
                </a:lnTo>
                <a:lnTo>
                  <a:pt x="1901" y="992"/>
                </a:lnTo>
                <a:lnTo>
                  <a:pt x="1902" y="989"/>
                </a:lnTo>
                <a:lnTo>
                  <a:pt x="1902" y="985"/>
                </a:lnTo>
                <a:lnTo>
                  <a:pt x="1904" y="973"/>
                </a:lnTo>
                <a:lnTo>
                  <a:pt x="1905" y="972"/>
                </a:lnTo>
                <a:lnTo>
                  <a:pt x="1906" y="972"/>
                </a:lnTo>
                <a:lnTo>
                  <a:pt x="1906" y="977"/>
                </a:lnTo>
                <a:lnTo>
                  <a:pt x="1908" y="982"/>
                </a:lnTo>
                <a:lnTo>
                  <a:pt x="1908" y="967"/>
                </a:lnTo>
                <a:lnTo>
                  <a:pt x="1910" y="966"/>
                </a:lnTo>
                <a:lnTo>
                  <a:pt x="1910" y="956"/>
                </a:lnTo>
                <a:lnTo>
                  <a:pt x="1911" y="937"/>
                </a:lnTo>
                <a:lnTo>
                  <a:pt x="1911" y="946"/>
                </a:lnTo>
                <a:lnTo>
                  <a:pt x="1913" y="943"/>
                </a:lnTo>
                <a:lnTo>
                  <a:pt x="1914" y="943"/>
                </a:lnTo>
                <a:lnTo>
                  <a:pt x="1914" y="950"/>
                </a:lnTo>
                <a:lnTo>
                  <a:pt x="1915" y="953"/>
                </a:lnTo>
                <a:lnTo>
                  <a:pt x="1915" y="930"/>
                </a:lnTo>
                <a:lnTo>
                  <a:pt x="1917" y="913"/>
                </a:lnTo>
                <a:lnTo>
                  <a:pt x="1918" y="906"/>
                </a:lnTo>
                <a:lnTo>
                  <a:pt x="1919" y="895"/>
                </a:lnTo>
                <a:lnTo>
                  <a:pt x="1919" y="898"/>
                </a:lnTo>
                <a:lnTo>
                  <a:pt x="1921" y="885"/>
                </a:lnTo>
                <a:lnTo>
                  <a:pt x="1921" y="872"/>
                </a:lnTo>
                <a:lnTo>
                  <a:pt x="1923" y="872"/>
                </a:lnTo>
                <a:lnTo>
                  <a:pt x="1923" y="872"/>
                </a:lnTo>
                <a:lnTo>
                  <a:pt x="1924" y="878"/>
                </a:lnTo>
                <a:lnTo>
                  <a:pt x="1924" y="871"/>
                </a:lnTo>
                <a:lnTo>
                  <a:pt x="1926" y="843"/>
                </a:lnTo>
                <a:lnTo>
                  <a:pt x="1927" y="855"/>
                </a:lnTo>
                <a:lnTo>
                  <a:pt x="1928" y="865"/>
                </a:lnTo>
                <a:lnTo>
                  <a:pt x="1928" y="851"/>
                </a:lnTo>
                <a:lnTo>
                  <a:pt x="1930" y="856"/>
                </a:lnTo>
                <a:lnTo>
                  <a:pt x="1930" y="837"/>
                </a:lnTo>
                <a:lnTo>
                  <a:pt x="1932" y="828"/>
                </a:lnTo>
                <a:lnTo>
                  <a:pt x="1934" y="818"/>
                </a:lnTo>
                <a:lnTo>
                  <a:pt x="1934" y="813"/>
                </a:lnTo>
                <a:lnTo>
                  <a:pt x="1936" y="795"/>
                </a:lnTo>
                <a:lnTo>
                  <a:pt x="1937" y="781"/>
                </a:lnTo>
                <a:lnTo>
                  <a:pt x="1937" y="785"/>
                </a:lnTo>
                <a:lnTo>
                  <a:pt x="1939" y="779"/>
                </a:lnTo>
                <a:lnTo>
                  <a:pt x="1940" y="770"/>
                </a:lnTo>
                <a:lnTo>
                  <a:pt x="1941" y="798"/>
                </a:lnTo>
                <a:lnTo>
                  <a:pt x="1941" y="778"/>
                </a:lnTo>
                <a:lnTo>
                  <a:pt x="1943" y="770"/>
                </a:lnTo>
                <a:lnTo>
                  <a:pt x="1943" y="769"/>
                </a:lnTo>
                <a:lnTo>
                  <a:pt x="1945" y="764"/>
                </a:lnTo>
                <a:lnTo>
                  <a:pt x="1945" y="766"/>
                </a:lnTo>
                <a:lnTo>
                  <a:pt x="1945" y="785"/>
                </a:lnTo>
                <a:lnTo>
                  <a:pt x="1947" y="787"/>
                </a:lnTo>
                <a:lnTo>
                  <a:pt x="1947" y="796"/>
                </a:lnTo>
                <a:lnTo>
                  <a:pt x="1949" y="802"/>
                </a:lnTo>
                <a:lnTo>
                  <a:pt x="1949" y="795"/>
                </a:lnTo>
                <a:lnTo>
                  <a:pt x="1950" y="791"/>
                </a:lnTo>
                <a:lnTo>
                  <a:pt x="1950" y="778"/>
                </a:lnTo>
                <a:lnTo>
                  <a:pt x="1952" y="752"/>
                </a:lnTo>
                <a:lnTo>
                  <a:pt x="1953" y="757"/>
                </a:lnTo>
                <a:lnTo>
                  <a:pt x="1954" y="759"/>
                </a:lnTo>
                <a:lnTo>
                  <a:pt x="1954" y="747"/>
                </a:lnTo>
                <a:lnTo>
                  <a:pt x="1956" y="746"/>
                </a:lnTo>
                <a:lnTo>
                  <a:pt x="1956" y="734"/>
                </a:lnTo>
                <a:lnTo>
                  <a:pt x="1958" y="738"/>
                </a:lnTo>
                <a:lnTo>
                  <a:pt x="1958" y="756"/>
                </a:lnTo>
                <a:lnTo>
                  <a:pt x="1960" y="770"/>
                </a:lnTo>
                <a:lnTo>
                  <a:pt x="1960" y="750"/>
                </a:lnTo>
                <a:lnTo>
                  <a:pt x="1961" y="750"/>
                </a:lnTo>
                <a:lnTo>
                  <a:pt x="1962" y="744"/>
                </a:lnTo>
                <a:lnTo>
                  <a:pt x="1962" y="740"/>
                </a:lnTo>
                <a:lnTo>
                  <a:pt x="1963" y="731"/>
                </a:lnTo>
                <a:lnTo>
                  <a:pt x="1963" y="713"/>
                </a:lnTo>
                <a:lnTo>
                  <a:pt x="1965" y="705"/>
                </a:lnTo>
                <a:lnTo>
                  <a:pt x="1966" y="697"/>
                </a:lnTo>
                <a:lnTo>
                  <a:pt x="1967" y="695"/>
                </a:lnTo>
                <a:lnTo>
                  <a:pt x="1967" y="677"/>
                </a:lnTo>
                <a:lnTo>
                  <a:pt x="1969" y="657"/>
                </a:lnTo>
                <a:lnTo>
                  <a:pt x="1969" y="653"/>
                </a:lnTo>
                <a:lnTo>
                  <a:pt x="1971" y="644"/>
                </a:lnTo>
                <a:lnTo>
                  <a:pt x="1971" y="658"/>
                </a:lnTo>
                <a:lnTo>
                  <a:pt x="1973" y="661"/>
                </a:lnTo>
                <a:lnTo>
                  <a:pt x="1973" y="669"/>
                </a:lnTo>
                <a:lnTo>
                  <a:pt x="1974" y="687"/>
                </a:lnTo>
                <a:lnTo>
                  <a:pt x="1975" y="674"/>
                </a:lnTo>
                <a:lnTo>
                  <a:pt x="1976" y="684"/>
                </a:lnTo>
                <a:lnTo>
                  <a:pt x="1976" y="701"/>
                </a:lnTo>
                <a:lnTo>
                  <a:pt x="1976" y="675"/>
                </a:lnTo>
                <a:lnTo>
                  <a:pt x="1978" y="671"/>
                </a:lnTo>
                <a:lnTo>
                  <a:pt x="1979" y="652"/>
                </a:lnTo>
                <a:lnTo>
                  <a:pt x="1980" y="666"/>
                </a:lnTo>
                <a:lnTo>
                  <a:pt x="1980" y="649"/>
                </a:lnTo>
                <a:lnTo>
                  <a:pt x="1982" y="660"/>
                </a:lnTo>
                <a:lnTo>
                  <a:pt x="1982" y="644"/>
                </a:lnTo>
                <a:lnTo>
                  <a:pt x="1984" y="634"/>
                </a:lnTo>
                <a:lnTo>
                  <a:pt x="1984" y="638"/>
                </a:lnTo>
                <a:lnTo>
                  <a:pt x="1986" y="653"/>
                </a:lnTo>
                <a:lnTo>
                  <a:pt x="1986" y="645"/>
                </a:lnTo>
                <a:lnTo>
                  <a:pt x="1987" y="626"/>
                </a:lnTo>
                <a:lnTo>
                  <a:pt x="1988" y="635"/>
                </a:lnTo>
                <a:lnTo>
                  <a:pt x="1990" y="656"/>
                </a:lnTo>
                <a:lnTo>
                  <a:pt x="1990" y="665"/>
                </a:lnTo>
                <a:lnTo>
                  <a:pt x="1991" y="636"/>
                </a:lnTo>
                <a:lnTo>
                  <a:pt x="1991" y="619"/>
                </a:lnTo>
                <a:lnTo>
                  <a:pt x="1992" y="622"/>
                </a:lnTo>
                <a:lnTo>
                  <a:pt x="1993" y="639"/>
                </a:lnTo>
                <a:lnTo>
                  <a:pt x="1993" y="639"/>
                </a:lnTo>
                <a:lnTo>
                  <a:pt x="1995" y="640"/>
                </a:lnTo>
                <a:lnTo>
                  <a:pt x="1995" y="661"/>
                </a:lnTo>
                <a:lnTo>
                  <a:pt x="1997" y="658"/>
                </a:lnTo>
                <a:lnTo>
                  <a:pt x="1997" y="682"/>
                </a:lnTo>
                <a:lnTo>
                  <a:pt x="1999" y="687"/>
                </a:lnTo>
                <a:lnTo>
                  <a:pt x="1999" y="678"/>
                </a:lnTo>
                <a:lnTo>
                  <a:pt x="2003" y="690"/>
                </a:lnTo>
                <a:lnTo>
                  <a:pt x="2003" y="686"/>
                </a:lnTo>
                <a:lnTo>
                  <a:pt x="2004" y="684"/>
                </a:lnTo>
                <a:lnTo>
                  <a:pt x="2004" y="666"/>
                </a:lnTo>
                <a:lnTo>
                  <a:pt x="2006" y="688"/>
                </a:lnTo>
                <a:lnTo>
                  <a:pt x="2006" y="669"/>
                </a:lnTo>
                <a:lnTo>
                  <a:pt x="2008" y="660"/>
                </a:lnTo>
                <a:lnTo>
                  <a:pt x="2008" y="669"/>
                </a:lnTo>
                <a:lnTo>
                  <a:pt x="2008" y="657"/>
                </a:lnTo>
                <a:lnTo>
                  <a:pt x="2010" y="658"/>
                </a:lnTo>
                <a:lnTo>
                  <a:pt x="2012" y="665"/>
                </a:lnTo>
                <a:lnTo>
                  <a:pt x="2012" y="668"/>
                </a:lnTo>
                <a:lnTo>
                  <a:pt x="2013" y="649"/>
                </a:lnTo>
                <a:lnTo>
                  <a:pt x="2014" y="639"/>
                </a:lnTo>
                <a:lnTo>
                  <a:pt x="2016" y="641"/>
                </a:lnTo>
                <a:lnTo>
                  <a:pt x="2016" y="649"/>
                </a:lnTo>
                <a:lnTo>
                  <a:pt x="2017" y="669"/>
                </a:lnTo>
                <a:lnTo>
                  <a:pt x="2017" y="701"/>
                </a:lnTo>
                <a:lnTo>
                  <a:pt x="2019" y="726"/>
                </a:lnTo>
                <a:lnTo>
                  <a:pt x="2019" y="696"/>
                </a:lnTo>
                <a:lnTo>
                  <a:pt x="2021" y="730"/>
                </a:lnTo>
                <a:lnTo>
                  <a:pt x="2021" y="755"/>
                </a:lnTo>
                <a:lnTo>
                  <a:pt x="2022" y="753"/>
                </a:lnTo>
                <a:lnTo>
                  <a:pt x="2023" y="815"/>
                </a:lnTo>
                <a:lnTo>
                  <a:pt x="2023" y="773"/>
                </a:lnTo>
                <a:lnTo>
                  <a:pt x="2025" y="790"/>
                </a:lnTo>
                <a:lnTo>
                  <a:pt x="2025" y="773"/>
                </a:lnTo>
                <a:lnTo>
                  <a:pt x="2026" y="734"/>
                </a:lnTo>
                <a:lnTo>
                  <a:pt x="2027" y="726"/>
                </a:lnTo>
                <a:lnTo>
                  <a:pt x="2029" y="750"/>
                </a:lnTo>
                <a:lnTo>
                  <a:pt x="2029" y="747"/>
                </a:lnTo>
                <a:lnTo>
                  <a:pt x="2030" y="736"/>
                </a:lnTo>
                <a:lnTo>
                  <a:pt x="2030" y="726"/>
                </a:lnTo>
                <a:lnTo>
                  <a:pt x="2032" y="830"/>
                </a:lnTo>
                <a:lnTo>
                  <a:pt x="2034" y="834"/>
                </a:lnTo>
                <a:lnTo>
                  <a:pt x="2034" y="861"/>
                </a:lnTo>
                <a:lnTo>
                  <a:pt x="2035" y="830"/>
                </a:lnTo>
                <a:lnTo>
                  <a:pt x="2036" y="861"/>
                </a:lnTo>
                <a:lnTo>
                  <a:pt x="2038" y="927"/>
                </a:lnTo>
                <a:lnTo>
                  <a:pt x="2038" y="911"/>
                </a:lnTo>
                <a:lnTo>
                  <a:pt x="2039" y="829"/>
                </a:lnTo>
                <a:lnTo>
                  <a:pt x="2039" y="826"/>
                </a:lnTo>
                <a:lnTo>
                  <a:pt x="2040" y="799"/>
                </a:lnTo>
                <a:lnTo>
                  <a:pt x="2042" y="813"/>
                </a:lnTo>
                <a:lnTo>
                  <a:pt x="2042" y="820"/>
                </a:lnTo>
                <a:lnTo>
                  <a:pt x="2043" y="822"/>
                </a:lnTo>
                <a:lnTo>
                  <a:pt x="2043" y="830"/>
                </a:lnTo>
                <a:lnTo>
                  <a:pt x="2045" y="812"/>
                </a:lnTo>
                <a:lnTo>
                  <a:pt x="2045" y="808"/>
                </a:lnTo>
                <a:lnTo>
                  <a:pt x="2047" y="817"/>
                </a:lnTo>
                <a:lnTo>
                  <a:pt x="2047" y="805"/>
                </a:lnTo>
                <a:lnTo>
                  <a:pt x="2048" y="772"/>
                </a:lnTo>
                <a:lnTo>
                  <a:pt x="2049" y="761"/>
                </a:lnTo>
                <a:lnTo>
                  <a:pt x="2051" y="760"/>
                </a:lnTo>
                <a:lnTo>
                  <a:pt x="2051" y="770"/>
                </a:lnTo>
                <a:lnTo>
                  <a:pt x="2052" y="753"/>
                </a:lnTo>
                <a:lnTo>
                  <a:pt x="2052" y="750"/>
                </a:lnTo>
                <a:lnTo>
                  <a:pt x="2055" y="735"/>
                </a:lnTo>
                <a:lnTo>
                  <a:pt x="2055" y="757"/>
                </a:lnTo>
                <a:lnTo>
                  <a:pt x="2056" y="751"/>
                </a:lnTo>
                <a:lnTo>
                  <a:pt x="2056" y="786"/>
                </a:lnTo>
                <a:lnTo>
                  <a:pt x="2056" y="831"/>
                </a:lnTo>
                <a:lnTo>
                  <a:pt x="2058" y="859"/>
                </a:lnTo>
                <a:lnTo>
                  <a:pt x="2058" y="863"/>
                </a:lnTo>
                <a:lnTo>
                  <a:pt x="2060" y="805"/>
                </a:lnTo>
                <a:lnTo>
                  <a:pt x="2060" y="785"/>
                </a:lnTo>
                <a:lnTo>
                  <a:pt x="2061" y="809"/>
                </a:lnTo>
                <a:lnTo>
                  <a:pt x="2062" y="790"/>
                </a:lnTo>
                <a:lnTo>
                  <a:pt x="2064" y="807"/>
                </a:lnTo>
                <a:lnTo>
                  <a:pt x="2064" y="805"/>
                </a:lnTo>
                <a:lnTo>
                  <a:pt x="2065" y="782"/>
                </a:lnTo>
                <a:lnTo>
                  <a:pt x="2065" y="776"/>
                </a:lnTo>
                <a:lnTo>
                  <a:pt x="2068" y="774"/>
                </a:lnTo>
                <a:lnTo>
                  <a:pt x="2068" y="769"/>
                </a:lnTo>
                <a:lnTo>
                  <a:pt x="2069" y="735"/>
                </a:lnTo>
                <a:lnTo>
                  <a:pt x="2069" y="748"/>
                </a:lnTo>
                <a:lnTo>
                  <a:pt x="2070" y="716"/>
                </a:lnTo>
                <a:lnTo>
                  <a:pt x="2071" y="743"/>
                </a:lnTo>
                <a:lnTo>
                  <a:pt x="2071" y="729"/>
                </a:lnTo>
                <a:lnTo>
                  <a:pt x="2073" y="713"/>
                </a:lnTo>
                <a:lnTo>
                  <a:pt x="2073" y="734"/>
                </a:lnTo>
                <a:lnTo>
                  <a:pt x="2074" y="750"/>
                </a:lnTo>
                <a:lnTo>
                  <a:pt x="2075" y="738"/>
                </a:lnTo>
                <a:lnTo>
                  <a:pt x="2077" y="716"/>
                </a:lnTo>
                <a:lnTo>
                  <a:pt x="2077" y="705"/>
                </a:lnTo>
                <a:lnTo>
                  <a:pt x="2078" y="695"/>
                </a:lnTo>
                <a:lnTo>
                  <a:pt x="2078" y="704"/>
                </a:lnTo>
                <a:lnTo>
                  <a:pt x="2081" y="699"/>
                </a:lnTo>
                <a:lnTo>
                  <a:pt x="2081" y="694"/>
                </a:lnTo>
                <a:lnTo>
                  <a:pt x="2082" y="699"/>
                </a:lnTo>
                <a:lnTo>
                  <a:pt x="2082" y="691"/>
                </a:lnTo>
                <a:lnTo>
                  <a:pt x="2083" y="673"/>
                </a:lnTo>
                <a:lnTo>
                  <a:pt x="2085" y="661"/>
                </a:lnTo>
                <a:lnTo>
                  <a:pt x="2086" y="640"/>
                </a:lnTo>
                <a:lnTo>
                  <a:pt x="2086" y="636"/>
                </a:lnTo>
                <a:lnTo>
                  <a:pt x="2087" y="626"/>
                </a:lnTo>
                <a:lnTo>
                  <a:pt x="2087" y="613"/>
                </a:lnTo>
                <a:lnTo>
                  <a:pt x="2088" y="601"/>
                </a:lnTo>
                <a:lnTo>
                  <a:pt x="2090" y="605"/>
                </a:lnTo>
                <a:lnTo>
                  <a:pt x="2090" y="614"/>
                </a:lnTo>
                <a:lnTo>
                  <a:pt x="2091" y="634"/>
                </a:lnTo>
                <a:lnTo>
                  <a:pt x="2091" y="647"/>
                </a:lnTo>
                <a:lnTo>
                  <a:pt x="2094" y="660"/>
                </a:lnTo>
                <a:lnTo>
                  <a:pt x="2094" y="651"/>
                </a:lnTo>
                <a:lnTo>
                  <a:pt x="2095" y="639"/>
                </a:lnTo>
                <a:lnTo>
                  <a:pt x="2095" y="632"/>
                </a:lnTo>
                <a:lnTo>
                  <a:pt x="2096" y="618"/>
                </a:lnTo>
                <a:lnTo>
                  <a:pt x="2098" y="612"/>
                </a:lnTo>
                <a:lnTo>
                  <a:pt x="2099" y="615"/>
                </a:lnTo>
                <a:lnTo>
                  <a:pt x="2099" y="582"/>
                </a:lnTo>
                <a:lnTo>
                  <a:pt x="2100" y="584"/>
                </a:lnTo>
                <a:lnTo>
                  <a:pt x="2100" y="600"/>
                </a:lnTo>
                <a:lnTo>
                  <a:pt x="2103" y="600"/>
                </a:lnTo>
                <a:lnTo>
                  <a:pt x="2103" y="591"/>
                </a:lnTo>
                <a:lnTo>
                  <a:pt x="2103" y="591"/>
                </a:lnTo>
                <a:lnTo>
                  <a:pt x="2104" y="584"/>
                </a:lnTo>
                <a:lnTo>
                  <a:pt x="2104" y="576"/>
                </a:lnTo>
                <a:lnTo>
                  <a:pt x="2107" y="579"/>
                </a:lnTo>
                <a:lnTo>
                  <a:pt x="2107" y="592"/>
                </a:lnTo>
                <a:lnTo>
                  <a:pt x="2108" y="569"/>
                </a:lnTo>
                <a:lnTo>
                  <a:pt x="2108" y="556"/>
                </a:lnTo>
                <a:lnTo>
                  <a:pt x="2109" y="562"/>
                </a:lnTo>
                <a:lnTo>
                  <a:pt x="2111" y="543"/>
                </a:lnTo>
                <a:lnTo>
                  <a:pt x="2112" y="520"/>
                </a:lnTo>
                <a:lnTo>
                  <a:pt x="2112" y="533"/>
                </a:lnTo>
                <a:lnTo>
                  <a:pt x="2113" y="513"/>
                </a:lnTo>
                <a:lnTo>
                  <a:pt x="2113" y="511"/>
                </a:lnTo>
                <a:lnTo>
                  <a:pt x="2116" y="493"/>
                </a:lnTo>
                <a:lnTo>
                  <a:pt x="2116" y="498"/>
                </a:lnTo>
                <a:lnTo>
                  <a:pt x="2117" y="492"/>
                </a:lnTo>
                <a:lnTo>
                  <a:pt x="2117" y="492"/>
                </a:lnTo>
                <a:lnTo>
                  <a:pt x="2118" y="500"/>
                </a:lnTo>
                <a:lnTo>
                  <a:pt x="2120" y="502"/>
                </a:lnTo>
                <a:lnTo>
                  <a:pt x="2120" y="491"/>
                </a:lnTo>
                <a:lnTo>
                  <a:pt x="2121" y="489"/>
                </a:lnTo>
                <a:lnTo>
                  <a:pt x="2121" y="480"/>
                </a:lnTo>
                <a:lnTo>
                  <a:pt x="2122" y="476"/>
                </a:lnTo>
                <a:lnTo>
                  <a:pt x="2124" y="485"/>
                </a:lnTo>
                <a:lnTo>
                  <a:pt x="2125" y="467"/>
                </a:lnTo>
                <a:lnTo>
                  <a:pt x="2125" y="465"/>
                </a:lnTo>
                <a:lnTo>
                  <a:pt x="2126" y="481"/>
                </a:lnTo>
                <a:lnTo>
                  <a:pt x="2126" y="488"/>
                </a:lnTo>
                <a:lnTo>
                  <a:pt x="2129" y="465"/>
                </a:lnTo>
                <a:lnTo>
                  <a:pt x="2129" y="440"/>
                </a:lnTo>
                <a:lnTo>
                  <a:pt x="2130" y="444"/>
                </a:lnTo>
                <a:lnTo>
                  <a:pt x="2130" y="448"/>
                </a:lnTo>
                <a:lnTo>
                  <a:pt x="2131" y="449"/>
                </a:lnTo>
                <a:lnTo>
                  <a:pt x="2133" y="458"/>
                </a:lnTo>
                <a:lnTo>
                  <a:pt x="2134" y="459"/>
                </a:lnTo>
                <a:lnTo>
                  <a:pt x="2134" y="438"/>
                </a:lnTo>
                <a:lnTo>
                  <a:pt x="2134" y="420"/>
                </a:lnTo>
                <a:lnTo>
                  <a:pt x="2135" y="415"/>
                </a:lnTo>
                <a:lnTo>
                  <a:pt x="2137" y="416"/>
                </a:lnTo>
                <a:lnTo>
                  <a:pt x="2138" y="393"/>
                </a:lnTo>
                <a:lnTo>
                  <a:pt x="2138" y="389"/>
                </a:lnTo>
                <a:lnTo>
                  <a:pt x="2139" y="390"/>
                </a:lnTo>
                <a:lnTo>
                  <a:pt x="2139" y="397"/>
                </a:lnTo>
                <a:lnTo>
                  <a:pt x="2142" y="432"/>
                </a:lnTo>
                <a:lnTo>
                  <a:pt x="2142" y="466"/>
                </a:lnTo>
                <a:lnTo>
                  <a:pt x="2143" y="435"/>
                </a:lnTo>
                <a:lnTo>
                  <a:pt x="2143" y="446"/>
                </a:lnTo>
                <a:lnTo>
                  <a:pt x="2144" y="466"/>
                </a:lnTo>
                <a:lnTo>
                  <a:pt x="2146" y="448"/>
                </a:lnTo>
                <a:lnTo>
                  <a:pt x="2147" y="435"/>
                </a:lnTo>
                <a:lnTo>
                  <a:pt x="2147" y="394"/>
                </a:lnTo>
                <a:lnTo>
                  <a:pt x="2148" y="383"/>
                </a:lnTo>
                <a:lnTo>
                  <a:pt x="2148" y="385"/>
                </a:lnTo>
                <a:lnTo>
                  <a:pt x="2150" y="380"/>
                </a:lnTo>
                <a:lnTo>
                  <a:pt x="2151" y="372"/>
                </a:lnTo>
                <a:lnTo>
                  <a:pt x="2151" y="375"/>
                </a:lnTo>
                <a:lnTo>
                  <a:pt x="2152" y="337"/>
                </a:lnTo>
                <a:lnTo>
                  <a:pt x="2152" y="301"/>
                </a:lnTo>
                <a:lnTo>
                  <a:pt x="2155" y="302"/>
                </a:lnTo>
                <a:lnTo>
                  <a:pt x="2155" y="303"/>
                </a:lnTo>
                <a:lnTo>
                  <a:pt x="2156" y="280"/>
                </a:lnTo>
                <a:lnTo>
                  <a:pt x="2156" y="274"/>
                </a:lnTo>
                <a:lnTo>
                  <a:pt x="2157" y="276"/>
                </a:lnTo>
                <a:lnTo>
                  <a:pt x="2160" y="261"/>
                </a:lnTo>
                <a:lnTo>
                  <a:pt x="2161" y="239"/>
                </a:lnTo>
                <a:lnTo>
                  <a:pt x="2161" y="250"/>
                </a:lnTo>
                <a:lnTo>
                  <a:pt x="2164" y="213"/>
                </a:lnTo>
                <a:lnTo>
                  <a:pt x="2165" y="245"/>
                </a:lnTo>
                <a:lnTo>
                  <a:pt x="2165" y="254"/>
                </a:lnTo>
                <a:lnTo>
                  <a:pt x="2165" y="243"/>
                </a:lnTo>
                <a:lnTo>
                  <a:pt x="2168" y="269"/>
                </a:lnTo>
                <a:lnTo>
                  <a:pt x="2168" y="258"/>
                </a:lnTo>
                <a:lnTo>
                  <a:pt x="2169" y="277"/>
                </a:lnTo>
                <a:lnTo>
                  <a:pt x="2169" y="274"/>
                </a:lnTo>
                <a:lnTo>
                  <a:pt x="2170" y="269"/>
                </a:lnTo>
                <a:lnTo>
                  <a:pt x="2172" y="254"/>
                </a:lnTo>
                <a:lnTo>
                  <a:pt x="2173" y="282"/>
                </a:lnTo>
                <a:lnTo>
                  <a:pt x="2173" y="288"/>
                </a:lnTo>
                <a:lnTo>
                  <a:pt x="2174" y="289"/>
                </a:lnTo>
                <a:lnTo>
                  <a:pt x="2174" y="256"/>
                </a:lnTo>
                <a:lnTo>
                  <a:pt x="2177" y="271"/>
                </a:lnTo>
                <a:lnTo>
                  <a:pt x="2177" y="277"/>
                </a:lnTo>
                <a:lnTo>
                  <a:pt x="2178" y="242"/>
                </a:lnTo>
                <a:lnTo>
                  <a:pt x="2178" y="261"/>
                </a:lnTo>
                <a:lnTo>
                  <a:pt x="2180" y="280"/>
                </a:lnTo>
                <a:lnTo>
                  <a:pt x="2181" y="273"/>
                </a:lnTo>
                <a:lnTo>
                  <a:pt x="2181" y="282"/>
                </a:lnTo>
                <a:lnTo>
                  <a:pt x="2182" y="306"/>
                </a:lnTo>
                <a:lnTo>
                  <a:pt x="2182" y="265"/>
                </a:lnTo>
                <a:lnTo>
                  <a:pt x="2183" y="228"/>
                </a:lnTo>
                <a:lnTo>
                  <a:pt x="2185" y="206"/>
                </a:lnTo>
                <a:lnTo>
                  <a:pt x="2186" y="196"/>
                </a:lnTo>
                <a:lnTo>
                  <a:pt x="2186" y="199"/>
                </a:lnTo>
                <a:lnTo>
                  <a:pt x="2187" y="194"/>
                </a:lnTo>
                <a:lnTo>
                  <a:pt x="2187" y="164"/>
                </a:lnTo>
                <a:lnTo>
                  <a:pt x="2190" y="174"/>
                </a:lnTo>
                <a:lnTo>
                  <a:pt x="2190" y="166"/>
                </a:lnTo>
                <a:lnTo>
                  <a:pt x="2191" y="133"/>
                </a:lnTo>
                <a:lnTo>
                  <a:pt x="2191" y="105"/>
                </a:lnTo>
                <a:lnTo>
                  <a:pt x="2193" y="111"/>
                </a:lnTo>
                <a:lnTo>
                  <a:pt x="2194" y="99"/>
                </a:lnTo>
                <a:lnTo>
                  <a:pt x="2195" y="92"/>
                </a:lnTo>
                <a:lnTo>
                  <a:pt x="2195" y="95"/>
                </a:lnTo>
                <a:lnTo>
                  <a:pt x="2196" y="104"/>
                </a:lnTo>
                <a:lnTo>
                  <a:pt x="2196" y="112"/>
                </a:lnTo>
                <a:lnTo>
                  <a:pt x="2198" y="118"/>
                </a:lnTo>
                <a:lnTo>
                  <a:pt x="2199" y="215"/>
                </a:lnTo>
                <a:lnTo>
                  <a:pt x="2199" y="250"/>
                </a:lnTo>
                <a:lnTo>
                  <a:pt x="2200" y="286"/>
                </a:lnTo>
                <a:lnTo>
                  <a:pt x="2200" y="291"/>
                </a:lnTo>
                <a:lnTo>
                  <a:pt x="2203" y="340"/>
                </a:lnTo>
                <a:lnTo>
                  <a:pt x="2203" y="311"/>
                </a:lnTo>
                <a:lnTo>
                  <a:pt x="2204" y="278"/>
                </a:lnTo>
                <a:lnTo>
                  <a:pt x="2204" y="211"/>
                </a:lnTo>
                <a:lnTo>
                  <a:pt x="2206" y="206"/>
                </a:lnTo>
                <a:lnTo>
                  <a:pt x="2207" y="213"/>
                </a:lnTo>
                <a:lnTo>
                  <a:pt x="2208" y="241"/>
                </a:lnTo>
                <a:lnTo>
                  <a:pt x="2208" y="346"/>
                </a:lnTo>
                <a:lnTo>
                  <a:pt x="2209" y="317"/>
                </a:lnTo>
                <a:lnTo>
                  <a:pt x="2209" y="299"/>
                </a:lnTo>
                <a:lnTo>
                  <a:pt x="2212" y="273"/>
                </a:lnTo>
                <a:lnTo>
                  <a:pt x="2212" y="263"/>
                </a:lnTo>
                <a:lnTo>
                  <a:pt x="2212" y="248"/>
                </a:lnTo>
                <a:lnTo>
                  <a:pt x="2213" y="212"/>
                </a:lnTo>
                <a:lnTo>
                  <a:pt x="2213" y="221"/>
                </a:lnTo>
                <a:lnTo>
                  <a:pt x="2216" y="238"/>
                </a:lnTo>
                <a:lnTo>
                  <a:pt x="2216" y="258"/>
                </a:lnTo>
                <a:lnTo>
                  <a:pt x="2217" y="288"/>
                </a:lnTo>
                <a:lnTo>
                  <a:pt x="2217" y="248"/>
                </a:lnTo>
                <a:lnTo>
                  <a:pt x="2219" y="259"/>
                </a:lnTo>
                <a:lnTo>
                  <a:pt x="2220" y="268"/>
                </a:lnTo>
                <a:lnTo>
                  <a:pt x="2221" y="251"/>
                </a:lnTo>
                <a:lnTo>
                  <a:pt x="2221" y="264"/>
                </a:lnTo>
                <a:lnTo>
                  <a:pt x="2222" y="247"/>
                </a:lnTo>
                <a:lnTo>
                  <a:pt x="2225" y="216"/>
                </a:lnTo>
                <a:lnTo>
                  <a:pt x="2226" y="208"/>
                </a:lnTo>
                <a:lnTo>
                  <a:pt x="2226" y="209"/>
                </a:lnTo>
                <a:lnTo>
                  <a:pt x="2228" y="196"/>
                </a:lnTo>
                <a:lnTo>
                  <a:pt x="2229" y="168"/>
                </a:lnTo>
                <a:lnTo>
                  <a:pt x="2229" y="169"/>
                </a:lnTo>
                <a:lnTo>
                  <a:pt x="2230" y="187"/>
                </a:lnTo>
                <a:lnTo>
                  <a:pt x="2230" y="196"/>
                </a:lnTo>
                <a:lnTo>
                  <a:pt x="2232" y="168"/>
                </a:lnTo>
                <a:lnTo>
                  <a:pt x="2233" y="169"/>
                </a:lnTo>
                <a:lnTo>
                  <a:pt x="2234" y="204"/>
                </a:lnTo>
                <a:lnTo>
                  <a:pt x="2234" y="212"/>
                </a:lnTo>
                <a:lnTo>
                  <a:pt x="2235" y="196"/>
                </a:lnTo>
                <a:lnTo>
                  <a:pt x="2235" y="233"/>
                </a:lnTo>
                <a:lnTo>
                  <a:pt x="2238" y="233"/>
                </a:lnTo>
                <a:lnTo>
                  <a:pt x="2238" y="228"/>
                </a:lnTo>
                <a:lnTo>
                  <a:pt x="2239" y="174"/>
                </a:lnTo>
                <a:lnTo>
                  <a:pt x="2239" y="135"/>
                </a:lnTo>
                <a:lnTo>
                  <a:pt x="2241" y="142"/>
                </a:lnTo>
                <a:lnTo>
                  <a:pt x="2243" y="176"/>
                </a:lnTo>
                <a:lnTo>
                  <a:pt x="2243" y="203"/>
                </a:lnTo>
                <a:lnTo>
                  <a:pt x="2245" y="221"/>
                </a:lnTo>
                <a:lnTo>
                  <a:pt x="2245" y="202"/>
                </a:lnTo>
                <a:lnTo>
                  <a:pt x="2246" y="204"/>
                </a:lnTo>
                <a:lnTo>
                  <a:pt x="2247" y="194"/>
                </a:lnTo>
                <a:lnTo>
                  <a:pt x="2247" y="207"/>
                </a:lnTo>
                <a:lnTo>
                  <a:pt x="2248" y="203"/>
                </a:lnTo>
                <a:lnTo>
                  <a:pt x="2248" y="178"/>
                </a:lnTo>
                <a:lnTo>
                  <a:pt x="2251" y="147"/>
                </a:lnTo>
                <a:lnTo>
                  <a:pt x="2251" y="131"/>
                </a:lnTo>
                <a:lnTo>
                  <a:pt x="2252" y="99"/>
                </a:lnTo>
                <a:lnTo>
                  <a:pt x="2252" y="108"/>
                </a:lnTo>
                <a:lnTo>
                  <a:pt x="2254" y="111"/>
                </a:lnTo>
                <a:lnTo>
                  <a:pt x="2255" y="107"/>
                </a:lnTo>
                <a:lnTo>
                  <a:pt x="2256" y="109"/>
                </a:lnTo>
                <a:lnTo>
                  <a:pt x="2256" y="129"/>
                </a:lnTo>
                <a:lnTo>
                  <a:pt x="2258" y="126"/>
                </a:lnTo>
                <a:lnTo>
                  <a:pt x="2258" y="96"/>
                </a:lnTo>
                <a:lnTo>
                  <a:pt x="2260" y="165"/>
                </a:lnTo>
                <a:lnTo>
                  <a:pt x="2260" y="232"/>
                </a:lnTo>
                <a:lnTo>
                  <a:pt x="2262" y="243"/>
                </a:lnTo>
                <a:lnTo>
                  <a:pt x="2262" y="258"/>
                </a:lnTo>
                <a:lnTo>
                  <a:pt x="2264" y="230"/>
                </a:lnTo>
                <a:lnTo>
                  <a:pt x="2264" y="250"/>
                </a:lnTo>
                <a:lnTo>
                  <a:pt x="2265" y="264"/>
                </a:lnTo>
                <a:lnTo>
                  <a:pt x="2265" y="222"/>
                </a:lnTo>
                <a:lnTo>
                  <a:pt x="2267" y="181"/>
                </a:lnTo>
                <a:lnTo>
                  <a:pt x="2268" y="185"/>
                </a:lnTo>
                <a:lnTo>
                  <a:pt x="2269" y="198"/>
                </a:lnTo>
                <a:lnTo>
                  <a:pt x="2269" y="178"/>
                </a:lnTo>
                <a:lnTo>
                  <a:pt x="2271" y="224"/>
                </a:lnTo>
                <a:lnTo>
                  <a:pt x="2271" y="254"/>
                </a:lnTo>
                <a:lnTo>
                  <a:pt x="2273" y="256"/>
                </a:lnTo>
                <a:lnTo>
                  <a:pt x="2273" y="256"/>
                </a:lnTo>
                <a:lnTo>
                  <a:pt x="2275" y="297"/>
                </a:lnTo>
                <a:lnTo>
                  <a:pt x="2275" y="278"/>
                </a:lnTo>
                <a:lnTo>
                  <a:pt x="2276" y="278"/>
                </a:lnTo>
                <a:lnTo>
                  <a:pt x="2277" y="271"/>
                </a:lnTo>
                <a:lnTo>
                  <a:pt x="2277" y="261"/>
                </a:lnTo>
                <a:lnTo>
                  <a:pt x="2278" y="247"/>
                </a:lnTo>
                <a:lnTo>
                  <a:pt x="2278" y="264"/>
                </a:lnTo>
                <a:lnTo>
                  <a:pt x="2280" y="238"/>
                </a:lnTo>
                <a:lnTo>
                  <a:pt x="2281" y="243"/>
                </a:lnTo>
                <a:lnTo>
                  <a:pt x="2282" y="284"/>
                </a:lnTo>
                <a:lnTo>
                  <a:pt x="2282" y="315"/>
                </a:lnTo>
                <a:lnTo>
                  <a:pt x="2284" y="321"/>
                </a:lnTo>
                <a:lnTo>
                  <a:pt x="2284" y="325"/>
                </a:lnTo>
                <a:lnTo>
                  <a:pt x="2286" y="310"/>
                </a:lnTo>
                <a:lnTo>
                  <a:pt x="2286" y="320"/>
                </a:lnTo>
                <a:lnTo>
                  <a:pt x="2288" y="333"/>
                </a:lnTo>
                <a:lnTo>
                  <a:pt x="2288" y="316"/>
                </a:lnTo>
                <a:lnTo>
                  <a:pt x="2289" y="355"/>
                </a:lnTo>
                <a:lnTo>
                  <a:pt x="2290" y="358"/>
                </a:lnTo>
                <a:lnTo>
                  <a:pt x="2291" y="410"/>
                </a:lnTo>
                <a:lnTo>
                  <a:pt x="2291" y="440"/>
                </a:lnTo>
                <a:lnTo>
                  <a:pt x="2291" y="506"/>
                </a:lnTo>
                <a:lnTo>
                  <a:pt x="2293" y="540"/>
                </a:lnTo>
                <a:lnTo>
                  <a:pt x="2294" y="567"/>
                </a:lnTo>
                <a:lnTo>
                  <a:pt x="2295" y="483"/>
                </a:lnTo>
                <a:lnTo>
                  <a:pt x="2295" y="505"/>
                </a:lnTo>
                <a:lnTo>
                  <a:pt x="2297" y="446"/>
                </a:lnTo>
                <a:lnTo>
                  <a:pt x="2297" y="474"/>
                </a:lnTo>
                <a:lnTo>
                  <a:pt x="2299" y="507"/>
                </a:lnTo>
                <a:lnTo>
                  <a:pt x="2299" y="466"/>
                </a:lnTo>
                <a:lnTo>
                  <a:pt x="2301" y="392"/>
                </a:lnTo>
                <a:lnTo>
                  <a:pt x="2301" y="445"/>
                </a:lnTo>
                <a:lnTo>
                  <a:pt x="2302" y="543"/>
                </a:lnTo>
                <a:lnTo>
                  <a:pt x="2303" y="497"/>
                </a:lnTo>
                <a:lnTo>
                  <a:pt x="2304" y="520"/>
                </a:lnTo>
                <a:lnTo>
                  <a:pt x="2304" y="535"/>
                </a:lnTo>
                <a:lnTo>
                  <a:pt x="2306" y="622"/>
                </a:lnTo>
                <a:lnTo>
                  <a:pt x="2306" y="609"/>
                </a:lnTo>
                <a:lnTo>
                  <a:pt x="2307" y="597"/>
                </a:lnTo>
                <a:lnTo>
                  <a:pt x="2308" y="587"/>
                </a:lnTo>
                <a:lnTo>
                  <a:pt x="2308" y="553"/>
                </a:lnTo>
                <a:lnTo>
                  <a:pt x="2310" y="541"/>
                </a:lnTo>
                <a:lnTo>
                  <a:pt x="2310" y="548"/>
                </a:lnTo>
                <a:lnTo>
                  <a:pt x="2312" y="524"/>
                </a:lnTo>
                <a:lnTo>
                  <a:pt x="2312" y="584"/>
                </a:lnTo>
                <a:lnTo>
                  <a:pt x="2314" y="562"/>
                </a:lnTo>
                <a:lnTo>
                  <a:pt x="2314" y="550"/>
                </a:lnTo>
                <a:lnTo>
                  <a:pt x="2315" y="527"/>
                </a:lnTo>
                <a:lnTo>
                  <a:pt x="2316" y="517"/>
                </a:lnTo>
                <a:lnTo>
                  <a:pt x="2317" y="496"/>
                </a:lnTo>
                <a:lnTo>
                  <a:pt x="2317" y="550"/>
                </a:lnTo>
                <a:lnTo>
                  <a:pt x="2319" y="553"/>
                </a:lnTo>
                <a:lnTo>
                  <a:pt x="2319" y="586"/>
                </a:lnTo>
                <a:lnTo>
                  <a:pt x="2321" y="625"/>
                </a:lnTo>
                <a:lnTo>
                  <a:pt x="2321" y="593"/>
                </a:lnTo>
                <a:lnTo>
                  <a:pt x="2323" y="609"/>
                </a:lnTo>
                <a:lnTo>
                  <a:pt x="2323" y="609"/>
                </a:lnTo>
                <a:lnTo>
                  <a:pt x="2323" y="687"/>
                </a:lnTo>
                <a:lnTo>
                  <a:pt x="2325" y="774"/>
                </a:lnTo>
                <a:lnTo>
                  <a:pt x="2325" y="746"/>
                </a:lnTo>
                <a:lnTo>
                  <a:pt x="2327" y="648"/>
                </a:lnTo>
                <a:lnTo>
                  <a:pt x="2327" y="695"/>
                </a:lnTo>
                <a:lnTo>
                  <a:pt x="2328" y="674"/>
                </a:lnTo>
                <a:lnTo>
                  <a:pt x="2329" y="697"/>
                </a:lnTo>
                <a:lnTo>
                  <a:pt x="2330" y="746"/>
                </a:lnTo>
                <a:lnTo>
                  <a:pt x="2330" y="744"/>
                </a:lnTo>
                <a:lnTo>
                  <a:pt x="2332" y="695"/>
                </a:lnTo>
                <a:lnTo>
                  <a:pt x="2332" y="670"/>
                </a:lnTo>
                <a:lnTo>
                  <a:pt x="2334" y="643"/>
                </a:lnTo>
                <a:lnTo>
                  <a:pt x="2334" y="570"/>
                </a:lnTo>
                <a:lnTo>
                  <a:pt x="2336" y="536"/>
                </a:lnTo>
                <a:lnTo>
                  <a:pt x="2336" y="524"/>
                </a:lnTo>
                <a:lnTo>
                  <a:pt x="2337" y="506"/>
                </a:lnTo>
                <a:lnTo>
                  <a:pt x="2338" y="515"/>
                </a:lnTo>
                <a:lnTo>
                  <a:pt x="2338" y="531"/>
                </a:lnTo>
                <a:lnTo>
                  <a:pt x="2340" y="552"/>
                </a:lnTo>
                <a:lnTo>
                  <a:pt x="2340" y="588"/>
                </a:lnTo>
                <a:lnTo>
                  <a:pt x="2341" y="632"/>
                </a:lnTo>
                <a:lnTo>
                  <a:pt x="2342" y="657"/>
                </a:lnTo>
                <a:lnTo>
                  <a:pt x="2343" y="669"/>
                </a:lnTo>
                <a:lnTo>
                  <a:pt x="2343" y="644"/>
                </a:lnTo>
                <a:lnTo>
                  <a:pt x="2345" y="671"/>
                </a:lnTo>
                <a:lnTo>
                  <a:pt x="2345" y="696"/>
                </a:lnTo>
                <a:lnTo>
                  <a:pt x="2347" y="736"/>
                </a:lnTo>
                <a:lnTo>
                  <a:pt x="2347" y="703"/>
                </a:lnTo>
                <a:lnTo>
                  <a:pt x="2349" y="707"/>
                </a:lnTo>
                <a:lnTo>
                  <a:pt x="2349" y="699"/>
                </a:lnTo>
                <a:lnTo>
                  <a:pt x="2350" y="677"/>
                </a:lnTo>
                <a:lnTo>
                  <a:pt x="2351" y="674"/>
                </a:lnTo>
                <a:lnTo>
                  <a:pt x="2353" y="683"/>
                </a:lnTo>
                <a:lnTo>
                  <a:pt x="2353" y="662"/>
                </a:lnTo>
                <a:lnTo>
                  <a:pt x="2354" y="708"/>
                </a:lnTo>
                <a:lnTo>
                  <a:pt x="2354" y="744"/>
                </a:lnTo>
                <a:lnTo>
                  <a:pt x="2355" y="787"/>
                </a:lnTo>
                <a:lnTo>
                  <a:pt x="2357" y="800"/>
                </a:lnTo>
                <a:lnTo>
                  <a:pt x="2357" y="861"/>
                </a:lnTo>
                <a:lnTo>
                  <a:pt x="2358" y="900"/>
                </a:lnTo>
                <a:lnTo>
                  <a:pt x="2358" y="878"/>
                </a:lnTo>
                <a:lnTo>
                  <a:pt x="2360" y="871"/>
                </a:lnTo>
                <a:lnTo>
                  <a:pt x="2360" y="859"/>
                </a:lnTo>
                <a:lnTo>
                  <a:pt x="2362" y="907"/>
                </a:lnTo>
                <a:lnTo>
                  <a:pt x="2362" y="919"/>
                </a:lnTo>
                <a:lnTo>
                  <a:pt x="2363" y="923"/>
                </a:lnTo>
                <a:lnTo>
                  <a:pt x="2364" y="977"/>
                </a:lnTo>
                <a:lnTo>
                  <a:pt x="2366" y="1010"/>
                </a:lnTo>
                <a:lnTo>
                  <a:pt x="2366" y="1080"/>
                </a:lnTo>
                <a:lnTo>
                  <a:pt x="2367" y="1096"/>
                </a:lnTo>
                <a:lnTo>
                  <a:pt x="2367" y="1018"/>
                </a:lnTo>
                <a:lnTo>
                  <a:pt x="2370" y="1025"/>
                </a:lnTo>
                <a:lnTo>
                  <a:pt x="2370" y="1012"/>
                </a:lnTo>
                <a:lnTo>
                  <a:pt x="2370" y="938"/>
                </a:lnTo>
                <a:lnTo>
                  <a:pt x="2371" y="925"/>
                </a:lnTo>
                <a:lnTo>
                  <a:pt x="2371" y="856"/>
                </a:lnTo>
                <a:lnTo>
                  <a:pt x="2373" y="902"/>
                </a:lnTo>
                <a:lnTo>
                  <a:pt x="2373" y="946"/>
                </a:lnTo>
                <a:lnTo>
                  <a:pt x="2375" y="923"/>
                </a:lnTo>
                <a:lnTo>
                  <a:pt x="2375" y="877"/>
                </a:lnTo>
                <a:lnTo>
                  <a:pt x="2376" y="847"/>
                </a:lnTo>
                <a:lnTo>
                  <a:pt x="2377" y="812"/>
                </a:lnTo>
                <a:lnTo>
                  <a:pt x="2379" y="828"/>
                </a:lnTo>
                <a:lnTo>
                  <a:pt x="2379" y="831"/>
                </a:lnTo>
                <a:lnTo>
                  <a:pt x="2380" y="908"/>
                </a:lnTo>
                <a:lnTo>
                  <a:pt x="2380" y="889"/>
                </a:lnTo>
                <a:lnTo>
                  <a:pt x="2383" y="941"/>
                </a:lnTo>
                <a:lnTo>
                  <a:pt x="2383" y="960"/>
                </a:lnTo>
                <a:lnTo>
                  <a:pt x="2384" y="962"/>
                </a:lnTo>
                <a:lnTo>
                  <a:pt x="2384" y="969"/>
                </a:lnTo>
                <a:lnTo>
                  <a:pt x="2385" y="934"/>
                </a:lnTo>
                <a:lnTo>
                  <a:pt x="2386" y="917"/>
                </a:lnTo>
                <a:lnTo>
                  <a:pt x="2388" y="942"/>
                </a:lnTo>
                <a:lnTo>
                  <a:pt x="2389" y="928"/>
                </a:lnTo>
                <a:lnTo>
                  <a:pt x="2390" y="932"/>
                </a:lnTo>
                <a:lnTo>
                  <a:pt x="2392" y="927"/>
                </a:lnTo>
                <a:lnTo>
                  <a:pt x="2393" y="919"/>
                </a:lnTo>
                <a:lnTo>
                  <a:pt x="2393" y="920"/>
                </a:lnTo>
                <a:lnTo>
                  <a:pt x="2396" y="953"/>
                </a:lnTo>
                <a:lnTo>
                  <a:pt x="2396" y="945"/>
                </a:lnTo>
                <a:lnTo>
                  <a:pt x="2397" y="1001"/>
                </a:lnTo>
                <a:lnTo>
                  <a:pt x="2397" y="1018"/>
                </a:lnTo>
                <a:lnTo>
                  <a:pt x="2398" y="1007"/>
                </a:lnTo>
                <a:lnTo>
                  <a:pt x="2399" y="989"/>
                </a:lnTo>
                <a:lnTo>
                  <a:pt x="2401" y="1058"/>
                </a:lnTo>
                <a:lnTo>
                  <a:pt x="2401" y="1061"/>
                </a:lnTo>
                <a:lnTo>
                  <a:pt x="2401" y="1055"/>
                </a:lnTo>
                <a:lnTo>
                  <a:pt x="2402" y="1042"/>
                </a:lnTo>
                <a:lnTo>
                  <a:pt x="2403" y="1118"/>
                </a:lnTo>
                <a:lnTo>
                  <a:pt x="2405" y="1053"/>
                </a:lnTo>
                <a:lnTo>
                  <a:pt x="2405" y="1054"/>
                </a:lnTo>
                <a:lnTo>
                  <a:pt x="2406" y="966"/>
                </a:lnTo>
                <a:lnTo>
                  <a:pt x="2406" y="980"/>
                </a:lnTo>
                <a:lnTo>
                  <a:pt x="2409" y="1012"/>
                </a:lnTo>
                <a:lnTo>
                  <a:pt x="2409" y="992"/>
                </a:lnTo>
                <a:lnTo>
                  <a:pt x="2410" y="981"/>
                </a:lnTo>
                <a:lnTo>
                  <a:pt x="2410" y="1006"/>
                </a:lnTo>
                <a:lnTo>
                  <a:pt x="2411" y="958"/>
                </a:lnTo>
                <a:lnTo>
                  <a:pt x="2412" y="940"/>
                </a:lnTo>
                <a:lnTo>
                  <a:pt x="2414" y="1020"/>
                </a:lnTo>
                <a:lnTo>
                  <a:pt x="2414" y="1032"/>
                </a:lnTo>
                <a:lnTo>
                  <a:pt x="2415" y="1063"/>
                </a:lnTo>
                <a:lnTo>
                  <a:pt x="2415" y="1041"/>
                </a:lnTo>
                <a:lnTo>
                  <a:pt x="2416" y="1055"/>
                </a:lnTo>
                <a:lnTo>
                  <a:pt x="2418" y="1011"/>
                </a:lnTo>
                <a:lnTo>
                  <a:pt x="2418" y="1025"/>
                </a:lnTo>
                <a:lnTo>
                  <a:pt x="2419" y="1042"/>
                </a:lnTo>
                <a:lnTo>
                  <a:pt x="2419" y="1058"/>
                </a:lnTo>
                <a:lnTo>
                  <a:pt x="2422" y="1044"/>
                </a:lnTo>
                <a:lnTo>
                  <a:pt x="2422" y="1040"/>
                </a:lnTo>
                <a:lnTo>
                  <a:pt x="2423" y="1041"/>
                </a:lnTo>
                <a:lnTo>
                  <a:pt x="2423" y="1053"/>
                </a:lnTo>
                <a:lnTo>
                  <a:pt x="2424" y="1079"/>
                </a:lnTo>
                <a:lnTo>
                  <a:pt x="2425" y="1040"/>
                </a:lnTo>
                <a:lnTo>
                  <a:pt x="2427" y="989"/>
                </a:lnTo>
                <a:lnTo>
                  <a:pt x="2427" y="1003"/>
                </a:lnTo>
                <a:lnTo>
                  <a:pt x="2428" y="1046"/>
                </a:lnTo>
                <a:lnTo>
                  <a:pt x="2428" y="1075"/>
                </a:lnTo>
                <a:lnTo>
                  <a:pt x="2431" y="1110"/>
                </a:lnTo>
                <a:lnTo>
                  <a:pt x="2431" y="1133"/>
                </a:lnTo>
                <a:lnTo>
                  <a:pt x="2432" y="1085"/>
                </a:lnTo>
                <a:lnTo>
                  <a:pt x="2432" y="1140"/>
                </a:lnTo>
                <a:lnTo>
                  <a:pt x="2433" y="1145"/>
                </a:lnTo>
                <a:lnTo>
                  <a:pt x="2435" y="1161"/>
                </a:lnTo>
                <a:lnTo>
                  <a:pt x="2435" y="1146"/>
                </a:lnTo>
                <a:lnTo>
                  <a:pt x="2436" y="1118"/>
                </a:lnTo>
                <a:lnTo>
                  <a:pt x="2436" y="1170"/>
                </a:lnTo>
                <a:lnTo>
                  <a:pt x="2437" y="1189"/>
                </a:lnTo>
                <a:lnTo>
                  <a:pt x="2438" y="1266"/>
                </a:lnTo>
                <a:lnTo>
                  <a:pt x="2440" y="1218"/>
                </a:lnTo>
                <a:lnTo>
                  <a:pt x="2440" y="1234"/>
                </a:lnTo>
                <a:lnTo>
                  <a:pt x="2441" y="1146"/>
                </a:lnTo>
                <a:lnTo>
                  <a:pt x="2444" y="1100"/>
                </a:lnTo>
                <a:lnTo>
                  <a:pt x="2445" y="1128"/>
                </a:lnTo>
                <a:lnTo>
                  <a:pt x="2445" y="1122"/>
                </a:lnTo>
                <a:lnTo>
                  <a:pt x="2446" y="1148"/>
                </a:lnTo>
                <a:lnTo>
                  <a:pt x="2448" y="1141"/>
                </a:lnTo>
                <a:lnTo>
                  <a:pt x="2449" y="1076"/>
                </a:lnTo>
                <a:lnTo>
                  <a:pt x="2449" y="1037"/>
                </a:lnTo>
                <a:lnTo>
                  <a:pt x="2449" y="1101"/>
                </a:lnTo>
                <a:lnTo>
                  <a:pt x="2450" y="1093"/>
                </a:lnTo>
                <a:lnTo>
                  <a:pt x="2452" y="1083"/>
                </a:lnTo>
                <a:lnTo>
                  <a:pt x="2453" y="1098"/>
                </a:lnTo>
                <a:lnTo>
                  <a:pt x="2453" y="1124"/>
                </a:lnTo>
                <a:lnTo>
                  <a:pt x="2454" y="1133"/>
                </a:lnTo>
                <a:lnTo>
                  <a:pt x="2454" y="1162"/>
                </a:lnTo>
                <a:lnTo>
                  <a:pt x="2457" y="1193"/>
                </a:lnTo>
                <a:lnTo>
                  <a:pt x="2457" y="1201"/>
                </a:lnTo>
                <a:lnTo>
                  <a:pt x="2458" y="1158"/>
                </a:lnTo>
                <a:lnTo>
                  <a:pt x="2458" y="1158"/>
                </a:lnTo>
                <a:lnTo>
                  <a:pt x="2459" y="1118"/>
                </a:lnTo>
                <a:lnTo>
                  <a:pt x="2461" y="1124"/>
                </a:lnTo>
                <a:lnTo>
                  <a:pt x="2462" y="1157"/>
                </a:lnTo>
                <a:lnTo>
                  <a:pt x="2462" y="1150"/>
                </a:lnTo>
                <a:lnTo>
                  <a:pt x="2463" y="1165"/>
                </a:lnTo>
                <a:lnTo>
                  <a:pt x="2463" y="1140"/>
                </a:lnTo>
                <a:lnTo>
                  <a:pt x="2465" y="1105"/>
                </a:lnTo>
                <a:lnTo>
                  <a:pt x="2466" y="1103"/>
                </a:lnTo>
                <a:lnTo>
                  <a:pt x="2466" y="1097"/>
                </a:lnTo>
                <a:lnTo>
                  <a:pt x="2467" y="1059"/>
                </a:lnTo>
                <a:lnTo>
                  <a:pt x="2470" y="1083"/>
                </a:lnTo>
                <a:lnTo>
                  <a:pt x="2471" y="1062"/>
                </a:lnTo>
                <a:lnTo>
                  <a:pt x="2471" y="1057"/>
                </a:lnTo>
                <a:lnTo>
                  <a:pt x="2472" y="1071"/>
                </a:lnTo>
                <a:lnTo>
                  <a:pt x="2474" y="1055"/>
                </a:lnTo>
                <a:lnTo>
                  <a:pt x="2475" y="1087"/>
                </a:lnTo>
                <a:lnTo>
                  <a:pt x="2475" y="1081"/>
                </a:lnTo>
                <a:lnTo>
                  <a:pt x="2476" y="1072"/>
                </a:lnTo>
                <a:lnTo>
                  <a:pt x="2476" y="1071"/>
                </a:lnTo>
                <a:lnTo>
                  <a:pt x="2479" y="1063"/>
                </a:lnTo>
                <a:lnTo>
                  <a:pt x="2479" y="1100"/>
                </a:lnTo>
                <a:lnTo>
                  <a:pt x="2480" y="1148"/>
                </a:lnTo>
                <a:lnTo>
                  <a:pt x="2480" y="1149"/>
                </a:lnTo>
                <a:lnTo>
                  <a:pt x="2480" y="1171"/>
                </a:lnTo>
                <a:lnTo>
                  <a:pt x="2483" y="1158"/>
                </a:lnTo>
                <a:lnTo>
                  <a:pt x="2483" y="1159"/>
                </a:lnTo>
                <a:lnTo>
                  <a:pt x="2484" y="1157"/>
                </a:lnTo>
                <a:lnTo>
                  <a:pt x="2484" y="1163"/>
                </a:lnTo>
                <a:lnTo>
                  <a:pt x="2485" y="1161"/>
                </a:lnTo>
                <a:lnTo>
                  <a:pt x="2488" y="1198"/>
                </a:lnTo>
                <a:lnTo>
                  <a:pt x="2488" y="1212"/>
                </a:lnTo>
                <a:lnTo>
                  <a:pt x="2489" y="1189"/>
                </a:lnTo>
                <a:lnTo>
                  <a:pt x="2489" y="1243"/>
                </a:lnTo>
                <a:lnTo>
                  <a:pt x="2492" y="1290"/>
                </a:lnTo>
                <a:lnTo>
                  <a:pt x="2492" y="1290"/>
                </a:lnTo>
                <a:lnTo>
                  <a:pt x="2493" y="1320"/>
                </a:lnTo>
                <a:lnTo>
                  <a:pt x="2493" y="1307"/>
                </a:lnTo>
                <a:lnTo>
                  <a:pt x="2494" y="1292"/>
                </a:lnTo>
                <a:lnTo>
                  <a:pt x="2496" y="1308"/>
                </a:lnTo>
                <a:lnTo>
                  <a:pt x="2496" y="1295"/>
                </a:lnTo>
                <a:lnTo>
                  <a:pt x="2497" y="1331"/>
                </a:lnTo>
                <a:lnTo>
                  <a:pt x="2497" y="1330"/>
                </a:lnTo>
                <a:lnTo>
                  <a:pt x="2498" y="1336"/>
                </a:lnTo>
                <a:lnTo>
                  <a:pt x="2500" y="1357"/>
                </a:lnTo>
                <a:lnTo>
                  <a:pt x="2501" y="1386"/>
                </a:lnTo>
                <a:lnTo>
                  <a:pt x="2501" y="1351"/>
                </a:lnTo>
                <a:lnTo>
                  <a:pt x="2502" y="1402"/>
                </a:lnTo>
                <a:lnTo>
                  <a:pt x="2502" y="1385"/>
                </a:lnTo>
                <a:lnTo>
                  <a:pt x="2505" y="1408"/>
                </a:lnTo>
                <a:lnTo>
                  <a:pt x="2505" y="1444"/>
                </a:lnTo>
                <a:lnTo>
                  <a:pt x="2506" y="1495"/>
                </a:lnTo>
                <a:lnTo>
                  <a:pt x="2506" y="1484"/>
                </a:lnTo>
                <a:lnTo>
                  <a:pt x="2507" y="1503"/>
                </a:lnTo>
                <a:lnTo>
                  <a:pt x="2509" y="1504"/>
                </a:lnTo>
                <a:lnTo>
                  <a:pt x="2510" y="1559"/>
                </a:lnTo>
                <a:lnTo>
                  <a:pt x="2510" y="1525"/>
                </a:lnTo>
                <a:lnTo>
                  <a:pt x="2511" y="1552"/>
                </a:lnTo>
                <a:lnTo>
                  <a:pt x="2511" y="1627"/>
                </a:lnTo>
                <a:lnTo>
                  <a:pt x="2513" y="1603"/>
                </a:lnTo>
                <a:lnTo>
                  <a:pt x="2514" y="1644"/>
                </a:lnTo>
                <a:lnTo>
                  <a:pt x="2514" y="1619"/>
                </a:lnTo>
                <a:lnTo>
                  <a:pt x="2515" y="1555"/>
                </a:lnTo>
                <a:lnTo>
                  <a:pt x="2515" y="1495"/>
                </a:lnTo>
                <a:lnTo>
                  <a:pt x="2518" y="1448"/>
                </a:lnTo>
                <a:lnTo>
                  <a:pt x="2518" y="1490"/>
                </a:lnTo>
                <a:lnTo>
                  <a:pt x="2519" y="1421"/>
                </a:lnTo>
                <a:lnTo>
                  <a:pt x="2519" y="1477"/>
                </a:lnTo>
                <a:lnTo>
                  <a:pt x="2520" y="1499"/>
                </a:lnTo>
                <a:lnTo>
                  <a:pt x="2522" y="1571"/>
                </a:lnTo>
                <a:lnTo>
                  <a:pt x="2523" y="1580"/>
                </a:lnTo>
                <a:lnTo>
                  <a:pt x="2523" y="1619"/>
                </a:lnTo>
                <a:lnTo>
                  <a:pt x="2524" y="1638"/>
                </a:lnTo>
                <a:lnTo>
                  <a:pt x="2524" y="1716"/>
                </a:lnTo>
                <a:lnTo>
                  <a:pt x="2527" y="1716"/>
                </a:lnTo>
                <a:lnTo>
                  <a:pt x="2527" y="1627"/>
                </a:lnTo>
                <a:lnTo>
                  <a:pt x="2527" y="1603"/>
                </a:lnTo>
                <a:lnTo>
                  <a:pt x="2528" y="1638"/>
                </a:lnTo>
                <a:lnTo>
                  <a:pt x="2528" y="1599"/>
                </a:lnTo>
                <a:lnTo>
                  <a:pt x="2531" y="1551"/>
                </a:lnTo>
                <a:lnTo>
                  <a:pt x="2531" y="1584"/>
                </a:lnTo>
                <a:lnTo>
                  <a:pt x="2532" y="1631"/>
                </a:lnTo>
                <a:lnTo>
                  <a:pt x="2532" y="1603"/>
                </a:lnTo>
                <a:lnTo>
                  <a:pt x="2534" y="1575"/>
                </a:lnTo>
                <a:lnTo>
                  <a:pt x="2535" y="1592"/>
                </a:lnTo>
                <a:lnTo>
                  <a:pt x="2536" y="1649"/>
                </a:lnTo>
                <a:lnTo>
                  <a:pt x="2536" y="1659"/>
                </a:lnTo>
                <a:lnTo>
                  <a:pt x="2537" y="1685"/>
                </a:lnTo>
                <a:lnTo>
                  <a:pt x="2537" y="1642"/>
                </a:lnTo>
                <a:lnTo>
                  <a:pt x="2540" y="1653"/>
                </a:lnTo>
                <a:lnTo>
                  <a:pt x="2540" y="1646"/>
                </a:lnTo>
                <a:lnTo>
                  <a:pt x="2541" y="1637"/>
                </a:lnTo>
                <a:lnTo>
                  <a:pt x="2541" y="1605"/>
                </a:lnTo>
                <a:lnTo>
                  <a:pt x="2543" y="1605"/>
                </a:lnTo>
                <a:lnTo>
                  <a:pt x="2544" y="1610"/>
                </a:lnTo>
                <a:lnTo>
                  <a:pt x="2544" y="1575"/>
                </a:lnTo>
                <a:lnTo>
                  <a:pt x="2545" y="1598"/>
                </a:lnTo>
                <a:lnTo>
                  <a:pt x="2545" y="1619"/>
                </a:lnTo>
                <a:lnTo>
                  <a:pt x="2547" y="1663"/>
                </a:lnTo>
                <a:lnTo>
                  <a:pt x="2548" y="1585"/>
                </a:lnTo>
                <a:lnTo>
                  <a:pt x="2549" y="1588"/>
                </a:lnTo>
                <a:lnTo>
                  <a:pt x="2549" y="1632"/>
                </a:lnTo>
                <a:lnTo>
                  <a:pt x="2550" y="1655"/>
                </a:lnTo>
                <a:lnTo>
                  <a:pt x="2550" y="1646"/>
                </a:lnTo>
                <a:lnTo>
                  <a:pt x="2553" y="1685"/>
                </a:lnTo>
                <a:lnTo>
                  <a:pt x="2553" y="1727"/>
                </a:lnTo>
                <a:lnTo>
                  <a:pt x="2554" y="1780"/>
                </a:lnTo>
                <a:lnTo>
                  <a:pt x="2554" y="1810"/>
                </a:lnTo>
                <a:lnTo>
                  <a:pt x="2556" y="1703"/>
                </a:lnTo>
                <a:lnTo>
                  <a:pt x="2557" y="1748"/>
                </a:lnTo>
                <a:lnTo>
                  <a:pt x="2558" y="1813"/>
                </a:lnTo>
                <a:lnTo>
                  <a:pt x="2558" y="1804"/>
                </a:lnTo>
                <a:lnTo>
                  <a:pt x="2558" y="1789"/>
                </a:lnTo>
                <a:lnTo>
                  <a:pt x="2560" y="1801"/>
                </a:lnTo>
                <a:lnTo>
                  <a:pt x="2561" y="1936"/>
                </a:lnTo>
                <a:lnTo>
                  <a:pt x="2562" y="1865"/>
                </a:lnTo>
                <a:lnTo>
                  <a:pt x="2562" y="1840"/>
                </a:lnTo>
                <a:lnTo>
                  <a:pt x="2563" y="1791"/>
                </a:lnTo>
                <a:lnTo>
                  <a:pt x="2563" y="1757"/>
                </a:lnTo>
                <a:lnTo>
                  <a:pt x="2566" y="1865"/>
                </a:lnTo>
                <a:lnTo>
                  <a:pt x="2566" y="1935"/>
                </a:lnTo>
                <a:lnTo>
                  <a:pt x="2567" y="2003"/>
                </a:lnTo>
                <a:lnTo>
                  <a:pt x="2567" y="2007"/>
                </a:lnTo>
                <a:lnTo>
                  <a:pt x="2569" y="2052"/>
                </a:lnTo>
                <a:lnTo>
                  <a:pt x="2570" y="2033"/>
                </a:lnTo>
                <a:lnTo>
                  <a:pt x="2571" y="2011"/>
                </a:lnTo>
                <a:lnTo>
                  <a:pt x="2571" y="2064"/>
                </a:lnTo>
                <a:lnTo>
                  <a:pt x="2573" y="2093"/>
                </a:lnTo>
                <a:lnTo>
                  <a:pt x="2573" y="2094"/>
                </a:lnTo>
                <a:lnTo>
                  <a:pt x="2574" y="2077"/>
                </a:lnTo>
                <a:lnTo>
                  <a:pt x="2575" y="2041"/>
                </a:lnTo>
                <a:lnTo>
                  <a:pt x="2575" y="2093"/>
                </a:lnTo>
                <a:lnTo>
                  <a:pt x="2576" y="2096"/>
                </a:lnTo>
                <a:lnTo>
                  <a:pt x="2576" y="2113"/>
                </a:lnTo>
                <a:lnTo>
                  <a:pt x="2579" y="2137"/>
                </a:lnTo>
                <a:lnTo>
                  <a:pt x="2579" y="2150"/>
                </a:lnTo>
                <a:lnTo>
                  <a:pt x="2580" y="2106"/>
                </a:lnTo>
                <a:lnTo>
                  <a:pt x="2580" y="2081"/>
                </a:lnTo>
                <a:lnTo>
                  <a:pt x="2582" y="2009"/>
                </a:lnTo>
                <a:lnTo>
                  <a:pt x="2583" y="2011"/>
                </a:lnTo>
                <a:lnTo>
                  <a:pt x="2584" y="1996"/>
                </a:lnTo>
                <a:lnTo>
                  <a:pt x="2584" y="2000"/>
                </a:lnTo>
                <a:lnTo>
                  <a:pt x="2586" y="2072"/>
                </a:lnTo>
                <a:lnTo>
                  <a:pt x="2586" y="2065"/>
                </a:lnTo>
                <a:lnTo>
                  <a:pt x="2588" y="2057"/>
                </a:lnTo>
                <a:lnTo>
                  <a:pt x="2588" y="2069"/>
                </a:lnTo>
                <a:lnTo>
                  <a:pt x="2589" y="2091"/>
                </a:lnTo>
                <a:lnTo>
                  <a:pt x="2589" y="2107"/>
                </a:lnTo>
                <a:lnTo>
                  <a:pt x="2589" y="2107"/>
                </a:lnTo>
                <a:lnTo>
                  <a:pt x="2592" y="2136"/>
                </a:lnTo>
                <a:lnTo>
                  <a:pt x="2592" y="2169"/>
                </a:lnTo>
                <a:lnTo>
                  <a:pt x="2593" y="2178"/>
                </a:lnTo>
                <a:lnTo>
                  <a:pt x="2593" y="2207"/>
                </a:lnTo>
                <a:lnTo>
                  <a:pt x="2595" y="2204"/>
                </a:lnTo>
                <a:lnTo>
                  <a:pt x="2596" y="2165"/>
                </a:lnTo>
                <a:lnTo>
                  <a:pt x="2597" y="2164"/>
                </a:lnTo>
                <a:lnTo>
                  <a:pt x="2597" y="2163"/>
                </a:lnTo>
                <a:lnTo>
                  <a:pt x="2599" y="2149"/>
                </a:lnTo>
                <a:lnTo>
                  <a:pt x="2599" y="2145"/>
                </a:lnTo>
                <a:lnTo>
                  <a:pt x="2601" y="2154"/>
                </a:lnTo>
                <a:lnTo>
                  <a:pt x="2601" y="2151"/>
                </a:lnTo>
                <a:lnTo>
                  <a:pt x="2602" y="2160"/>
                </a:lnTo>
                <a:lnTo>
                  <a:pt x="2602" y="2154"/>
                </a:lnTo>
                <a:lnTo>
                  <a:pt x="2604" y="2160"/>
                </a:lnTo>
                <a:lnTo>
                  <a:pt x="2605" y="2120"/>
                </a:lnTo>
                <a:lnTo>
                  <a:pt x="2605" y="2107"/>
                </a:lnTo>
                <a:lnTo>
                  <a:pt x="2606" y="2111"/>
                </a:lnTo>
                <a:lnTo>
                  <a:pt x="2606" y="2128"/>
                </a:lnTo>
                <a:lnTo>
                  <a:pt x="2608" y="2154"/>
                </a:lnTo>
                <a:lnTo>
                  <a:pt x="2609" y="2152"/>
                </a:lnTo>
                <a:lnTo>
                  <a:pt x="2610" y="2163"/>
                </a:lnTo>
                <a:lnTo>
                  <a:pt x="2610" y="2149"/>
                </a:lnTo>
                <a:lnTo>
                  <a:pt x="2612" y="2175"/>
                </a:lnTo>
                <a:lnTo>
                  <a:pt x="2612" y="2191"/>
                </a:lnTo>
                <a:lnTo>
                  <a:pt x="2614" y="2190"/>
                </a:lnTo>
                <a:lnTo>
                  <a:pt x="2614" y="2197"/>
                </a:lnTo>
                <a:lnTo>
                  <a:pt x="2615" y="2201"/>
                </a:lnTo>
                <a:lnTo>
                  <a:pt x="2618" y="2198"/>
                </a:lnTo>
                <a:lnTo>
                  <a:pt x="2619" y="2197"/>
                </a:lnTo>
                <a:lnTo>
                  <a:pt x="2619" y="2198"/>
                </a:lnTo>
                <a:lnTo>
                  <a:pt x="2621" y="2177"/>
                </a:lnTo>
                <a:lnTo>
                  <a:pt x="2622" y="2155"/>
                </a:lnTo>
                <a:lnTo>
                  <a:pt x="2623" y="2121"/>
                </a:lnTo>
                <a:lnTo>
                  <a:pt x="2623" y="2121"/>
                </a:lnTo>
                <a:lnTo>
                  <a:pt x="2625" y="2116"/>
                </a:lnTo>
                <a:lnTo>
                  <a:pt x="2625" y="2104"/>
                </a:lnTo>
                <a:lnTo>
                  <a:pt x="2627" y="2116"/>
                </a:lnTo>
                <a:lnTo>
                  <a:pt x="2627" y="2116"/>
                </a:lnTo>
                <a:lnTo>
                  <a:pt x="2629" y="2156"/>
                </a:lnTo>
                <a:lnTo>
                  <a:pt x="2629" y="2160"/>
                </a:lnTo>
                <a:lnTo>
                  <a:pt x="2630" y="2167"/>
                </a:lnTo>
                <a:lnTo>
                  <a:pt x="2631" y="2217"/>
                </a:lnTo>
                <a:lnTo>
                  <a:pt x="2632" y="2229"/>
                </a:lnTo>
                <a:lnTo>
                  <a:pt x="2632" y="2240"/>
                </a:lnTo>
                <a:lnTo>
                  <a:pt x="2634" y="2228"/>
                </a:lnTo>
                <a:lnTo>
                  <a:pt x="2634" y="2216"/>
                </a:lnTo>
                <a:lnTo>
                  <a:pt x="2636" y="2208"/>
                </a:lnTo>
                <a:lnTo>
                  <a:pt x="2636" y="2201"/>
                </a:lnTo>
                <a:lnTo>
                  <a:pt x="2638" y="2171"/>
                </a:lnTo>
                <a:lnTo>
                  <a:pt x="2638" y="2203"/>
                </a:lnTo>
                <a:lnTo>
                  <a:pt x="2638" y="2207"/>
                </a:lnTo>
                <a:lnTo>
                  <a:pt x="2640" y="2203"/>
                </a:lnTo>
                <a:lnTo>
                  <a:pt x="2640" y="2204"/>
                </a:lnTo>
                <a:lnTo>
                  <a:pt x="2642" y="2184"/>
                </a:lnTo>
                <a:lnTo>
                  <a:pt x="2642" y="2186"/>
                </a:lnTo>
                <a:lnTo>
                  <a:pt x="2643" y="2165"/>
                </a:lnTo>
                <a:lnTo>
                  <a:pt x="2644" y="2162"/>
                </a:lnTo>
                <a:lnTo>
                  <a:pt x="2645" y="2171"/>
                </a:lnTo>
                <a:lnTo>
                  <a:pt x="2645" y="2181"/>
                </a:lnTo>
                <a:lnTo>
                  <a:pt x="2647" y="2194"/>
                </a:lnTo>
                <a:lnTo>
                  <a:pt x="2647" y="2198"/>
                </a:lnTo>
                <a:lnTo>
                  <a:pt x="2649" y="2224"/>
                </a:lnTo>
                <a:lnTo>
                  <a:pt x="2649" y="2241"/>
                </a:lnTo>
                <a:lnTo>
                  <a:pt x="2651" y="2245"/>
                </a:lnTo>
                <a:lnTo>
                  <a:pt x="2651" y="2246"/>
                </a:lnTo>
                <a:lnTo>
                  <a:pt x="2652" y="2272"/>
                </a:lnTo>
                <a:lnTo>
                  <a:pt x="2653" y="2279"/>
                </a:lnTo>
                <a:lnTo>
                  <a:pt x="2653" y="2284"/>
                </a:lnTo>
                <a:lnTo>
                  <a:pt x="2655" y="2279"/>
                </a:lnTo>
                <a:lnTo>
                  <a:pt x="2655" y="2279"/>
                </a:lnTo>
                <a:lnTo>
                  <a:pt x="2656" y="2272"/>
                </a:lnTo>
                <a:lnTo>
                  <a:pt x="2657" y="2298"/>
                </a:lnTo>
                <a:lnTo>
                  <a:pt x="2658" y="2303"/>
                </a:lnTo>
                <a:lnTo>
                  <a:pt x="2658" y="2280"/>
                </a:lnTo>
                <a:lnTo>
                  <a:pt x="2660" y="2288"/>
                </a:lnTo>
                <a:lnTo>
                  <a:pt x="2660" y="2307"/>
                </a:lnTo>
                <a:lnTo>
                  <a:pt x="2662" y="2316"/>
                </a:lnTo>
                <a:lnTo>
                  <a:pt x="2662" y="2297"/>
                </a:lnTo>
                <a:lnTo>
                  <a:pt x="2664" y="2307"/>
                </a:lnTo>
                <a:lnTo>
                  <a:pt x="2664" y="2296"/>
                </a:lnTo>
                <a:lnTo>
                  <a:pt x="2665" y="2289"/>
                </a:lnTo>
                <a:lnTo>
                  <a:pt x="2666" y="2267"/>
                </a:lnTo>
                <a:lnTo>
                  <a:pt x="2668" y="2270"/>
                </a:lnTo>
                <a:lnTo>
                  <a:pt x="2668" y="2263"/>
                </a:lnTo>
                <a:lnTo>
                  <a:pt x="2669" y="2266"/>
                </a:lnTo>
                <a:lnTo>
                  <a:pt x="2669" y="2253"/>
                </a:lnTo>
                <a:lnTo>
                  <a:pt x="2670" y="2247"/>
                </a:lnTo>
                <a:lnTo>
                  <a:pt x="2671" y="2255"/>
                </a:lnTo>
                <a:lnTo>
                  <a:pt x="2671" y="2249"/>
                </a:lnTo>
                <a:lnTo>
                  <a:pt x="2673" y="2242"/>
                </a:lnTo>
                <a:lnTo>
                  <a:pt x="2673" y="2247"/>
                </a:lnTo>
                <a:lnTo>
                  <a:pt x="2675" y="2258"/>
                </a:lnTo>
                <a:lnTo>
                  <a:pt x="2675" y="2240"/>
                </a:lnTo>
                <a:lnTo>
                  <a:pt x="2677" y="2214"/>
                </a:lnTo>
                <a:lnTo>
                  <a:pt x="2677" y="2193"/>
                </a:lnTo>
                <a:lnTo>
                  <a:pt x="2678" y="2202"/>
                </a:lnTo>
                <a:lnTo>
                  <a:pt x="2679" y="2210"/>
                </a:lnTo>
                <a:lnTo>
                  <a:pt x="2681" y="2217"/>
                </a:lnTo>
                <a:lnTo>
                  <a:pt x="2681" y="2207"/>
                </a:lnTo>
                <a:lnTo>
                  <a:pt x="2682" y="2190"/>
                </a:lnTo>
                <a:lnTo>
                  <a:pt x="2684" y="2178"/>
                </a:lnTo>
                <a:lnTo>
                  <a:pt x="2684" y="2201"/>
                </a:lnTo>
                <a:lnTo>
                  <a:pt x="2686" y="2177"/>
                </a:lnTo>
                <a:lnTo>
                  <a:pt x="2686" y="2169"/>
                </a:lnTo>
                <a:lnTo>
                  <a:pt x="2688" y="2189"/>
                </a:lnTo>
                <a:lnTo>
                  <a:pt x="2688" y="2186"/>
                </a:lnTo>
                <a:lnTo>
                  <a:pt x="2690" y="2169"/>
                </a:lnTo>
                <a:lnTo>
                  <a:pt x="2690" y="2177"/>
                </a:lnTo>
                <a:lnTo>
                  <a:pt x="2691" y="2177"/>
                </a:lnTo>
                <a:lnTo>
                  <a:pt x="2692" y="2175"/>
                </a:lnTo>
                <a:lnTo>
                  <a:pt x="2694" y="2184"/>
                </a:lnTo>
                <a:lnTo>
                  <a:pt x="2694" y="2155"/>
                </a:lnTo>
                <a:lnTo>
                  <a:pt x="2695" y="2121"/>
                </a:lnTo>
                <a:lnTo>
                  <a:pt x="2697" y="2099"/>
                </a:lnTo>
                <a:lnTo>
                  <a:pt x="2699" y="2104"/>
                </a:lnTo>
                <a:lnTo>
                  <a:pt x="2699" y="2130"/>
                </a:lnTo>
                <a:lnTo>
                  <a:pt x="2700" y="2107"/>
                </a:lnTo>
                <a:lnTo>
                  <a:pt x="2701" y="2128"/>
                </a:lnTo>
                <a:lnTo>
                  <a:pt x="2701" y="2125"/>
                </a:lnTo>
                <a:lnTo>
                  <a:pt x="2703" y="2156"/>
                </a:lnTo>
                <a:lnTo>
                  <a:pt x="2703" y="2139"/>
                </a:lnTo>
                <a:lnTo>
                  <a:pt x="2704" y="2119"/>
                </a:lnTo>
                <a:lnTo>
                  <a:pt x="2705" y="2116"/>
                </a:lnTo>
                <a:lnTo>
                  <a:pt x="2707" y="2087"/>
                </a:lnTo>
                <a:lnTo>
                  <a:pt x="2707" y="2083"/>
                </a:lnTo>
                <a:lnTo>
                  <a:pt x="2708" y="2095"/>
                </a:lnTo>
                <a:lnTo>
                  <a:pt x="2708" y="2100"/>
                </a:lnTo>
                <a:lnTo>
                  <a:pt x="2710" y="2102"/>
                </a:lnTo>
                <a:lnTo>
                  <a:pt x="2710" y="2100"/>
                </a:lnTo>
                <a:lnTo>
                  <a:pt x="2712" y="2086"/>
                </a:lnTo>
                <a:lnTo>
                  <a:pt x="2712" y="2102"/>
                </a:lnTo>
                <a:lnTo>
                  <a:pt x="2713" y="2094"/>
                </a:lnTo>
                <a:lnTo>
                  <a:pt x="2716" y="2068"/>
                </a:lnTo>
                <a:lnTo>
                  <a:pt x="2716" y="2057"/>
                </a:lnTo>
                <a:lnTo>
                  <a:pt x="2716" y="2050"/>
                </a:lnTo>
                <a:lnTo>
                  <a:pt x="2717" y="2035"/>
                </a:lnTo>
                <a:lnTo>
                  <a:pt x="2718" y="2054"/>
                </a:lnTo>
                <a:lnTo>
                  <a:pt x="2720" y="2046"/>
                </a:lnTo>
                <a:lnTo>
                  <a:pt x="2720" y="2037"/>
                </a:lnTo>
                <a:lnTo>
                  <a:pt x="2721" y="2029"/>
                </a:lnTo>
                <a:lnTo>
                  <a:pt x="2721" y="2025"/>
                </a:lnTo>
                <a:lnTo>
                  <a:pt x="2724" y="2050"/>
                </a:lnTo>
                <a:lnTo>
                  <a:pt x="2724" y="2048"/>
                </a:lnTo>
                <a:lnTo>
                  <a:pt x="2725" y="2077"/>
                </a:lnTo>
                <a:lnTo>
                  <a:pt x="2725" y="2080"/>
                </a:lnTo>
                <a:lnTo>
                  <a:pt x="2726" y="2068"/>
                </a:lnTo>
                <a:lnTo>
                  <a:pt x="2727" y="2099"/>
                </a:lnTo>
                <a:lnTo>
                  <a:pt x="2729" y="2106"/>
                </a:lnTo>
                <a:lnTo>
                  <a:pt x="2729" y="2085"/>
                </a:lnTo>
                <a:lnTo>
                  <a:pt x="2730" y="2099"/>
                </a:lnTo>
                <a:lnTo>
                  <a:pt x="2730" y="2102"/>
                </a:lnTo>
                <a:lnTo>
                  <a:pt x="2731" y="2094"/>
                </a:lnTo>
                <a:lnTo>
                  <a:pt x="2733" y="2098"/>
                </a:lnTo>
                <a:lnTo>
                  <a:pt x="2733" y="2102"/>
                </a:lnTo>
                <a:lnTo>
                  <a:pt x="2734" y="2109"/>
                </a:lnTo>
                <a:lnTo>
                  <a:pt x="2734" y="2102"/>
                </a:lnTo>
                <a:lnTo>
                  <a:pt x="2737" y="2128"/>
                </a:lnTo>
                <a:lnTo>
                  <a:pt x="2737" y="2115"/>
                </a:lnTo>
                <a:lnTo>
                  <a:pt x="2738" y="2111"/>
                </a:lnTo>
                <a:lnTo>
                  <a:pt x="2738" y="2117"/>
                </a:lnTo>
                <a:lnTo>
                  <a:pt x="2739" y="2136"/>
                </a:lnTo>
                <a:lnTo>
                  <a:pt x="2740" y="2126"/>
                </a:lnTo>
                <a:lnTo>
                  <a:pt x="2742" y="2117"/>
                </a:lnTo>
                <a:lnTo>
                  <a:pt x="2742" y="2107"/>
                </a:lnTo>
                <a:lnTo>
                  <a:pt x="2743" y="2106"/>
                </a:lnTo>
                <a:lnTo>
                  <a:pt x="2743" y="2099"/>
                </a:lnTo>
                <a:lnTo>
                  <a:pt x="2746" y="2089"/>
                </a:lnTo>
                <a:lnTo>
                  <a:pt x="2746" y="2086"/>
                </a:lnTo>
                <a:lnTo>
                  <a:pt x="2747" y="2091"/>
                </a:lnTo>
                <a:lnTo>
                  <a:pt x="2747" y="2065"/>
                </a:lnTo>
                <a:lnTo>
                  <a:pt x="2747" y="2072"/>
                </a:lnTo>
                <a:lnTo>
                  <a:pt x="2750" y="2081"/>
                </a:lnTo>
                <a:lnTo>
                  <a:pt x="2750" y="2083"/>
                </a:lnTo>
                <a:lnTo>
                  <a:pt x="2751" y="2083"/>
                </a:lnTo>
                <a:lnTo>
                  <a:pt x="2751" y="2073"/>
                </a:lnTo>
                <a:lnTo>
                  <a:pt x="2752" y="2074"/>
                </a:lnTo>
                <a:lnTo>
                  <a:pt x="2755" y="2050"/>
                </a:lnTo>
                <a:lnTo>
                  <a:pt x="2755" y="2063"/>
                </a:lnTo>
                <a:lnTo>
                  <a:pt x="2756" y="2055"/>
                </a:lnTo>
                <a:lnTo>
                  <a:pt x="2756" y="2050"/>
                </a:lnTo>
                <a:lnTo>
                  <a:pt x="2759" y="2054"/>
                </a:lnTo>
                <a:lnTo>
                  <a:pt x="2759" y="2059"/>
                </a:lnTo>
                <a:lnTo>
                  <a:pt x="2760" y="2047"/>
                </a:lnTo>
                <a:lnTo>
                  <a:pt x="2760" y="2031"/>
                </a:lnTo>
                <a:lnTo>
                  <a:pt x="2761" y="2030"/>
                </a:lnTo>
                <a:lnTo>
                  <a:pt x="2763" y="2056"/>
                </a:lnTo>
                <a:lnTo>
                  <a:pt x="2763" y="2055"/>
                </a:lnTo>
                <a:lnTo>
                  <a:pt x="2764" y="2051"/>
                </a:lnTo>
                <a:lnTo>
                  <a:pt x="2764" y="2033"/>
                </a:lnTo>
                <a:lnTo>
                  <a:pt x="2765" y="2018"/>
                </a:lnTo>
                <a:lnTo>
                  <a:pt x="2766" y="2016"/>
                </a:lnTo>
                <a:lnTo>
                  <a:pt x="2768" y="2004"/>
                </a:lnTo>
                <a:lnTo>
                  <a:pt x="2768" y="2012"/>
                </a:lnTo>
                <a:lnTo>
                  <a:pt x="2769" y="1999"/>
                </a:lnTo>
                <a:lnTo>
                  <a:pt x="2769" y="1986"/>
                </a:lnTo>
                <a:lnTo>
                  <a:pt x="2772" y="1991"/>
                </a:lnTo>
                <a:lnTo>
                  <a:pt x="2772" y="2007"/>
                </a:lnTo>
                <a:lnTo>
                  <a:pt x="2773" y="2024"/>
                </a:lnTo>
                <a:lnTo>
                  <a:pt x="2773" y="2024"/>
                </a:lnTo>
                <a:lnTo>
                  <a:pt x="2774" y="2007"/>
                </a:lnTo>
                <a:lnTo>
                  <a:pt x="2776" y="1999"/>
                </a:lnTo>
                <a:lnTo>
                  <a:pt x="2777" y="1978"/>
                </a:lnTo>
                <a:lnTo>
                  <a:pt x="2777" y="1969"/>
                </a:lnTo>
                <a:lnTo>
                  <a:pt x="2778" y="1965"/>
                </a:lnTo>
                <a:lnTo>
                  <a:pt x="2778" y="1946"/>
                </a:lnTo>
                <a:lnTo>
                  <a:pt x="2779" y="1942"/>
                </a:lnTo>
                <a:lnTo>
                  <a:pt x="2781" y="1932"/>
                </a:lnTo>
                <a:lnTo>
                  <a:pt x="2781" y="1917"/>
                </a:lnTo>
                <a:lnTo>
                  <a:pt x="2782" y="1888"/>
                </a:lnTo>
                <a:lnTo>
                  <a:pt x="2782" y="1892"/>
                </a:lnTo>
                <a:lnTo>
                  <a:pt x="2785" y="1916"/>
                </a:lnTo>
                <a:lnTo>
                  <a:pt x="2785" y="1910"/>
                </a:lnTo>
                <a:lnTo>
                  <a:pt x="2786" y="1905"/>
                </a:lnTo>
                <a:lnTo>
                  <a:pt x="2786" y="1930"/>
                </a:lnTo>
                <a:lnTo>
                  <a:pt x="2787" y="1931"/>
                </a:lnTo>
                <a:lnTo>
                  <a:pt x="2789" y="1926"/>
                </a:lnTo>
                <a:lnTo>
                  <a:pt x="2790" y="1923"/>
                </a:lnTo>
                <a:lnTo>
                  <a:pt x="2790" y="1921"/>
                </a:lnTo>
                <a:lnTo>
                  <a:pt x="2791" y="1934"/>
                </a:lnTo>
                <a:lnTo>
                  <a:pt x="2791" y="1953"/>
                </a:lnTo>
                <a:lnTo>
                  <a:pt x="2794" y="1953"/>
                </a:lnTo>
                <a:lnTo>
                  <a:pt x="2794" y="1935"/>
                </a:lnTo>
                <a:lnTo>
                  <a:pt x="2794" y="1931"/>
                </a:lnTo>
                <a:lnTo>
                  <a:pt x="2795" y="1917"/>
                </a:lnTo>
                <a:lnTo>
                  <a:pt x="2795" y="1922"/>
                </a:lnTo>
                <a:lnTo>
                  <a:pt x="2798" y="1916"/>
                </a:lnTo>
                <a:lnTo>
                  <a:pt x="2798" y="1942"/>
                </a:lnTo>
                <a:lnTo>
                  <a:pt x="2799" y="1929"/>
                </a:lnTo>
                <a:lnTo>
                  <a:pt x="2799" y="1930"/>
                </a:lnTo>
                <a:lnTo>
                  <a:pt x="2800" y="1944"/>
                </a:lnTo>
                <a:lnTo>
                  <a:pt x="2802" y="1936"/>
                </a:lnTo>
                <a:lnTo>
                  <a:pt x="2803" y="1940"/>
                </a:lnTo>
                <a:lnTo>
                  <a:pt x="2803" y="1947"/>
                </a:lnTo>
                <a:lnTo>
                  <a:pt x="2804" y="1968"/>
                </a:lnTo>
                <a:lnTo>
                  <a:pt x="2804" y="1977"/>
                </a:lnTo>
                <a:lnTo>
                  <a:pt x="2807" y="2001"/>
                </a:lnTo>
                <a:lnTo>
                  <a:pt x="2808" y="2056"/>
                </a:lnTo>
                <a:lnTo>
                  <a:pt x="2808" y="2034"/>
                </a:lnTo>
                <a:lnTo>
                  <a:pt x="2809" y="2054"/>
                </a:lnTo>
                <a:lnTo>
                  <a:pt x="2811" y="2052"/>
                </a:lnTo>
                <a:lnTo>
                  <a:pt x="2811" y="2069"/>
                </a:lnTo>
                <a:lnTo>
                  <a:pt x="2812" y="2038"/>
                </a:lnTo>
                <a:lnTo>
                  <a:pt x="2812" y="2026"/>
                </a:lnTo>
                <a:lnTo>
                  <a:pt x="2813" y="2025"/>
                </a:lnTo>
                <a:lnTo>
                  <a:pt x="2815" y="2013"/>
                </a:lnTo>
                <a:lnTo>
                  <a:pt x="2816" y="2030"/>
                </a:lnTo>
                <a:lnTo>
                  <a:pt x="2816" y="2029"/>
                </a:lnTo>
                <a:lnTo>
                  <a:pt x="2817" y="2030"/>
                </a:lnTo>
                <a:lnTo>
                  <a:pt x="2817" y="2021"/>
                </a:lnTo>
                <a:lnTo>
                  <a:pt x="2820" y="2029"/>
                </a:lnTo>
                <a:lnTo>
                  <a:pt x="2820" y="2044"/>
                </a:lnTo>
                <a:lnTo>
                  <a:pt x="2821" y="2043"/>
                </a:lnTo>
                <a:lnTo>
                  <a:pt x="2821" y="2054"/>
                </a:lnTo>
                <a:lnTo>
                  <a:pt x="2822" y="2051"/>
                </a:lnTo>
                <a:lnTo>
                  <a:pt x="2824" y="2041"/>
                </a:lnTo>
                <a:lnTo>
                  <a:pt x="2825" y="2050"/>
                </a:lnTo>
                <a:lnTo>
                  <a:pt x="2825" y="2052"/>
                </a:lnTo>
                <a:lnTo>
                  <a:pt x="2825" y="2074"/>
                </a:lnTo>
                <a:lnTo>
                  <a:pt x="2826" y="2060"/>
                </a:lnTo>
                <a:lnTo>
                  <a:pt x="2828" y="2070"/>
                </a:lnTo>
                <a:lnTo>
                  <a:pt x="2829" y="2059"/>
                </a:lnTo>
                <a:lnTo>
                  <a:pt x="2829" y="2048"/>
                </a:lnTo>
                <a:lnTo>
                  <a:pt x="2830" y="2039"/>
                </a:lnTo>
                <a:lnTo>
                  <a:pt x="2830" y="2021"/>
                </a:lnTo>
                <a:lnTo>
                  <a:pt x="2833" y="2027"/>
                </a:lnTo>
                <a:lnTo>
                  <a:pt x="2833" y="2052"/>
                </a:lnTo>
                <a:lnTo>
                  <a:pt x="2834" y="2057"/>
                </a:lnTo>
                <a:lnTo>
                  <a:pt x="2834" y="2051"/>
                </a:lnTo>
                <a:lnTo>
                  <a:pt x="2835" y="2038"/>
                </a:lnTo>
                <a:lnTo>
                  <a:pt x="2837" y="2037"/>
                </a:lnTo>
                <a:lnTo>
                  <a:pt x="2838" y="2039"/>
                </a:lnTo>
                <a:lnTo>
                  <a:pt x="2838" y="2041"/>
                </a:lnTo>
                <a:lnTo>
                  <a:pt x="2839" y="2044"/>
                </a:lnTo>
                <a:lnTo>
                  <a:pt x="2839" y="2037"/>
                </a:lnTo>
                <a:lnTo>
                  <a:pt x="2842" y="2029"/>
                </a:lnTo>
                <a:lnTo>
                  <a:pt x="2842" y="2008"/>
                </a:lnTo>
                <a:lnTo>
                  <a:pt x="2842" y="2009"/>
                </a:lnTo>
                <a:lnTo>
                  <a:pt x="2843" y="2020"/>
                </a:lnTo>
                <a:lnTo>
                  <a:pt x="2846" y="2001"/>
                </a:lnTo>
                <a:lnTo>
                  <a:pt x="2847" y="2014"/>
                </a:lnTo>
                <a:lnTo>
                  <a:pt x="2847" y="2024"/>
                </a:lnTo>
                <a:lnTo>
                  <a:pt x="2850" y="1990"/>
                </a:lnTo>
                <a:lnTo>
                  <a:pt x="2851" y="1998"/>
                </a:lnTo>
                <a:lnTo>
                  <a:pt x="2851" y="1992"/>
                </a:lnTo>
                <a:lnTo>
                  <a:pt x="2852" y="1998"/>
                </a:lnTo>
                <a:lnTo>
                  <a:pt x="2852" y="1995"/>
                </a:lnTo>
                <a:lnTo>
                  <a:pt x="2855" y="1990"/>
                </a:lnTo>
                <a:lnTo>
                  <a:pt x="2855" y="2003"/>
                </a:lnTo>
                <a:lnTo>
                  <a:pt x="2856" y="1992"/>
                </a:lnTo>
                <a:lnTo>
                  <a:pt x="2856" y="1987"/>
                </a:lnTo>
                <a:lnTo>
                  <a:pt x="2858" y="1990"/>
                </a:lnTo>
                <a:lnTo>
                  <a:pt x="2859" y="1987"/>
                </a:lnTo>
                <a:lnTo>
                  <a:pt x="2859" y="1990"/>
                </a:lnTo>
                <a:lnTo>
                  <a:pt x="2860" y="1994"/>
                </a:lnTo>
                <a:lnTo>
                  <a:pt x="2860" y="2005"/>
                </a:lnTo>
                <a:lnTo>
                  <a:pt x="2861" y="2007"/>
                </a:lnTo>
                <a:lnTo>
                  <a:pt x="2863" y="2013"/>
                </a:lnTo>
                <a:lnTo>
                  <a:pt x="2864" y="2013"/>
                </a:lnTo>
                <a:lnTo>
                  <a:pt x="2864" y="2030"/>
                </a:lnTo>
                <a:lnTo>
                  <a:pt x="2865" y="2031"/>
                </a:lnTo>
                <a:lnTo>
                  <a:pt x="2865" y="2024"/>
                </a:lnTo>
                <a:lnTo>
                  <a:pt x="2868" y="2022"/>
                </a:lnTo>
                <a:lnTo>
                  <a:pt x="2868" y="2013"/>
                </a:lnTo>
                <a:lnTo>
                  <a:pt x="2869" y="2011"/>
                </a:lnTo>
                <a:lnTo>
                  <a:pt x="2869" y="2030"/>
                </a:lnTo>
                <a:lnTo>
                  <a:pt x="2871" y="2047"/>
                </a:lnTo>
                <a:lnTo>
                  <a:pt x="2872" y="2042"/>
                </a:lnTo>
                <a:lnTo>
                  <a:pt x="2873" y="2050"/>
                </a:lnTo>
                <a:lnTo>
                  <a:pt x="2873" y="2039"/>
                </a:lnTo>
                <a:lnTo>
                  <a:pt x="2873" y="2046"/>
                </a:lnTo>
                <a:lnTo>
                  <a:pt x="2874" y="2044"/>
                </a:lnTo>
                <a:lnTo>
                  <a:pt x="2876" y="2055"/>
                </a:lnTo>
                <a:lnTo>
                  <a:pt x="2877" y="2046"/>
                </a:lnTo>
                <a:lnTo>
                  <a:pt x="2877" y="2030"/>
                </a:lnTo>
                <a:lnTo>
                  <a:pt x="2878" y="2026"/>
                </a:lnTo>
                <a:lnTo>
                  <a:pt x="2878" y="2026"/>
                </a:lnTo>
                <a:lnTo>
                  <a:pt x="2881" y="2025"/>
                </a:lnTo>
                <a:lnTo>
                  <a:pt x="2881" y="2031"/>
                </a:lnTo>
                <a:lnTo>
                  <a:pt x="2882" y="2041"/>
                </a:lnTo>
                <a:lnTo>
                  <a:pt x="2882" y="2052"/>
                </a:lnTo>
                <a:lnTo>
                  <a:pt x="2884" y="2052"/>
                </a:lnTo>
                <a:lnTo>
                  <a:pt x="2885" y="2046"/>
                </a:lnTo>
                <a:lnTo>
                  <a:pt x="2886" y="2035"/>
                </a:lnTo>
                <a:lnTo>
                  <a:pt x="2886" y="2034"/>
                </a:lnTo>
                <a:lnTo>
                  <a:pt x="2887" y="2026"/>
                </a:lnTo>
                <a:lnTo>
                  <a:pt x="2887" y="2014"/>
                </a:lnTo>
                <a:lnTo>
                  <a:pt x="2889" y="2013"/>
                </a:lnTo>
                <a:lnTo>
                  <a:pt x="2890" y="2014"/>
                </a:lnTo>
                <a:lnTo>
                  <a:pt x="2890" y="2014"/>
                </a:lnTo>
                <a:lnTo>
                  <a:pt x="2891" y="2011"/>
                </a:lnTo>
                <a:lnTo>
                  <a:pt x="2891" y="2001"/>
                </a:lnTo>
                <a:lnTo>
                  <a:pt x="2894" y="2011"/>
                </a:lnTo>
                <a:lnTo>
                  <a:pt x="2894" y="2005"/>
                </a:lnTo>
                <a:lnTo>
                  <a:pt x="2895" y="1983"/>
                </a:lnTo>
                <a:lnTo>
                  <a:pt x="2895" y="1988"/>
                </a:lnTo>
                <a:lnTo>
                  <a:pt x="2897" y="1983"/>
                </a:lnTo>
                <a:lnTo>
                  <a:pt x="2898" y="1990"/>
                </a:lnTo>
                <a:lnTo>
                  <a:pt x="2899" y="1973"/>
                </a:lnTo>
                <a:lnTo>
                  <a:pt x="2899" y="1977"/>
                </a:lnTo>
                <a:lnTo>
                  <a:pt x="2901" y="1961"/>
                </a:lnTo>
                <a:lnTo>
                  <a:pt x="2901" y="1959"/>
                </a:lnTo>
                <a:lnTo>
                  <a:pt x="2903" y="1974"/>
                </a:lnTo>
                <a:lnTo>
                  <a:pt x="2903" y="1975"/>
                </a:lnTo>
                <a:lnTo>
                  <a:pt x="2904" y="1968"/>
                </a:lnTo>
                <a:lnTo>
                  <a:pt x="2904" y="1949"/>
                </a:lnTo>
                <a:lnTo>
                  <a:pt x="2907" y="1936"/>
                </a:lnTo>
                <a:lnTo>
                  <a:pt x="2908" y="1943"/>
                </a:lnTo>
                <a:lnTo>
                  <a:pt x="2908" y="1942"/>
                </a:lnTo>
                <a:lnTo>
                  <a:pt x="2910" y="1926"/>
                </a:lnTo>
                <a:lnTo>
                  <a:pt x="2911" y="1925"/>
                </a:lnTo>
                <a:lnTo>
                  <a:pt x="2912" y="1931"/>
                </a:lnTo>
                <a:lnTo>
                  <a:pt x="2912" y="1919"/>
                </a:lnTo>
                <a:lnTo>
                  <a:pt x="2914" y="1923"/>
                </a:lnTo>
                <a:lnTo>
                  <a:pt x="2914" y="1923"/>
                </a:lnTo>
                <a:lnTo>
                  <a:pt x="2916" y="1927"/>
                </a:lnTo>
                <a:lnTo>
                  <a:pt x="2916" y="1916"/>
                </a:lnTo>
                <a:lnTo>
                  <a:pt x="2917" y="1905"/>
                </a:lnTo>
                <a:lnTo>
                  <a:pt x="2917" y="1917"/>
                </a:lnTo>
                <a:lnTo>
                  <a:pt x="2919" y="1890"/>
                </a:lnTo>
                <a:lnTo>
                  <a:pt x="2920" y="1880"/>
                </a:lnTo>
                <a:lnTo>
                  <a:pt x="2920" y="1923"/>
                </a:lnTo>
                <a:lnTo>
                  <a:pt x="2921" y="1947"/>
                </a:lnTo>
                <a:lnTo>
                  <a:pt x="2921" y="1914"/>
                </a:lnTo>
                <a:lnTo>
                  <a:pt x="2923" y="1908"/>
                </a:lnTo>
                <a:lnTo>
                  <a:pt x="2925" y="1947"/>
                </a:lnTo>
                <a:lnTo>
                  <a:pt x="2925" y="1965"/>
                </a:lnTo>
                <a:lnTo>
                  <a:pt x="2927" y="1987"/>
                </a:lnTo>
                <a:lnTo>
                  <a:pt x="2927" y="2022"/>
                </a:lnTo>
                <a:lnTo>
                  <a:pt x="2929" y="1957"/>
                </a:lnTo>
                <a:lnTo>
                  <a:pt x="2929" y="1969"/>
                </a:lnTo>
                <a:lnTo>
                  <a:pt x="2930" y="1959"/>
                </a:lnTo>
                <a:lnTo>
                  <a:pt x="2930" y="1957"/>
                </a:lnTo>
                <a:lnTo>
                  <a:pt x="2932" y="1995"/>
                </a:lnTo>
                <a:lnTo>
                  <a:pt x="2933" y="2001"/>
                </a:lnTo>
                <a:lnTo>
                  <a:pt x="2934" y="1987"/>
                </a:lnTo>
                <a:lnTo>
                  <a:pt x="2934" y="2024"/>
                </a:lnTo>
                <a:lnTo>
                  <a:pt x="2936" y="2050"/>
                </a:lnTo>
                <a:lnTo>
                  <a:pt x="2936" y="2048"/>
                </a:lnTo>
                <a:lnTo>
                  <a:pt x="2937" y="2048"/>
                </a:lnTo>
                <a:lnTo>
                  <a:pt x="2938" y="2078"/>
                </a:lnTo>
                <a:lnTo>
                  <a:pt x="2938" y="2051"/>
                </a:lnTo>
                <a:lnTo>
                  <a:pt x="2940" y="2020"/>
                </a:lnTo>
                <a:lnTo>
                  <a:pt x="2940" y="2034"/>
                </a:lnTo>
                <a:lnTo>
                  <a:pt x="2942" y="2031"/>
                </a:lnTo>
                <a:lnTo>
                  <a:pt x="2942" y="2022"/>
                </a:lnTo>
                <a:lnTo>
                  <a:pt x="2943" y="2020"/>
                </a:lnTo>
                <a:lnTo>
                  <a:pt x="2943" y="2008"/>
                </a:lnTo>
                <a:lnTo>
                  <a:pt x="2945" y="2022"/>
                </a:lnTo>
                <a:lnTo>
                  <a:pt x="2947" y="2038"/>
                </a:lnTo>
                <a:lnTo>
                  <a:pt x="2947" y="2012"/>
                </a:lnTo>
                <a:lnTo>
                  <a:pt x="2949" y="1998"/>
                </a:lnTo>
                <a:lnTo>
                  <a:pt x="2949" y="2004"/>
                </a:lnTo>
                <a:lnTo>
                  <a:pt x="2951" y="2001"/>
                </a:lnTo>
                <a:lnTo>
                  <a:pt x="2951" y="1992"/>
                </a:lnTo>
                <a:lnTo>
                  <a:pt x="2951" y="1990"/>
                </a:lnTo>
                <a:lnTo>
                  <a:pt x="2953" y="1988"/>
                </a:lnTo>
                <a:lnTo>
                  <a:pt x="2953" y="1985"/>
                </a:lnTo>
                <a:lnTo>
                  <a:pt x="2955" y="1983"/>
                </a:lnTo>
                <a:lnTo>
                  <a:pt x="2955" y="1996"/>
                </a:lnTo>
                <a:lnTo>
                  <a:pt x="2956" y="2017"/>
                </a:lnTo>
                <a:lnTo>
                  <a:pt x="2956" y="2024"/>
                </a:lnTo>
                <a:lnTo>
                  <a:pt x="2958" y="2033"/>
                </a:lnTo>
                <a:lnTo>
                  <a:pt x="2959" y="2020"/>
                </a:lnTo>
                <a:lnTo>
                  <a:pt x="2960" y="2051"/>
                </a:lnTo>
                <a:lnTo>
                  <a:pt x="2960" y="2051"/>
                </a:lnTo>
                <a:lnTo>
                  <a:pt x="2962" y="2073"/>
                </a:lnTo>
                <a:lnTo>
                  <a:pt x="2962" y="2060"/>
                </a:lnTo>
                <a:lnTo>
                  <a:pt x="2964" y="2065"/>
                </a:lnTo>
                <a:lnTo>
                  <a:pt x="2964" y="2041"/>
                </a:lnTo>
                <a:lnTo>
                  <a:pt x="2966" y="2059"/>
                </a:lnTo>
                <a:lnTo>
                  <a:pt x="2966" y="2046"/>
                </a:lnTo>
                <a:lnTo>
                  <a:pt x="2967" y="2050"/>
                </a:lnTo>
                <a:lnTo>
                  <a:pt x="2968" y="2044"/>
                </a:lnTo>
                <a:lnTo>
                  <a:pt x="2968" y="2031"/>
                </a:lnTo>
                <a:lnTo>
                  <a:pt x="2969" y="2031"/>
                </a:lnTo>
                <a:lnTo>
                  <a:pt x="2969" y="2047"/>
                </a:lnTo>
                <a:lnTo>
                  <a:pt x="2971" y="2057"/>
                </a:lnTo>
                <a:lnTo>
                  <a:pt x="2972" y="2067"/>
                </a:lnTo>
                <a:lnTo>
                  <a:pt x="2973" y="2067"/>
                </a:lnTo>
                <a:lnTo>
                  <a:pt x="2973" y="2052"/>
                </a:lnTo>
                <a:lnTo>
                  <a:pt x="2975" y="2034"/>
                </a:lnTo>
                <a:lnTo>
                  <a:pt x="2975" y="2039"/>
                </a:lnTo>
                <a:lnTo>
                  <a:pt x="2977" y="2031"/>
                </a:lnTo>
                <a:lnTo>
                  <a:pt x="2977" y="2033"/>
                </a:lnTo>
                <a:lnTo>
                  <a:pt x="2979" y="2042"/>
                </a:lnTo>
                <a:lnTo>
                  <a:pt x="2979" y="2042"/>
                </a:lnTo>
                <a:lnTo>
                  <a:pt x="2980" y="2041"/>
                </a:lnTo>
                <a:lnTo>
                  <a:pt x="2981" y="2027"/>
                </a:lnTo>
                <a:lnTo>
                  <a:pt x="2982" y="2027"/>
                </a:lnTo>
                <a:lnTo>
                  <a:pt x="2982" y="2027"/>
                </a:lnTo>
                <a:lnTo>
                  <a:pt x="2982" y="2026"/>
                </a:lnTo>
                <a:lnTo>
                  <a:pt x="2984" y="2035"/>
                </a:lnTo>
                <a:lnTo>
                  <a:pt x="2985" y="2021"/>
                </a:lnTo>
                <a:lnTo>
                  <a:pt x="2986" y="2029"/>
                </a:lnTo>
                <a:lnTo>
                  <a:pt x="2986" y="2051"/>
                </a:lnTo>
                <a:lnTo>
                  <a:pt x="2988" y="2055"/>
                </a:lnTo>
                <a:lnTo>
                  <a:pt x="2988" y="2065"/>
                </a:lnTo>
                <a:lnTo>
                  <a:pt x="2990" y="2069"/>
                </a:lnTo>
                <a:lnTo>
                  <a:pt x="2990" y="2056"/>
                </a:lnTo>
                <a:lnTo>
                  <a:pt x="2992" y="2057"/>
                </a:lnTo>
                <a:lnTo>
                  <a:pt x="2992" y="2072"/>
                </a:lnTo>
                <a:lnTo>
                  <a:pt x="2993" y="2085"/>
                </a:lnTo>
                <a:lnTo>
                  <a:pt x="2994" y="2077"/>
                </a:lnTo>
                <a:lnTo>
                  <a:pt x="2996" y="2122"/>
                </a:lnTo>
                <a:lnTo>
                  <a:pt x="2996" y="2117"/>
                </a:lnTo>
                <a:lnTo>
                  <a:pt x="2997" y="2111"/>
                </a:lnTo>
                <a:lnTo>
                  <a:pt x="2997" y="2108"/>
                </a:lnTo>
                <a:lnTo>
                  <a:pt x="2998" y="2108"/>
                </a:lnTo>
                <a:lnTo>
                  <a:pt x="2999" y="2099"/>
                </a:lnTo>
                <a:lnTo>
                  <a:pt x="2999" y="2083"/>
                </a:lnTo>
                <a:lnTo>
                  <a:pt x="3001" y="2087"/>
                </a:lnTo>
                <a:lnTo>
                  <a:pt x="3001" y="2072"/>
                </a:lnTo>
                <a:lnTo>
                  <a:pt x="3003" y="2070"/>
                </a:lnTo>
                <a:lnTo>
                  <a:pt x="3003" y="2077"/>
                </a:lnTo>
                <a:lnTo>
                  <a:pt x="3005" y="2083"/>
                </a:lnTo>
                <a:lnTo>
                  <a:pt x="3005" y="2078"/>
                </a:lnTo>
                <a:lnTo>
                  <a:pt x="3006" y="2078"/>
                </a:lnTo>
                <a:lnTo>
                  <a:pt x="3007" y="2068"/>
                </a:lnTo>
                <a:lnTo>
                  <a:pt x="3009" y="2073"/>
                </a:lnTo>
                <a:lnTo>
                  <a:pt x="3009" y="2073"/>
                </a:lnTo>
                <a:lnTo>
                  <a:pt x="3010" y="2087"/>
                </a:lnTo>
                <a:lnTo>
                  <a:pt x="3010" y="2098"/>
                </a:lnTo>
                <a:lnTo>
                  <a:pt x="3012" y="2090"/>
                </a:lnTo>
                <a:lnTo>
                  <a:pt x="3012" y="2086"/>
                </a:lnTo>
                <a:lnTo>
                  <a:pt x="3014" y="2096"/>
                </a:lnTo>
                <a:lnTo>
                  <a:pt x="3014" y="2104"/>
                </a:lnTo>
                <a:lnTo>
                  <a:pt x="3014" y="2100"/>
                </a:lnTo>
                <a:lnTo>
                  <a:pt x="3016" y="2104"/>
                </a:lnTo>
                <a:lnTo>
                  <a:pt x="3016" y="2111"/>
                </a:lnTo>
                <a:lnTo>
                  <a:pt x="3018" y="2112"/>
                </a:lnTo>
                <a:lnTo>
                  <a:pt x="3018" y="2107"/>
                </a:lnTo>
                <a:lnTo>
                  <a:pt x="3019" y="2111"/>
                </a:lnTo>
                <a:lnTo>
                  <a:pt x="3020" y="2108"/>
                </a:lnTo>
                <a:lnTo>
                  <a:pt x="3022" y="2096"/>
                </a:lnTo>
                <a:lnTo>
                  <a:pt x="3022" y="2089"/>
                </a:lnTo>
                <a:lnTo>
                  <a:pt x="3023" y="2094"/>
                </a:lnTo>
                <a:lnTo>
                  <a:pt x="3023" y="2096"/>
                </a:lnTo>
                <a:lnTo>
                  <a:pt x="3025" y="2094"/>
                </a:lnTo>
                <a:lnTo>
                  <a:pt x="3025" y="2098"/>
                </a:lnTo>
                <a:lnTo>
                  <a:pt x="3027" y="2091"/>
                </a:lnTo>
                <a:lnTo>
                  <a:pt x="3027" y="2102"/>
                </a:lnTo>
                <a:lnTo>
                  <a:pt x="3028" y="2104"/>
                </a:lnTo>
                <a:lnTo>
                  <a:pt x="3029" y="2102"/>
                </a:lnTo>
                <a:lnTo>
                  <a:pt x="3029" y="2107"/>
                </a:lnTo>
                <a:lnTo>
                  <a:pt x="3031" y="2109"/>
                </a:lnTo>
                <a:lnTo>
                  <a:pt x="3031" y="2086"/>
                </a:lnTo>
                <a:lnTo>
                  <a:pt x="3032" y="2094"/>
                </a:lnTo>
                <a:lnTo>
                  <a:pt x="3033" y="2096"/>
                </a:lnTo>
                <a:lnTo>
                  <a:pt x="3035" y="2102"/>
                </a:lnTo>
                <a:lnTo>
                  <a:pt x="3035" y="2104"/>
                </a:lnTo>
                <a:lnTo>
                  <a:pt x="3036" y="2104"/>
                </a:lnTo>
                <a:lnTo>
                  <a:pt x="3036" y="2104"/>
                </a:lnTo>
                <a:lnTo>
                  <a:pt x="3038" y="2106"/>
                </a:lnTo>
                <a:lnTo>
                  <a:pt x="3038" y="2102"/>
                </a:lnTo>
                <a:lnTo>
                  <a:pt x="3040" y="2098"/>
                </a:lnTo>
                <a:lnTo>
                  <a:pt x="3040" y="2085"/>
                </a:lnTo>
                <a:lnTo>
                  <a:pt x="3041" y="2099"/>
                </a:lnTo>
                <a:lnTo>
                  <a:pt x="3042" y="2094"/>
                </a:lnTo>
                <a:lnTo>
                  <a:pt x="3044" y="2080"/>
                </a:lnTo>
                <a:lnTo>
                  <a:pt x="3044" y="2095"/>
                </a:lnTo>
                <a:lnTo>
                  <a:pt x="3045" y="2107"/>
                </a:lnTo>
                <a:lnTo>
                  <a:pt x="3045" y="2107"/>
                </a:lnTo>
                <a:lnTo>
                  <a:pt x="3046" y="2100"/>
                </a:lnTo>
                <a:lnTo>
                  <a:pt x="3048" y="2113"/>
                </a:lnTo>
                <a:lnTo>
                  <a:pt x="3048" y="2102"/>
                </a:lnTo>
                <a:lnTo>
                  <a:pt x="3049" y="2080"/>
                </a:lnTo>
                <a:lnTo>
                  <a:pt x="3049" y="2073"/>
                </a:lnTo>
                <a:lnTo>
                  <a:pt x="3051" y="2085"/>
                </a:lnTo>
                <a:lnTo>
                  <a:pt x="3051" y="2109"/>
                </a:lnTo>
                <a:lnTo>
                  <a:pt x="3053" y="2104"/>
                </a:lnTo>
                <a:lnTo>
                  <a:pt x="3053" y="2112"/>
                </a:lnTo>
                <a:lnTo>
                  <a:pt x="3054" y="2109"/>
                </a:lnTo>
                <a:lnTo>
                  <a:pt x="3055" y="2112"/>
                </a:lnTo>
                <a:lnTo>
                  <a:pt x="3057" y="2115"/>
                </a:lnTo>
                <a:lnTo>
                  <a:pt x="3057" y="2102"/>
                </a:lnTo>
                <a:lnTo>
                  <a:pt x="3058" y="2086"/>
                </a:lnTo>
                <a:lnTo>
                  <a:pt x="3058" y="2089"/>
                </a:lnTo>
                <a:lnTo>
                  <a:pt x="3061" y="2086"/>
                </a:lnTo>
                <a:lnTo>
                  <a:pt x="3061" y="2072"/>
                </a:lnTo>
                <a:lnTo>
                  <a:pt x="3062" y="2068"/>
                </a:lnTo>
                <a:lnTo>
                  <a:pt x="3062" y="2060"/>
                </a:lnTo>
                <a:lnTo>
                  <a:pt x="3062" y="2064"/>
                </a:lnTo>
                <a:lnTo>
                  <a:pt x="3064" y="2057"/>
                </a:lnTo>
                <a:lnTo>
                  <a:pt x="3064" y="2061"/>
                </a:lnTo>
                <a:lnTo>
                  <a:pt x="3066" y="2064"/>
                </a:lnTo>
                <a:lnTo>
                  <a:pt x="3066" y="2061"/>
                </a:lnTo>
                <a:lnTo>
                  <a:pt x="3067" y="2067"/>
                </a:lnTo>
                <a:lnTo>
                  <a:pt x="3068" y="2063"/>
                </a:lnTo>
                <a:lnTo>
                  <a:pt x="3070" y="2051"/>
                </a:lnTo>
                <a:lnTo>
                  <a:pt x="3070" y="2048"/>
                </a:lnTo>
                <a:lnTo>
                  <a:pt x="3071" y="2050"/>
                </a:lnTo>
                <a:lnTo>
                  <a:pt x="3071" y="2051"/>
                </a:lnTo>
                <a:lnTo>
                  <a:pt x="3075" y="2048"/>
                </a:lnTo>
                <a:lnTo>
                  <a:pt x="3075" y="2051"/>
                </a:lnTo>
                <a:lnTo>
                  <a:pt x="3076" y="2048"/>
                </a:lnTo>
                <a:lnTo>
                  <a:pt x="3077" y="2048"/>
                </a:lnTo>
                <a:lnTo>
                  <a:pt x="3079" y="2054"/>
                </a:lnTo>
                <a:lnTo>
                  <a:pt x="3079" y="2054"/>
                </a:lnTo>
                <a:lnTo>
                  <a:pt x="3080" y="2052"/>
                </a:lnTo>
                <a:lnTo>
                  <a:pt x="3081" y="2055"/>
                </a:lnTo>
                <a:lnTo>
                  <a:pt x="3083" y="2043"/>
                </a:lnTo>
                <a:lnTo>
                  <a:pt x="3083" y="2035"/>
                </a:lnTo>
                <a:lnTo>
                  <a:pt x="3084" y="2044"/>
                </a:lnTo>
                <a:lnTo>
                  <a:pt x="3084" y="2039"/>
                </a:lnTo>
                <a:lnTo>
                  <a:pt x="3087" y="2041"/>
                </a:lnTo>
                <a:lnTo>
                  <a:pt x="3087" y="2035"/>
                </a:lnTo>
                <a:lnTo>
                  <a:pt x="3088" y="2047"/>
                </a:lnTo>
                <a:lnTo>
                  <a:pt x="3088" y="2065"/>
                </a:lnTo>
                <a:lnTo>
                  <a:pt x="3089" y="2060"/>
                </a:lnTo>
                <a:lnTo>
                  <a:pt x="3091" y="2047"/>
                </a:lnTo>
                <a:lnTo>
                  <a:pt x="3092" y="2042"/>
                </a:lnTo>
                <a:lnTo>
                  <a:pt x="3092" y="2035"/>
                </a:lnTo>
                <a:lnTo>
                  <a:pt x="3093" y="2042"/>
                </a:lnTo>
                <a:lnTo>
                  <a:pt x="3093" y="2047"/>
                </a:lnTo>
                <a:lnTo>
                  <a:pt x="3094" y="2057"/>
                </a:lnTo>
                <a:lnTo>
                  <a:pt x="3096" y="2037"/>
                </a:lnTo>
                <a:lnTo>
                  <a:pt x="3096" y="2044"/>
                </a:lnTo>
                <a:lnTo>
                  <a:pt x="3097" y="2034"/>
                </a:lnTo>
                <a:lnTo>
                  <a:pt x="3097" y="2021"/>
                </a:lnTo>
                <a:lnTo>
                  <a:pt x="3100" y="2014"/>
                </a:lnTo>
                <a:lnTo>
                  <a:pt x="3100" y="2018"/>
                </a:lnTo>
                <a:lnTo>
                  <a:pt x="3101" y="2033"/>
                </a:lnTo>
                <a:lnTo>
                  <a:pt x="3101" y="2034"/>
                </a:lnTo>
                <a:lnTo>
                  <a:pt x="3102" y="2025"/>
                </a:lnTo>
                <a:lnTo>
                  <a:pt x="3104" y="2024"/>
                </a:lnTo>
                <a:lnTo>
                  <a:pt x="3105" y="2022"/>
                </a:lnTo>
                <a:lnTo>
                  <a:pt x="3105" y="2020"/>
                </a:lnTo>
                <a:lnTo>
                  <a:pt x="3106" y="2026"/>
                </a:lnTo>
                <a:lnTo>
                  <a:pt x="3106" y="2016"/>
                </a:lnTo>
                <a:lnTo>
                  <a:pt x="3109" y="2029"/>
                </a:lnTo>
                <a:lnTo>
                  <a:pt x="3109" y="2038"/>
                </a:lnTo>
                <a:lnTo>
                  <a:pt x="3109" y="2043"/>
                </a:lnTo>
                <a:lnTo>
                  <a:pt x="3110" y="2044"/>
                </a:lnTo>
                <a:lnTo>
                  <a:pt x="3110" y="2033"/>
                </a:lnTo>
                <a:lnTo>
                  <a:pt x="3113" y="2024"/>
                </a:lnTo>
                <a:lnTo>
                  <a:pt x="3113" y="2029"/>
                </a:lnTo>
                <a:lnTo>
                  <a:pt x="3114" y="2039"/>
                </a:lnTo>
                <a:lnTo>
                  <a:pt x="3114" y="2037"/>
                </a:lnTo>
                <a:lnTo>
                  <a:pt x="3115" y="2039"/>
                </a:lnTo>
                <a:lnTo>
                  <a:pt x="3117" y="2038"/>
                </a:lnTo>
                <a:lnTo>
                  <a:pt x="3118" y="2038"/>
                </a:lnTo>
                <a:lnTo>
                  <a:pt x="3118" y="2046"/>
                </a:lnTo>
                <a:lnTo>
                  <a:pt x="3119" y="2052"/>
                </a:lnTo>
                <a:lnTo>
                  <a:pt x="3119" y="2060"/>
                </a:lnTo>
                <a:lnTo>
                  <a:pt x="3122" y="2067"/>
                </a:lnTo>
                <a:lnTo>
                  <a:pt x="3122" y="2087"/>
                </a:lnTo>
                <a:lnTo>
                  <a:pt x="3123" y="2096"/>
                </a:lnTo>
                <a:lnTo>
                  <a:pt x="3123" y="2074"/>
                </a:lnTo>
                <a:lnTo>
                  <a:pt x="3124" y="2076"/>
                </a:lnTo>
                <a:lnTo>
                  <a:pt x="3126" y="2065"/>
                </a:lnTo>
                <a:lnTo>
                  <a:pt x="3126" y="2070"/>
                </a:lnTo>
                <a:lnTo>
                  <a:pt x="3127" y="2069"/>
                </a:lnTo>
                <a:lnTo>
                  <a:pt x="3127" y="2054"/>
                </a:lnTo>
                <a:lnTo>
                  <a:pt x="3128" y="2050"/>
                </a:lnTo>
                <a:lnTo>
                  <a:pt x="3130" y="2043"/>
                </a:lnTo>
                <a:lnTo>
                  <a:pt x="3131" y="2051"/>
                </a:lnTo>
                <a:lnTo>
                  <a:pt x="3131" y="2048"/>
                </a:lnTo>
                <a:lnTo>
                  <a:pt x="3132" y="2052"/>
                </a:lnTo>
                <a:lnTo>
                  <a:pt x="3132" y="2033"/>
                </a:lnTo>
                <a:lnTo>
                  <a:pt x="3135" y="2030"/>
                </a:lnTo>
                <a:lnTo>
                  <a:pt x="3135" y="2031"/>
                </a:lnTo>
                <a:lnTo>
                  <a:pt x="3136" y="2022"/>
                </a:lnTo>
                <a:lnTo>
                  <a:pt x="3136" y="2027"/>
                </a:lnTo>
                <a:lnTo>
                  <a:pt x="3137" y="2026"/>
                </a:lnTo>
                <a:lnTo>
                  <a:pt x="3139" y="2037"/>
                </a:lnTo>
                <a:lnTo>
                  <a:pt x="3140" y="2042"/>
                </a:lnTo>
                <a:lnTo>
                  <a:pt x="3140" y="2034"/>
                </a:lnTo>
                <a:lnTo>
                  <a:pt x="3140" y="2034"/>
                </a:lnTo>
                <a:lnTo>
                  <a:pt x="3141" y="2031"/>
                </a:lnTo>
                <a:lnTo>
                  <a:pt x="3143" y="2044"/>
                </a:lnTo>
                <a:lnTo>
                  <a:pt x="3144" y="2038"/>
                </a:lnTo>
                <a:lnTo>
                  <a:pt x="3144" y="2034"/>
                </a:lnTo>
                <a:lnTo>
                  <a:pt x="3145" y="2029"/>
                </a:lnTo>
                <a:lnTo>
                  <a:pt x="3148" y="2024"/>
                </a:lnTo>
                <a:lnTo>
                  <a:pt x="3149" y="2025"/>
                </a:lnTo>
                <a:lnTo>
                  <a:pt x="3149" y="2020"/>
                </a:lnTo>
                <a:lnTo>
                  <a:pt x="3150" y="2016"/>
                </a:lnTo>
                <a:lnTo>
                  <a:pt x="3153" y="2024"/>
                </a:lnTo>
                <a:lnTo>
                  <a:pt x="3153" y="2033"/>
                </a:lnTo>
                <a:lnTo>
                  <a:pt x="3154" y="2038"/>
                </a:lnTo>
                <a:lnTo>
                  <a:pt x="3154" y="2020"/>
                </a:lnTo>
                <a:lnTo>
                  <a:pt x="3156" y="2025"/>
                </a:lnTo>
                <a:lnTo>
                  <a:pt x="3157" y="2016"/>
                </a:lnTo>
                <a:lnTo>
                  <a:pt x="3157" y="2011"/>
                </a:lnTo>
                <a:lnTo>
                  <a:pt x="3158" y="2017"/>
                </a:lnTo>
                <a:lnTo>
                  <a:pt x="3158" y="2016"/>
                </a:lnTo>
                <a:lnTo>
                  <a:pt x="3161" y="2021"/>
                </a:lnTo>
                <a:lnTo>
                  <a:pt x="3161" y="2024"/>
                </a:lnTo>
                <a:lnTo>
                  <a:pt x="3162" y="2030"/>
                </a:lnTo>
                <a:lnTo>
                  <a:pt x="3162" y="2022"/>
                </a:lnTo>
                <a:lnTo>
                  <a:pt x="3163" y="2026"/>
                </a:lnTo>
                <a:lnTo>
                  <a:pt x="3165" y="2042"/>
                </a:lnTo>
                <a:lnTo>
                  <a:pt x="3166" y="2038"/>
                </a:lnTo>
                <a:lnTo>
                  <a:pt x="3166" y="2035"/>
                </a:lnTo>
                <a:lnTo>
                  <a:pt x="3167" y="2038"/>
                </a:lnTo>
                <a:lnTo>
                  <a:pt x="3167" y="2026"/>
                </a:lnTo>
                <a:lnTo>
                  <a:pt x="3170" y="2029"/>
                </a:lnTo>
                <a:lnTo>
                  <a:pt x="3170" y="2026"/>
                </a:lnTo>
                <a:lnTo>
                  <a:pt x="3171" y="2025"/>
                </a:lnTo>
                <a:lnTo>
                  <a:pt x="3171" y="2027"/>
                </a:lnTo>
                <a:lnTo>
                  <a:pt x="3171" y="2034"/>
                </a:lnTo>
                <a:lnTo>
                  <a:pt x="3174" y="2038"/>
                </a:lnTo>
                <a:lnTo>
                  <a:pt x="3175" y="2046"/>
                </a:lnTo>
                <a:lnTo>
                  <a:pt x="3175" y="2035"/>
                </a:lnTo>
                <a:lnTo>
                  <a:pt x="3176" y="2050"/>
                </a:lnTo>
                <a:lnTo>
                  <a:pt x="3178" y="2043"/>
                </a:lnTo>
                <a:lnTo>
                  <a:pt x="3179" y="2039"/>
                </a:lnTo>
                <a:lnTo>
                  <a:pt x="3179" y="2048"/>
                </a:lnTo>
                <a:lnTo>
                  <a:pt x="3180" y="2055"/>
                </a:lnTo>
                <a:lnTo>
                  <a:pt x="3180" y="2048"/>
                </a:lnTo>
                <a:lnTo>
                  <a:pt x="3183" y="2052"/>
                </a:lnTo>
                <a:lnTo>
                  <a:pt x="3183" y="2043"/>
                </a:lnTo>
                <a:lnTo>
                  <a:pt x="3184" y="2043"/>
                </a:lnTo>
                <a:lnTo>
                  <a:pt x="3184" y="2052"/>
                </a:lnTo>
                <a:lnTo>
                  <a:pt x="3186" y="2050"/>
                </a:lnTo>
                <a:lnTo>
                  <a:pt x="3187" y="2048"/>
                </a:lnTo>
                <a:lnTo>
                  <a:pt x="3187" y="2042"/>
                </a:lnTo>
                <a:lnTo>
                  <a:pt x="3188" y="2033"/>
                </a:lnTo>
                <a:lnTo>
                  <a:pt x="3188" y="2030"/>
                </a:lnTo>
                <a:lnTo>
                  <a:pt x="3189" y="2018"/>
                </a:lnTo>
                <a:lnTo>
                  <a:pt x="3191" y="2013"/>
                </a:lnTo>
                <a:lnTo>
                  <a:pt x="3192" y="2016"/>
                </a:lnTo>
                <a:lnTo>
                  <a:pt x="3192" y="2029"/>
                </a:lnTo>
                <a:lnTo>
                  <a:pt x="3193" y="2026"/>
                </a:lnTo>
                <a:lnTo>
                  <a:pt x="3193" y="2033"/>
                </a:lnTo>
                <a:lnTo>
                  <a:pt x="3196" y="2044"/>
                </a:lnTo>
                <a:lnTo>
                  <a:pt x="3196" y="2048"/>
                </a:lnTo>
                <a:lnTo>
                  <a:pt x="3197" y="2043"/>
                </a:lnTo>
                <a:lnTo>
                  <a:pt x="3197" y="2047"/>
                </a:lnTo>
                <a:lnTo>
                  <a:pt x="3199" y="2055"/>
                </a:lnTo>
                <a:lnTo>
                  <a:pt x="3200" y="2065"/>
                </a:lnTo>
                <a:lnTo>
                  <a:pt x="3201" y="2061"/>
                </a:lnTo>
                <a:lnTo>
                  <a:pt x="3201" y="2054"/>
                </a:lnTo>
                <a:lnTo>
                  <a:pt x="3202" y="2048"/>
                </a:lnTo>
                <a:lnTo>
                  <a:pt x="3202" y="2037"/>
                </a:lnTo>
                <a:lnTo>
                  <a:pt x="3204" y="2041"/>
                </a:lnTo>
                <a:lnTo>
                  <a:pt x="3205" y="2047"/>
                </a:lnTo>
                <a:lnTo>
                  <a:pt x="3205" y="2057"/>
                </a:lnTo>
                <a:lnTo>
                  <a:pt x="3206" y="2065"/>
                </a:lnTo>
                <a:lnTo>
                  <a:pt x="3206" y="2067"/>
                </a:lnTo>
                <a:lnTo>
                  <a:pt x="3209" y="2085"/>
                </a:lnTo>
                <a:lnTo>
                  <a:pt x="3209" y="2096"/>
                </a:lnTo>
                <a:lnTo>
                  <a:pt x="3210" y="2117"/>
                </a:lnTo>
                <a:lnTo>
                  <a:pt x="3210" y="2142"/>
                </a:lnTo>
                <a:lnTo>
                  <a:pt x="3212" y="2154"/>
                </a:lnTo>
                <a:lnTo>
                  <a:pt x="3213" y="2184"/>
                </a:lnTo>
                <a:lnTo>
                  <a:pt x="3214" y="2164"/>
                </a:lnTo>
                <a:lnTo>
                  <a:pt x="3214" y="2180"/>
                </a:lnTo>
                <a:lnTo>
                  <a:pt x="3215" y="2169"/>
                </a:lnTo>
                <a:lnTo>
                  <a:pt x="3215" y="2150"/>
                </a:lnTo>
                <a:lnTo>
                  <a:pt x="3218" y="2142"/>
                </a:lnTo>
                <a:lnTo>
                  <a:pt x="3218" y="2145"/>
                </a:lnTo>
                <a:lnTo>
                  <a:pt x="3218" y="2137"/>
                </a:lnTo>
                <a:lnTo>
                  <a:pt x="3219" y="2168"/>
                </a:lnTo>
                <a:lnTo>
                  <a:pt x="3219" y="2177"/>
                </a:lnTo>
                <a:lnTo>
                  <a:pt x="3222" y="2168"/>
                </a:lnTo>
                <a:lnTo>
                  <a:pt x="3222" y="2172"/>
                </a:lnTo>
                <a:lnTo>
                  <a:pt x="3223" y="2163"/>
                </a:lnTo>
                <a:lnTo>
                  <a:pt x="3223" y="2169"/>
                </a:lnTo>
                <a:lnTo>
                  <a:pt x="3225" y="2175"/>
                </a:lnTo>
                <a:lnTo>
                  <a:pt x="3226" y="2163"/>
                </a:lnTo>
                <a:lnTo>
                  <a:pt x="3227" y="2159"/>
                </a:lnTo>
                <a:lnTo>
                  <a:pt x="3227" y="2134"/>
                </a:lnTo>
                <a:lnTo>
                  <a:pt x="3228" y="2126"/>
                </a:lnTo>
                <a:lnTo>
                  <a:pt x="3228" y="2150"/>
                </a:lnTo>
                <a:lnTo>
                  <a:pt x="3231" y="2173"/>
                </a:lnTo>
                <a:lnTo>
                  <a:pt x="3231" y="2169"/>
                </a:lnTo>
                <a:lnTo>
                  <a:pt x="3232" y="2150"/>
                </a:lnTo>
                <a:lnTo>
                  <a:pt x="3232" y="2149"/>
                </a:lnTo>
                <a:lnTo>
                  <a:pt x="3234" y="2171"/>
                </a:lnTo>
                <a:lnTo>
                  <a:pt x="3235" y="2188"/>
                </a:lnTo>
                <a:lnTo>
                  <a:pt x="3235" y="2177"/>
                </a:lnTo>
                <a:lnTo>
                  <a:pt x="3236" y="2164"/>
                </a:lnTo>
                <a:lnTo>
                  <a:pt x="3236" y="2165"/>
                </a:lnTo>
                <a:lnTo>
                  <a:pt x="3238" y="2156"/>
                </a:lnTo>
                <a:lnTo>
                  <a:pt x="3239" y="2167"/>
                </a:lnTo>
                <a:lnTo>
                  <a:pt x="3240" y="2158"/>
                </a:lnTo>
                <a:lnTo>
                  <a:pt x="3240" y="2171"/>
                </a:lnTo>
                <a:lnTo>
                  <a:pt x="3241" y="2191"/>
                </a:lnTo>
                <a:lnTo>
                  <a:pt x="3241" y="2181"/>
                </a:lnTo>
                <a:lnTo>
                  <a:pt x="3244" y="2171"/>
                </a:lnTo>
                <a:lnTo>
                  <a:pt x="3244" y="2150"/>
                </a:lnTo>
                <a:lnTo>
                  <a:pt x="3245" y="2155"/>
                </a:lnTo>
                <a:lnTo>
                  <a:pt x="3245" y="2152"/>
                </a:lnTo>
                <a:lnTo>
                  <a:pt x="3247" y="2154"/>
                </a:lnTo>
                <a:lnTo>
                  <a:pt x="3248" y="2150"/>
                </a:lnTo>
                <a:lnTo>
                  <a:pt x="3249" y="2175"/>
                </a:lnTo>
                <a:lnTo>
                  <a:pt x="3249" y="2160"/>
                </a:lnTo>
                <a:lnTo>
                  <a:pt x="3251" y="2141"/>
                </a:lnTo>
                <a:lnTo>
                  <a:pt x="3251" y="2138"/>
                </a:lnTo>
                <a:lnTo>
                  <a:pt x="3252" y="2130"/>
                </a:lnTo>
                <a:lnTo>
                  <a:pt x="3253" y="2139"/>
                </a:lnTo>
                <a:lnTo>
                  <a:pt x="3253" y="2125"/>
                </a:lnTo>
                <a:lnTo>
                  <a:pt x="3254" y="2136"/>
                </a:lnTo>
                <a:lnTo>
                  <a:pt x="3254" y="2126"/>
                </a:lnTo>
                <a:lnTo>
                  <a:pt x="3257" y="2130"/>
                </a:lnTo>
                <a:lnTo>
                  <a:pt x="3257" y="2126"/>
                </a:lnTo>
                <a:lnTo>
                  <a:pt x="3258" y="2122"/>
                </a:lnTo>
                <a:lnTo>
                  <a:pt x="3258" y="2128"/>
                </a:lnTo>
                <a:lnTo>
                  <a:pt x="3260" y="2120"/>
                </a:lnTo>
                <a:lnTo>
                  <a:pt x="3261" y="2102"/>
                </a:lnTo>
                <a:lnTo>
                  <a:pt x="3262" y="2112"/>
                </a:lnTo>
                <a:lnTo>
                  <a:pt x="3262" y="2109"/>
                </a:lnTo>
                <a:lnTo>
                  <a:pt x="3264" y="2082"/>
                </a:lnTo>
                <a:lnTo>
                  <a:pt x="3264" y="2085"/>
                </a:lnTo>
                <a:lnTo>
                  <a:pt x="3266" y="2093"/>
                </a:lnTo>
                <a:lnTo>
                  <a:pt x="3266" y="2125"/>
                </a:lnTo>
                <a:lnTo>
                  <a:pt x="3266" y="2125"/>
                </a:lnTo>
                <a:lnTo>
                  <a:pt x="3267" y="2104"/>
                </a:lnTo>
                <a:lnTo>
                  <a:pt x="3267" y="2109"/>
                </a:lnTo>
                <a:lnTo>
                  <a:pt x="3270" y="2109"/>
                </a:lnTo>
                <a:lnTo>
                  <a:pt x="3270" y="2103"/>
                </a:lnTo>
                <a:lnTo>
                  <a:pt x="3271" y="2111"/>
                </a:lnTo>
                <a:lnTo>
                  <a:pt x="3271" y="2111"/>
                </a:lnTo>
                <a:lnTo>
                  <a:pt x="3273" y="2100"/>
                </a:lnTo>
                <a:lnTo>
                  <a:pt x="3274" y="2102"/>
                </a:lnTo>
                <a:lnTo>
                  <a:pt x="3275" y="2109"/>
                </a:lnTo>
                <a:lnTo>
                  <a:pt x="3275" y="2106"/>
                </a:lnTo>
                <a:lnTo>
                  <a:pt x="3277" y="2117"/>
                </a:lnTo>
                <a:lnTo>
                  <a:pt x="3277" y="2125"/>
                </a:lnTo>
                <a:lnTo>
                  <a:pt x="3279" y="2139"/>
                </a:lnTo>
                <a:lnTo>
                  <a:pt x="3279" y="2143"/>
                </a:lnTo>
                <a:lnTo>
                  <a:pt x="3281" y="2152"/>
                </a:lnTo>
                <a:lnTo>
                  <a:pt x="3281" y="2151"/>
                </a:lnTo>
                <a:lnTo>
                  <a:pt x="3282" y="2149"/>
                </a:lnTo>
                <a:lnTo>
                  <a:pt x="3283" y="2124"/>
                </a:lnTo>
                <a:lnTo>
                  <a:pt x="3283" y="2121"/>
                </a:lnTo>
                <a:lnTo>
                  <a:pt x="3284" y="2086"/>
                </a:lnTo>
                <a:lnTo>
                  <a:pt x="3284" y="2098"/>
                </a:lnTo>
                <a:lnTo>
                  <a:pt x="3286" y="2094"/>
                </a:lnTo>
                <a:lnTo>
                  <a:pt x="3287" y="2082"/>
                </a:lnTo>
                <a:lnTo>
                  <a:pt x="3288" y="2087"/>
                </a:lnTo>
                <a:lnTo>
                  <a:pt x="3288" y="2085"/>
                </a:lnTo>
                <a:lnTo>
                  <a:pt x="3290" y="2094"/>
                </a:lnTo>
                <a:lnTo>
                  <a:pt x="3290" y="2089"/>
                </a:lnTo>
                <a:lnTo>
                  <a:pt x="3292" y="2096"/>
                </a:lnTo>
                <a:lnTo>
                  <a:pt x="3292" y="2094"/>
                </a:lnTo>
                <a:lnTo>
                  <a:pt x="3294" y="2106"/>
                </a:lnTo>
                <a:lnTo>
                  <a:pt x="3294" y="2098"/>
                </a:lnTo>
                <a:lnTo>
                  <a:pt x="3295" y="2093"/>
                </a:lnTo>
                <a:lnTo>
                  <a:pt x="3296" y="2090"/>
                </a:lnTo>
                <a:lnTo>
                  <a:pt x="3297" y="2077"/>
                </a:lnTo>
                <a:lnTo>
                  <a:pt x="3297" y="2069"/>
                </a:lnTo>
                <a:lnTo>
                  <a:pt x="3297" y="2063"/>
                </a:lnTo>
                <a:lnTo>
                  <a:pt x="3299" y="2055"/>
                </a:lnTo>
                <a:lnTo>
                  <a:pt x="3301" y="2060"/>
                </a:lnTo>
                <a:lnTo>
                  <a:pt x="3303" y="2060"/>
                </a:lnTo>
                <a:lnTo>
                  <a:pt x="3303" y="2044"/>
                </a:lnTo>
                <a:lnTo>
                  <a:pt x="3305" y="2027"/>
                </a:lnTo>
                <a:lnTo>
                  <a:pt x="3307" y="2043"/>
                </a:lnTo>
                <a:lnTo>
                  <a:pt x="3307" y="2047"/>
                </a:lnTo>
                <a:lnTo>
                  <a:pt x="3308" y="2047"/>
                </a:lnTo>
                <a:lnTo>
                  <a:pt x="3309" y="2035"/>
                </a:lnTo>
                <a:lnTo>
                  <a:pt x="3310" y="2024"/>
                </a:lnTo>
                <a:lnTo>
                  <a:pt x="3310" y="2031"/>
                </a:lnTo>
                <a:lnTo>
                  <a:pt x="3312" y="2039"/>
                </a:lnTo>
                <a:lnTo>
                  <a:pt x="3312" y="2037"/>
                </a:lnTo>
                <a:lnTo>
                  <a:pt x="3313" y="2035"/>
                </a:lnTo>
                <a:lnTo>
                  <a:pt x="3314" y="2033"/>
                </a:lnTo>
                <a:lnTo>
                  <a:pt x="3314" y="2030"/>
                </a:lnTo>
                <a:lnTo>
                  <a:pt x="3316" y="2007"/>
                </a:lnTo>
                <a:lnTo>
                  <a:pt x="3316" y="2016"/>
                </a:lnTo>
                <a:lnTo>
                  <a:pt x="3318" y="2014"/>
                </a:lnTo>
                <a:lnTo>
                  <a:pt x="3318" y="2021"/>
                </a:lnTo>
                <a:lnTo>
                  <a:pt x="3320" y="2022"/>
                </a:lnTo>
                <a:lnTo>
                  <a:pt x="3320" y="2011"/>
                </a:lnTo>
                <a:lnTo>
                  <a:pt x="3321" y="2014"/>
                </a:lnTo>
                <a:lnTo>
                  <a:pt x="3322" y="2020"/>
                </a:lnTo>
                <a:lnTo>
                  <a:pt x="3323" y="2014"/>
                </a:lnTo>
                <a:lnTo>
                  <a:pt x="3323" y="1999"/>
                </a:lnTo>
                <a:lnTo>
                  <a:pt x="3325" y="1999"/>
                </a:lnTo>
                <a:lnTo>
                  <a:pt x="3325" y="1979"/>
                </a:lnTo>
                <a:lnTo>
                  <a:pt x="3327" y="1979"/>
                </a:lnTo>
                <a:lnTo>
                  <a:pt x="3327" y="1983"/>
                </a:lnTo>
                <a:lnTo>
                  <a:pt x="3329" y="1987"/>
                </a:lnTo>
                <a:lnTo>
                  <a:pt x="3329" y="1985"/>
                </a:lnTo>
                <a:lnTo>
                  <a:pt x="3329" y="1988"/>
                </a:lnTo>
                <a:lnTo>
                  <a:pt x="3331" y="1990"/>
                </a:lnTo>
                <a:lnTo>
                  <a:pt x="3331" y="1991"/>
                </a:lnTo>
                <a:lnTo>
                  <a:pt x="3333" y="1981"/>
                </a:lnTo>
                <a:lnTo>
                  <a:pt x="3333" y="1981"/>
                </a:lnTo>
                <a:lnTo>
                  <a:pt x="3334" y="1969"/>
                </a:lnTo>
                <a:lnTo>
                  <a:pt x="3335" y="1960"/>
                </a:lnTo>
                <a:lnTo>
                  <a:pt x="3336" y="1966"/>
                </a:lnTo>
                <a:lnTo>
                  <a:pt x="3336" y="1972"/>
                </a:lnTo>
                <a:lnTo>
                  <a:pt x="3338" y="1970"/>
                </a:lnTo>
                <a:lnTo>
                  <a:pt x="3338" y="1962"/>
                </a:lnTo>
                <a:lnTo>
                  <a:pt x="3340" y="1965"/>
                </a:lnTo>
                <a:lnTo>
                  <a:pt x="3340" y="1968"/>
                </a:lnTo>
                <a:lnTo>
                  <a:pt x="3342" y="1960"/>
                </a:lnTo>
                <a:lnTo>
                  <a:pt x="3342" y="1951"/>
                </a:lnTo>
                <a:lnTo>
                  <a:pt x="3343" y="1944"/>
                </a:lnTo>
                <a:lnTo>
                  <a:pt x="3344" y="1955"/>
                </a:lnTo>
                <a:lnTo>
                  <a:pt x="3344" y="1981"/>
                </a:lnTo>
                <a:lnTo>
                  <a:pt x="3346" y="1977"/>
                </a:lnTo>
                <a:lnTo>
                  <a:pt x="3346" y="1952"/>
                </a:lnTo>
                <a:lnTo>
                  <a:pt x="3347" y="1943"/>
                </a:lnTo>
                <a:lnTo>
                  <a:pt x="3348" y="1960"/>
                </a:lnTo>
                <a:lnTo>
                  <a:pt x="3349" y="1943"/>
                </a:lnTo>
                <a:lnTo>
                  <a:pt x="3349" y="1940"/>
                </a:lnTo>
                <a:lnTo>
                  <a:pt x="3351" y="1929"/>
                </a:lnTo>
                <a:lnTo>
                  <a:pt x="3351" y="1918"/>
                </a:lnTo>
                <a:lnTo>
                  <a:pt x="3353" y="1925"/>
                </a:lnTo>
                <a:lnTo>
                  <a:pt x="3353" y="1932"/>
                </a:lnTo>
                <a:lnTo>
                  <a:pt x="3355" y="1935"/>
                </a:lnTo>
                <a:lnTo>
                  <a:pt x="3355" y="1944"/>
                </a:lnTo>
                <a:lnTo>
                  <a:pt x="3356" y="1944"/>
                </a:lnTo>
                <a:lnTo>
                  <a:pt x="3357" y="1942"/>
                </a:lnTo>
                <a:lnTo>
                  <a:pt x="3359" y="1940"/>
                </a:lnTo>
                <a:lnTo>
                  <a:pt x="3359" y="1938"/>
                </a:lnTo>
                <a:lnTo>
                  <a:pt x="3360" y="1953"/>
                </a:lnTo>
                <a:lnTo>
                  <a:pt x="3360" y="1947"/>
                </a:lnTo>
                <a:lnTo>
                  <a:pt x="3361" y="1936"/>
                </a:lnTo>
                <a:lnTo>
                  <a:pt x="3363" y="1943"/>
                </a:lnTo>
                <a:lnTo>
                  <a:pt x="3363" y="1961"/>
                </a:lnTo>
                <a:lnTo>
                  <a:pt x="3364" y="1961"/>
                </a:lnTo>
                <a:lnTo>
                  <a:pt x="3366" y="1978"/>
                </a:lnTo>
                <a:lnTo>
                  <a:pt x="3368" y="1979"/>
                </a:lnTo>
                <a:lnTo>
                  <a:pt x="3368" y="1964"/>
                </a:lnTo>
                <a:lnTo>
                  <a:pt x="3369" y="1968"/>
                </a:lnTo>
                <a:lnTo>
                  <a:pt x="3370" y="1969"/>
                </a:lnTo>
                <a:lnTo>
                  <a:pt x="3372" y="1956"/>
                </a:lnTo>
                <a:lnTo>
                  <a:pt x="3372" y="1955"/>
                </a:lnTo>
                <a:lnTo>
                  <a:pt x="3373" y="1959"/>
                </a:lnTo>
                <a:lnTo>
                  <a:pt x="3373" y="1953"/>
                </a:lnTo>
                <a:lnTo>
                  <a:pt x="3376" y="1973"/>
                </a:lnTo>
                <a:lnTo>
                  <a:pt x="3376" y="1968"/>
                </a:lnTo>
                <a:lnTo>
                  <a:pt x="3376" y="1957"/>
                </a:lnTo>
                <a:lnTo>
                  <a:pt x="3377" y="1959"/>
                </a:lnTo>
                <a:lnTo>
                  <a:pt x="3377" y="1951"/>
                </a:lnTo>
                <a:lnTo>
                  <a:pt x="3379" y="1955"/>
                </a:lnTo>
                <a:lnTo>
                  <a:pt x="3379" y="1946"/>
                </a:lnTo>
                <a:lnTo>
                  <a:pt x="3381" y="1943"/>
                </a:lnTo>
                <a:lnTo>
                  <a:pt x="3381" y="1948"/>
                </a:lnTo>
                <a:lnTo>
                  <a:pt x="3382" y="1973"/>
                </a:lnTo>
                <a:lnTo>
                  <a:pt x="3385" y="1987"/>
                </a:lnTo>
                <a:lnTo>
                  <a:pt x="3385" y="1985"/>
                </a:lnTo>
                <a:lnTo>
                  <a:pt x="3386" y="1979"/>
                </a:lnTo>
                <a:lnTo>
                  <a:pt x="3386" y="1974"/>
                </a:lnTo>
                <a:lnTo>
                  <a:pt x="3389" y="1992"/>
                </a:lnTo>
                <a:lnTo>
                  <a:pt x="3389" y="1994"/>
                </a:lnTo>
                <a:lnTo>
                  <a:pt x="3390" y="1994"/>
                </a:lnTo>
                <a:lnTo>
                  <a:pt x="3390" y="2011"/>
                </a:lnTo>
                <a:lnTo>
                  <a:pt x="3391" y="2013"/>
                </a:lnTo>
                <a:lnTo>
                  <a:pt x="3392" y="2008"/>
                </a:lnTo>
                <a:lnTo>
                  <a:pt x="3392" y="1992"/>
                </a:lnTo>
                <a:lnTo>
                  <a:pt x="3394" y="2008"/>
                </a:lnTo>
                <a:lnTo>
                  <a:pt x="3394" y="2001"/>
                </a:lnTo>
                <a:lnTo>
                  <a:pt x="3395" y="1992"/>
                </a:lnTo>
                <a:lnTo>
                  <a:pt x="3396" y="1988"/>
                </a:lnTo>
                <a:lnTo>
                  <a:pt x="3398" y="1978"/>
                </a:lnTo>
                <a:lnTo>
                  <a:pt x="3398" y="1988"/>
                </a:lnTo>
                <a:lnTo>
                  <a:pt x="3399" y="2000"/>
                </a:lnTo>
                <a:lnTo>
                  <a:pt x="3399" y="2013"/>
                </a:lnTo>
                <a:lnTo>
                  <a:pt x="3402" y="2027"/>
                </a:lnTo>
                <a:lnTo>
                  <a:pt x="3403" y="2008"/>
                </a:lnTo>
                <a:lnTo>
                  <a:pt x="3403" y="2005"/>
                </a:lnTo>
                <a:lnTo>
                  <a:pt x="3404" y="2004"/>
                </a:lnTo>
                <a:lnTo>
                  <a:pt x="3405" y="2005"/>
                </a:lnTo>
                <a:lnTo>
                  <a:pt x="3407" y="2009"/>
                </a:lnTo>
                <a:lnTo>
                  <a:pt x="3407" y="2011"/>
                </a:lnTo>
                <a:lnTo>
                  <a:pt x="3407" y="2016"/>
                </a:lnTo>
                <a:lnTo>
                  <a:pt x="3408" y="1998"/>
                </a:lnTo>
                <a:lnTo>
                  <a:pt x="3409" y="1998"/>
                </a:lnTo>
                <a:lnTo>
                  <a:pt x="3411" y="1992"/>
                </a:lnTo>
                <a:lnTo>
                  <a:pt x="3411" y="1994"/>
                </a:lnTo>
                <a:lnTo>
                  <a:pt x="3412" y="2000"/>
                </a:lnTo>
                <a:lnTo>
                  <a:pt x="3412" y="2005"/>
                </a:lnTo>
                <a:lnTo>
                  <a:pt x="3415" y="2012"/>
                </a:lnTo>
                <a:lnTo>
                  <a:pt x="3415" y="2011"/>
                </a:lnTo>
                <a:lnTo>
                  <a:pt x="3416" y="1999"/>
                </a:lnTo>
                <a:lnTo>
                  <a:pt x="3416" y="1998"/>
                </a:lnTo>
                <a:lnTo>
                  <a:pt x="3417" y="1977"/>
                </a:lnTo>
                <a:lnTo>
                  <a:pt x="3418" y="1973"/>
                </a:lnTo>
                <a:lnTo>
                  <a:pt x="3420" y="1965"/>
                </a:lnTo>
                <a:lnTo>
                  <a:pt x="3420" y="1957"/>
                </a:lnTo>
                <a:lnTo>
                  <a:pt x="3421" y="1959"/>
                </a:lnTo>
                <a:lnTo>
                  <a:pt x="3421" y="1969"/>
                </a:lnTo>
                <a:lnTo>
                  <a:pt x="3422" y="1969"/>
                </a:lnTo>
                <a:lnTo>
                  <a:pt x="3424" y="1965"/>
                </a:lnTo>
                <a:lnTo>
                  <a:pt x="3424" y="1964"/>
                </a:lnTo>
                <a:lnTo>
                  <a:pt x="3425" y="1974"/>
                </a:lnTo>
                <a:lnTo>
                  <a:pt x="3425" y="1966"/>
                </a:lnTo>
                <a:lnTo>
                  <a:pt x="3428" y="1955"/>
                </a:lnTo>
                <a:lnTo>
                  <a:pt x="3428" y="1957"/>
                </a:lnTo>
                <a:lnTo>
                  <a:pt x="3429" y="1957"/>
                </a:lnTo>
                <a:lnTo>
                  <a:pt x="3429" y="1952"/>
                </a:lnTo>
                <a:lnTo>
                  <a:pt x="3430" y="1960"/>
                </a:lnTo>
                <a:lnTo>
                  <a:pt x="3431" y="1981"/>
                </a:lnTo>
                <a:lnTo>
                  <a:pt x="3433" y="1998"/>
                </a:lnTo>
                <a:lnTo>
                  <a:pt x="3433" y="2000"/>
                </a:lnTo>
                <a:lnTo>
                  <a:pt x="3434" y="1983"/>
                </a:lnTo>
                <a:lnTo>
                  <a:pt x="3434" y="1977"/>
                </a:lnTo>
                <a:lnTo>
                  <a:pt x="3437" y="1964"/>
                </a:lnTo>
                <a:lnTo>
                  <a:pt x="3437" y="1970"/>
                </a:lnTo>
                <a:lnTo>
                  <a:pt x="3438" y="1978"/>
                </a:lnTo>
                <a:lnTo>
                  <a:pt x="3438" y="1977"/>
                </a:lnTo>
                <a:lnTo>
                  <a:pt x="3439" y="1969"/>
                </a:lnTo>
                <a:lnTo>
                  <a:pt x="3441" y="1960"/>
                </a:lnTo>
                <a:lnTo>
                  <a:pt x="3441" y="1966"/>
                </a:lnTo>
                <a:lnTo>
                  <a:pt x="3442" y="1962"/>
                </a:lnTo>
                <a:lnTo>
                  <a:pt x="3442" y="1955"/>
                </a:lnTo>
                <a:lnTo>
                  <a:pt x="3443" y="1951"/>
                </a:lnTo>
                <a:lnTo>
                  <a:pt x="3444" y="1955"/>
                </a:lnTo>
                <a:lnTo>
                  <a:pt x="3446" y="1964"/>
                </a:lnTo>
                <a:lnTo>
                  <a:pt x="3446" y="1970"/>
                </a:lnTo>
                <a:lnTo>
                  <a:pt x="3447" y="1972"/>
                </a:lnTo>
                <a:lnTo>
                  <a:pt x="3447" y="1961"/>
                </a:lnTo>
                <a:lnTo>
                  <a:pt x="3450" y="1968"/>
                </a:lnTo>
                <a:lnTo>
                  <a:pt x="3450" y="1959"/>
                </a:lnTo>
                <a:lnTo>
                  <a:pt x="3451" y="1969"/>
                </a:lnTo>
                <a:lnTo>
                  <a:pt x="3451" y="1973"/>
                </a:lnTo>
                <a:lnTo>
                  <a:pt x="3452" y="1977"/>
                </a:lnTo>
                <a:lnTo>
                  <a:pt x="3454" y="1972"/>
                </a:lnTo>
                <a:lnTo>
                  <a:pt x="3455" y="1974"/>
                </a:lnTo>
                <a:lnTo>
                  <a:pt x="3455" y="1975"/>
                </a:lnTo>
                <a:lnTo>
                  <a:pt x="3455" y="1981"/>
                </a:lnTo>
                <a:lnTo>
                  <a:pt x="3456" y="1973"/>
                </a:lnTo>
                <a:lnTo>
                  <a:pt x="3458" y="1970"/>
                </a:lnTo>
                <a:lnTo>
                  <a:pt x="3459" y="1974"/>
                </a:lnTo>
                <a:lnTo>
                  <a:pt x="3459" y="1969"/>
                </a:lnTo>
                <a:lnTo>
                  <a:pt x="3460" y="1955"/>
                </a:lnTo>
                <a:lnTo>
                  <a:pt x="3460" y="1946"/>
                </a:lnTo>
                <a:lnTo>
                  <a:pt x="3463" y="1944"/>
                </a:lnTo>
                <a:lnTo>
                  <a:pt x="3463" y="1948"/>
                </a:lnTo>
                <a:lnTo>
                  <a:pt x="3464" y="1948"/>
                </a:lnTo>
                <a:lnTo>
                  <a:pt x="3464" y="1944"/>
                </a:lnTo>
                <a:lnTo>
                  <a:pt x="3465" y="1934"/>
                </a:lnTo>
                <a:lnTo>
                  <a:pt x="3467" y="1939"/>
                </a:lnTo>
                <a:lnTo>
                  <a:pt x="3468" y="1943"/>
                </a:lnTo>
                <a:lnTo>
                  <a:pt x="3468" y="1939"/>
                </a:lnTo>
                <a:lnTo>
                  <a:pt x="3469" y="1929"/>
                </a:lnTo>
                <a:lnTo>
                  <a:pt x="3469" y="1922"/>
                </a:lnTo>
                <a:lnTo>
                  <a:pt x="3471" y="1926"/>
                </a:lnTo>
                <a:lnTo>
                  <a:pt x="3472" y="1931"/>
                </a:lnTo>
                <a:lnTo>
                  <a:pt x="3472" y="1943"/>
                </a:lnTo>
                <a:lnTo>
                  <a:pt x="3473" y="1942"/>
                </a:lnTo>
                <a:lnTo>
                  <a:pt x="3473" y="1940"/>
                </a:lnTo>
                <a:lnTo>
                  <a:pt x="3476" y="1940"/>
                </a:lnTo>
                <a:lnTo>
                  <a:pt x="3476" y="1935"/>
                </a:lnTo>
                <a:lnTo>
                  <a:pt x="3477" y="1931"/>
                </a:lnTo>
                <a:lnTo>
                  <a:pt x="3477" y="1934"/>
                </a:lnTo>
                <a:lnTo>
                  <a:pt x="3478" y="1923"/>
                </a:lnTo>
                <a:lnTo>
                  <a:pt x="3480" y="1935"/>
                </a:lnTo>
                <a:lnTo>
                  <a:pt x="3481" y="1943"/>
                </a:lnTo>
                <a:lnTo>
                  <a:pt x="3481" y="1951"/>
                </a:lnTo>
                <a:lnTo>
                  <a:pt x="3482" y="1953"/>
                </a:lnTo>
                <a:lnTo>
                  <a:pt x="3482" y="1951"/>
                </a:lnTo>
                <a:lnTo>
                  <a:pt x="3485" y="1949"/>
                </a:lnTo>
                <a:lnTo>
                  <a:pt x="3485" y="1943"/>
                </a:lnTo>
                <a:lnTo>
                  <a:pt x="3486" y="1942"/>
                </a:lnTo>
                <a:lnTo>
                  <a:pt x="3486" y="1944"/>
                </a:lnTo>
                <a:lnTo>
                  <a:pt x="3486" y="1951"/>
                </a:lnTo>
                <a:lnTo>
                  <a:pt x="3489" y="1952"/>
                </a:lnTo>
                <a:lnTo>
                  <a:pt x="3489" y="1964"/>
                </a:lnTo>
                <a:lnTo>
                  <a:pt x="3490" y="1959"/>
                </a:lnTo>
                <a:lnTo>
                  <a:pt x="3490" y="1951"/>
                </a:lnTo>
                <a:lnTo>
                  <a:pt x="3491" y="1951"/>
                </a:lnTo>
                <a:lnTo>
                  <a:pt x="3493" y="1955"/>
                </a:lnTo>
                <a:lnTo>
                  <a:pt x="3494" y="1947"/>
                </a:lnTo>
                <a:lnTo>
                  <a:pt x="3494" y="1948"/>
                </a:lnTo>
                <a:lnTo>
                  <a:pt x="3495" y="1939"/>
                </a:lnTo>
                <a:lnTo>
                  <a:pt x="3495" y="1931"/>
                </a:lnTo>
                <a:lnTo>
                  <a:pt x="3498" y="1919"/>
                </a:lnTo>
                <a:lnTo>
                  <a:pt x="3498" y="1916"/>
                </a:lnTo>
                <a:lnTo>
                  <a:pt x="3499" y="1929"/>
                </a:lnTo>
                <a:lnTo>
                  <a:pt x="3499" y="1936"/>
                </a:lnTo>
                <a:lnTo>
                  <a:pt x="3500" y="1936"/>
                </a:lnTo>
                <a:lnTo>
                  <a:pt x="3502" y="1943"/>
                </a:lnTo>
                <a:lnTo>
                  <a:pt x="3502" y="1936"/>
                </a:lnTo>
                <a:lnTo>
                  <a:pt x="3503" y="1953"/>
                </a:lnTo>
                <a:lnTo>
                  <a:pt x="3503" y="1964"/>
                </a:lnTo>
                <a:lnTo>
                  <a:pt x="3504" y="1968"/>
                </a:lnTo>
                <a:lnTo>
                  <a:pt x="3506" y="1956"/>
                </a:lnTo>
                <a:lnTo>
                  <a:pt x="3507" y="1951"/>
                </a:lnTo>
                <a:lnTo>
                  <a:pt x="3507" y="1951"/>
                </a:lnTo>
                <a:lnTo>
                  <a:pt x="3508" y="1948"/>
                </a:lnTo>
                <a:lnTo>
                  <a:pt x="3508" y="1944"/>
                </a:lnTo>
                <a:lnTo>
                  <a:pt x="3511" y="1948"/>
                </a:lnTo>
                <a:lnTo>
                  <a:pt x="3511" y="1946"/>
                </a:lnTo>
                <a:lnTo>
                  <a:pt x="3512" y="1943"/>
                </a:lnTo>
                <a:lnTo>
                  <a:pt x="3512" y="1934"/>
                </a:lnTo>
                <a:lnTo>
                  <a:pt x="3513" y="1938"/>
                </a:lnTo>
                <a:lnTo>
                  <a:pt x="3515" y="1938"/>
                </a:lnTo>
                <a:lnTo>
                  <a:pt x="3516" y="1939"/>
                </a:lnTo>
                <a:lnTo>
                  <a:pt x="3516" y="1934"/>
                </a:lnTo>
                <a:lnTo>
                  <a:pt x="3517" y="1923"/>
                </a:lnTo>
                <a:lnTo>
                  <a:pt x="3517" y="1921"/>
                </a:lnTo>
                <a:lnTo>
                  <a:pt x="3519" y="1925"/>
                </a:lnTo>
                <a:lnTo>
                  <a:pt x="3520" y="1919"/>
                </a:lnTo>
                <a:lnTo>
                  <a:pt x="3520" y="1922"/>
                </a:lnTo>
                <a:lnTo>
                  <a:pt x="3521" y="1926"/>
                </a:lnTo>
                <a:lnTo>
                  <a:pt x="3521" y="1927"/>
                </a:lnTo>
                <a:lnTo>
                  <a:pt x="3524" y="1931"/>
                </a:lnTo>
                <a:lnTo>
                  <a:pt x="3524" y="1925"/>
                </a:lnTo>
                <a:lnTo>
                  <a:pt x="3525" y="1910"/>
                </a:lnTo>
                <a:lnTo>
                  <a:pt x="3525" y="1908"/>
                </a:lnTo>
                <a:lnTo>
                  <a:pt x="3526" y="1910"/>
                </a:lnTo>
                <a:lnTo>
                  <a:pt x="3528" y="1914"/>
                </a:lnTo>
                <a:lnTo>
                  <a:pt x="3530" y="1913"/>
                </a:lnTo>
                <a:lnTo>
                  <a:pt x="3530" y="1916"/>
                </a:lnTo>
                <a:lnTo>
                  <a:pt x="3533" y="1908"/>
                </a:lnTo>
                <a:lnTo>
                  <a:pt x="3533" y="1891"/>
                </a:lnTo>
                <a:lnTo>
                  <a:pt x="3534" y="1886"/>
                </a:lnTo>
                <a:lnTo>
                  <a:pt x="3534" y="1880"/>
                </a:lnTo>
                <a:lnTo>
                  <a:pt x="3537" y="1879"/>
                </a:lnTo>
                <a:lnTo>
                  <a:pt x="3537" y="1875"/>
                </a:lnTo>
                <a:lnTo>
                  <a:pt x="3538" y="1878"/>
                </a:lnTo>
                <a:lnTo>
                  <a:pt x="3538" y="1879"/>
                </a:lnTo>
                <a:lnTo>
                  <a:pt x="3539" y="1884"/>
                </a:lnTo>
                <a:lnTo>
                  <a:pt x="3541" y="1890"/>
                </a:lnTo>
                <a:lnTo>
                  <a:pt x="3542" y="1892"/>
                </a:lnTo>
                <a:lnTo>
                  <a:pt x="3542" y="1890"/>
                </a:lnTo>
                <a:lnTo>
                  <a:pt x="3543" y="1883"/>
                </a:lnTo>
                <a:lnTo>
                  <a:pt x="3543" y="1884"/>
                </a:lnTo>
                <a:lnTo>
                  <a:pt x="3546" y="1886"/>
                </a:lnTo>
                <a:lnTo>
                  <a:pt x="3546" y="1883"/>
                </a:lnTo>
                <a:lnTo>
                  <a:pt x="3547" y="1886"/>
                </a:lnTo>
                <a:lnTo>
                  <a:pt x="3547" y="1871"/>
                </a:lnTo>
                <a:lnTo>
                  <a:pt x="3549" y="1865"/>
                </a:lnTo>
                <a:lnTo>
                  <a:pt x="3550" y="1865"/>
                </a:lnTo>
                <a:lnTo>
                  <a:pt x="3550" y="1864"/>
                </a:lnTo>
                <a:lnTo>
                  <a:pt x="3551" y="1866"/>
                </a:lnTo>
                <a:lnTo>
                  <a:pt x="3551" y="1866"/>
                </a:lnTo>
                <a:lnTo>
                  <a:pt x="3553" y="1860"/>
                </a:lnTo>
                <a:lnTo>
                  <a:pt x="3554" y="1867"/>
                </a:lnTo>
                <a:lnTo>
                  <a:pt x="3555" y="1871"/>
                </a:lnTo>
                <a:lnTo>
                  <a:pt x="3555" y="1875"/>
                </a:lnTo>
                <a:lnTo>
                  <a:pt x="3556" y="1864"/>
                </a:lnTo>
                <a:lnTo>
                  <a:pt x="3556" y="1850"/>
                </a:lnTo>
                <a:lnTo>
                  <a:pt x="3559" y="1857"/>
                </a:lnTo>
                <a:lnTo>
                  <a:pt x="3559" y="1844"/>
                </a:lnTo>
                <a:lnTo>
                  <a:pt x="3560" y="1828"/>
                </a:lnTo>
                <a:lnTo>
                  <a:pt x="3560" y="1830"/>
                </a:lnTo>
                <a:lnTo>
                  <a:pt x="3562" y="1834"/>
                </a:lnTo>
                <a:lnTo>
                  <a:pt x="3563" y="1834"/>
                </a:lnTo>
                <a:lnTo>
                  <a:pt x="3564" y="1827"/>
                </a:lnTo>
                <a:lnTo>
                  <a:pt x="3564" y="1830"/>
                </a:lnTo>
                <a:lnTo>
                  <a:pt x="3564" y="1845"/>
                </a:lnTo>
                <a:lnTo>
                  <a:pt x="3566" y="1826"/>
                </a:lnTo>
                <a:lnTo>
                  <a:pt x="3567" y="1822"/>
                </a:lnTo>
                <a:lnTo>
                  <a:pt x="3568" y="1815"/>
                </a:lnTo>
                <a:lnTo>
                  <a:pt x="3568" y="1818"/>
                </a:lnTo>
                <a:lnTo>
                  <a:pt x="3569" y="1809"/>
                </a:lnTo>
                <a:lnTo>
                  <a:pt x="3569" y="1808"/>
                </a:lnTo>
                <a:lnTo>
                  <a:pt x="3572" y="1793"/>
                </a:lnTo>
                <a:lnTo>
                  <a:pt x="3572" y="1774"/>
                </a:lnTo>
                <a:lnTo>
                  <a:pt x="3573" y="1789"/>
                </a:lnTo>
                <a:lnTo>
                  <a:pt x="3573" y="1789"/>
                </a:lnTo>
                <a:lnTo>
                  <a:pt x="3575" y="1789"/>
                </a:lnTo>
                <a:lnTo>
                  <a:pt x="3576" y="1783"/>
                </a:lnTo>
                <a:lnTo>
                  <a:pt x="3577" y="1779"/>
                </a:lnTo>
                <a:lnTo>
                  <a:pt x="3577" y="1780"/>
                </a:lnTo>
                <a:lnTo>
                  <a:pt x="3579" y="1766"/>
                </a:lnTo>
                <a:lnTo>
                  <a:pt x="3579" y="1783"/>
                </a:lnTo>
                <a:lnTo>
                  <a:pt x="3580" y="1767"/>
                </a:lnTo>
                <a:lnTo>
                  <a:pt x="3581" y="1759"/>
                </a:lnTo>
                <a:lnTo>
                  <a:pt x="3581" y="1749"/>
                </a:lnTo>
                <a:lnTo>
                  <a:pt x="3582" y="1761"/>
                </a:lnTo>
                <a:lnTo>
                  <a:pt x="3582" y="1762"/>
                </a:lnTo>
                <a:lnTo>
                  <a:pt x="3585" y="1761"/>
                </a:lnTo>
                <a:lnTo>
                  <a:pt x="3585" y="1762"/>
                </a:lnTo>
                <a:lnTo>
                  <a:pt x="3586" y="1766"/>
                </a:lnTo>
                <a:lnTo>
                  <a:pt x="3586" y="1753"/>
                </a:lnTo>
                <a:lnTo>
                  <a:pt x="3590" y="1740"/>
                </a:lnTo>
                <a:lnTo>
                  <a:pt x="3590" y="1753"/>
                </a:lnTo>
                <a:lnTo>
                  <a:pt x="3592" y="1766"/>
                </a:lnTo>
                <a:lnTo>
                  <a:pt x="3592" y="1795"/>
                </a:lnTo>
                <a:lnTo>
                  <a:pt x="3594" y="1797"/>
                </a:lnTo>
                <a:lnTo>
                  <a:pt x="3594" y="1791"/>
                </a:lnTo>
                <a:lnTo>
                  <a:pt x="3595" y="1771"/>
                </a:lnTo>
                <a:lnTo>
                  <a:pt x="3595" y="1765"/>
                </a:lnTo>
                <a:lnTo>
                  <a:pt x="3595" y="1775"/>
                </a:lnTo>
                <a:lnTo>
                  <a:pt x="3598" y="1780"/>
                </a:lnTo>
                <a:lnTo>
                  <a:pt x="3598" y="1784"/>
                </a:lnTo>
                <a:lnTo>
                  <a:pt x="3599" y="1795"/>
                </a:lnTo>
                <a:lnTo>
                  <a:pt x="3599" y="1797"/>
                </a:lnTo>
                <a:lnTo>
                  <a:pt x="3601" y="1793"/>
                </a:lnTo>
                <a:lnTo>
                  <a:pt x="3602" y="1788"/>
                </a:lnTo>
                <a:lnTo>
                  <a:pt x="3603" y="1761"/>
                </a:lnTo>
                <a:lnTo>
                  <a:pt x="3603" y="1766"/>
                </a:lnTo>
                <a:lnTo>
                  <a:pt x="3605" y="1769"/>
                </a:lnTo>
                <a:lnTo>
                  <a:pt x="3605" y="1780"/>
                </a:lnTo>
                <a:lnTo>
                  <a:pt x="3607" y="1774"/>
                </a:lnTo>
                <a:lnTo>
                  <a:pt x="3607" y="1780"/>
                </a:lnTo>
                <a:lnTo>
                  <a:pt x="3608" y="1779"/>
                </a:lnTo>
                <a:lnTo>
                  <a:pt x="3608" y="1771"/>
                </a:lnTo>
                <a:lnTo>
                  <a:pt x="3610" y="1758"/>
                </a:lnTo>
                <a:lnTo>
                  <a:pt x="3611" y="1746"/>
                </a:lnTo>
                <a:lnTo>
                  <a:pt x="3612" y="1752"/>
                </a:lnTo>
                <a:lnTo>
                  <a:pt x="3612" y="1755"/>
                </a:lnTo>
                <a:lnTo>
                  <a:pt x="3614" y="1752"/>
                </a:lnTo>
                <a:lnTo>
                  <a:pt x="3615" y="1750"/>
                </a:lnTo>
                <a:lnTo>
                  <a:pt x="3616" y="1748"/>
                </a:lnTo>
                <a:lnTo>
                  <a:pt x="3616" y="1739"/>
                </a:lnTo>
                <a:lnTo>
                  <a:pt x="3618" y="1742"/>
                </a:lnTo>
                <a:lnTo>
                  <a:pt x="3618" y="1740"/>
                </a:lnTo>
                <a:lnTo>
                  <a:pt x="3620" y="1724"/>
                </a:lnTo>
                <a:lnTo>
                  <a:pt x="3620" y="1724"/>
                </a:lnTo>
                <a:lnTo>
                  <a:pt x="3621" y="1723"/>
                </a:lnTo>
                <a:lnTo>
                  <a:pt x="3621" y="1729"/>
                </a:lnTo>
                <a:lnTo>
                  <a:pt x="3623" y="1728"/>
                </a:lnTo>
                <a:lnTo>
                  <a:pt x="3624" y="1719"/>
                </a:lnTo>
                <a:lnTo>
                  <a:pt x="3625" y="1713"/>
                </a:lnTo>
                <a:lnTo>
                  <a:pt x="3625" y="1732"/>
                </a:lnTo>
                <a:lnTo>
                  <a:pt x="3627" y="1729"/>
                </a:lnTo>
                <a:lnTo>
                  <a:pt x="3627" y="1737"/>
                </a:lnTo>
                <a:lnTo>
                  <a:pt x="3629" y="1732"/>
                </a:lnTo>
                <a:lnTo>
                  <a:pt x="3629" y="1744"/>
                </a:lnTo>
                <a:lnTo>
                  <a:pt x="3631" y="1761"/>
                </a:lnTo>
                <a:lnTo>
                  <a:pt x="3631" y="1746"/>
                </a:lnTo>
                <a:lnTo>
                  <a:pt x="3633" y="1750"/>
                </a:lnTo>
                <a:lnTo>
                  <a:pt x="3633" y="1767"/>
                </a:lnTo>
                <a:lnTo>
                  <a:pt x="3634" y="1774"/>
                </a:lnTo>
                <a:lnTo>
                  <a:pt x="3634" y="1776"/>
                </a:lnTo>
                <a:lnTo>
                  <a:pt x="3636" y="1765"/>
                </a:lnTo>
                <a:lnTo>
                  <a:pt x="3637" y="1765"/>
                </a:lnTo>
                <a:lnTo>
                  <a:pt x="3638" y="1761"/>
                </a:lnTo>
                <a:lnTo>
                  <a:pt x="3638" y="1757"/>
                </a:lnTo>
                <a:lnTo>
                  <a:pt x="3640" y="1771"/>
                </a:lnTo>
                <a:lnTo>
                  <a:pt x="3640" y="1774"/>
                </a:lnTo>
                <a:lnTo>
                  <a:pt x="3642" y="1801"/>
                </a:lnTo>
                <a:lnTo>
                  <a:pt x="3642" y="1780"/>
                </a:lnTo>
                <a:lnTo>
                  <a:pt x="3644" y="1762"/>
                </a:lnTo>
                <a:lnTo>
                  <a:pt x="3644" y="1753"/>
                </a:lnTo>
                <a:lnTo>
                  <a:pt x="3644" y="1752"/>
                </a:lnTo>
                <a:lnTo>
                  <a:pt x="3646" y="1735"/>
                </a:lnTo>
                <a:lnTo>
                  <a:pt x="3646" y="1736"/>
                </a:lnTo>
                <a:lnTo>
                  <a:pt x="3648" y="1745"/>
                </a:lnTo>
                <a:lnTo>
                  <a:pt x="3648" y="1722"/>
                </a:lnTo>
                <a:lnTo>
                  <a:pt x="3649" y="1741"/>
                </a:lnTo>
                <a:lnTo>
                  <a:pt x="3650" y="1735"/>
                </a:lnTo>
                <a:lnTo>
                  <a:pt x="3651" y="1727"/>
                </a:lnTo>
                <a:lnTo>
                  <a:pt x="3651" y="1731"/>
                </a:lnTo>
                <a:lnTo>
                  <a:pt x="3653" y="1731"/>
                </a:lnTo>
                <a:lnTo>
                  <a:pt x="3653" y="1727"/>
                </a:lnTo>
                <a:lnTo>
                  <a:pt x="3655" y="1726"/>
                </a:lnTo>
                <a:lnTo>
                  <a:pt x="3655" y="1742"/>
                </a:lnTo>
                <a:lnTo>
                  <a:pt x="3657" y="1737"/>
                </a:lnTo>
                <a:lnTo>
                  <a:pt x="3657" y="1714"/>
                </a:lnTo>
                <a:lnTo>
                  <a:pt x="3658" y="1719"/>
                </a:lnTo>
                <a:lnTo>
                  <a:pt x="3659" y="1722"/>
                </a:lnTo>
                <a:lnTo>
                  <a:pt x="3659" y="1728"/>
                </a:lnTo>
                <a:lnTo>
                  <a:pt x="3661" y="1709"/>
                </a:lnTo>
                <a:lnTo>
                  <a:pt x="3661" y="1707"/>
                </a:lnTo>
                <a:lnTo>
                  <a:pt x="3662" y="1719"/>
                </a:lnTo>
                <a:lnTo>
                  <a:pt x="3663" y="1722"/>
                </a:lnTo>
                <a:lnTo>
                  <a:pt x="3664" y="1719"/>
                </a:lnTo>
                <a:lnTo>
                  <a:pt x="3664" y="1713"/>
                </a:lnTo>
                <a:lnTo>
                  <a:pt x="3666" y="1694"/>
                </a:lnTo>
                <a:lnTo>
                  <a:pt x="3666" y="1685"/>
                </a:lnTo>
                <a:lnTo>
                  <a:pt x="3668" y="1684"/>
                </a:lnTo>
                <a:lnTo>
                  <a:pt x="3668" y="1685"/>
                </a:lnTo>
                <a:lnTo>
                  <a:pt x="3670" y="1690"/>
                </a:lnTo>
                <a:lnTo>
                  <a:pt x="3670" y="1677"/>
                </a:lnTo>
                <a:lnTo>
                  <a:pt x="3671" y="1668"/>
                </a:lnTo>
                <a:lnTo>
                  <a:pt x="3672" y="1676"/>
                </a:lnTo>
                <a:lnTo>
                  <a:pt x="3674" y="1671"/>
                </a:lnTo>
                <a:lnTo>
                  <a:pt x="3674" y="1670"/>
                </a:lnTo>
                <a:lnTo>
                  <a:pt x="3675" y="1687"/>
                </a:lnTo>
                <a:lnTo>
                  <a:pt x="3675" y="1692"/>
                </a:lnTo>
                <a:lnTo>
                  <a:pt x="3676" y="1684"/>
                </a:lnTo>
                <a:lnTo>
                  <a:pt x="3677" y="1692"/>
                </a:lnTo>
                <a:lnTo>
                  <a:pt x="3677" y="1689"/>
                </a:lnTo>
                <a:lnTo>
                  <a:pt x="3679" y="1681"/>
                </a:lnTo>
                <a:lnTo>
                  <a:pt x="3679" y="1679"/>
                </a:lnTo>
                <a:lnTo>
                  <a:pt x="3681" y="1679"/>
                </a:lnTo>
                <a:lnTo>
                  <a:pt x="3681" y="1703"/>
                </a:lnTo>
                <a:lnTo>
                  <a:pt x="3683" y="1710"/>
                </a:lnTo>
                <a:lnTo>
                  <a:pt x="3683" y="1688"/>
                </a:lnTo>
                <a:lnTo>
                  <a:pt x="3684" y="1689"/>
                </a:lnTo>
                <a:lnTo>
                  <a:pt x="3685" y="1672"/>
                </a:lnTo>
                <a:lnTo>
                  <a:pt x="3687" y="1677"/>
                </a:lnTo>
                <a:lnTo>
                  <a:pt x="3687" y="1697"/>
                </a:lnTo>
                <a:lnTo>
                  <a:pt x="3688" y="1681"/>
                </a:lnTo>
                <a:lnTo>
                  <a:pt x="3688" y="1679"/>
                </a:lnTo>
                <a:lnTo>
                  <a:pt x="3690" y="1680"/>
                </a:lnTo>
                <a:lnTo>
                  <a:pt x="3690" y="1668"/>
                </a:lnTo>
                <a:lnTo>
                  <a:pt x="3690" y="1671"/>
                </a:lnTo>
                <a:lnTo>
                  <a:pt x="3692" y="1676"/>
                </a:lnTo>
                <a:lnTo>
                  <a:pt x="3692" y="1684"/>
                </a:lnTo>
                <a:lnTo>
                  <a:pt x="3694" y="1664"/>
                </a:lnTo>
                <a:lnTo>
                  <a:pt x="3694" y="1666"/>
                </a:lnTo>
                <a:lnTo>
                  <a:pt x="3696" y="1666"/>
                </a:lnTo>
                <a:lnTo>
                  <a:pt x="3696" y="1660"/>
                </a:lnTo>
                <a:lnTo>
                  <a:pt x="3697" y="1668"/>
                </a:lnTo>
                <a:lnTo>
                  <a:pt x="3698" y="1671"/>
                </a:lnTo>
                <a:lnTo>
                  <a:pt x="3700" y="1666"/>
                </a:lnTo>
                <a:lnTo>
                  <a:pt x="3700" y="1666"/>
                </a:lnTo>
                <a:lnTo>
                  <a:pt x="3701" y="1670"/>
                </a:lnTo>
                <a:lnTo>
                  <a:pt x="3701" y="1675"/>
                </a:lnTo>
                <a:lnTo>
                  <a:pt x="3703" y="1676"/>
                </a:lnTo>
                <a:lnTo>
                  <a:pt x="3703" y="1663"/>
                </a:lnTo>
                <a:lnTo>
                  <a:pt x="3705" y="1666"/>
                </a:lnTo>
                <a:lnTo>
                  <a:pt x="3705" y="1670"/>
                </a:lnTo>
                <a:lnTo>
                  <a:pt x="3706" y="1664"/>
                </a:lnTo>
                <a:lnTo>
                  <a:pt x="3707" y="1667"/>
                </a:lnTo>
                <a:lnTo>
                  <a:pt x="3707" y="1680"/>
                </a:lnTo>
                <a:lnTo>
                  <a:pt x="3709" y="1688"/>
                </a:lnTo>
                <a:lnTo>
                  <a:pt x="3709" y="1668"/>
                </a:lnTo>
                <a:lnTo>
                  <a:pt x="3710" y="1671"/>
                </a:lnTo>
                <a:lnTo>
                  <a:pt x="3711" y="1667"/>
                </a:lnTo>
                <a:lnTo>
                  <a:pt x="3713" y="1653"/>
                </a:lnTo>
                <a:lnTo>
                  <a:pt x="3713" y="1644"/>
                </a:lnTo>
                <a:lnTo>
                  <a:pt x="3714" y="1644"/>
                </a:lnTo>
                <a:lnTo>
                  <a:pt x="3714" y="1633"/>
                </a:lnTo>
                <a:lnTo>
                  <a:pt x="3716" y="1631"/>
                </a:lnTo>
                <a:lnTo>
                  <a:pt x="3716" y="1633"/>
                </a:lnTo>
                <a:lnTo>
                  <a:pt x="3718" y="1640"/>
                </a:lnTo>
                <a:lnTo>
                  <a:pt x="3718" y="1644"/>
                </a:lnTo>
                <a:lnTo>
                  <a:pt x="3719" y="1650"/>
                </a:lnTo>
                <a:lnTo>
                  <a:pt x="3720" y="1651"/>
                </a:lnTo>
                <a:lnTo>
                  <a:pt x="3722" y="1651"/>
                </a:lnTo>
                <a:lnTo>
                  <a:pt x="3722" y="1644"/>
                </a:lnTo>
                <a:lnTo>
                  <a:pt x="3722" y="1629"/>
                </a:lnTo>
                <a:lnTo>
                  <a:pt x="3723" y="1633"/>
                </a:lnTo>
                <a:lnTo>
                  <a:pt x="3724" y="1641"/>
                </a:lnTo>
                <a:lnTo>
                  <a:pt x="3726" y="1632"/>
                </a:lnTo>
                <a:lnTo>
                  <a:pt x="3726" y="1623"/>
                </a:lnTo>
                <a:lnTo>
                  <a:pt x="3727" y="1623"/>
                </a:lnTo>
                <a:lnTo>
                  <a:pt x="3727" y="1620"/>
                </a:lnTo>
                <a:lnTo>
                  <a:pt x="3730" y="1611"/>
                </a:lnTo>
                <a:lnTo>
                  <a:pt x="3730" y="1603"/>
                </a:lnTo>
                <a:lnTo>
                  <a:pt x="3731" y="1612"/>
                </a:lnTo>
                <a:lnTo>
                  <a:pt x="3731" y="1606"/>
                </a:lnTo>
                <a:lnTo>
                  <a:pt x="3732" y="1608"/>
                </a:lnTo>
                <a:lnTo>
                  <a:pt x="3733" y="1615"/>
                </a:lnTo>
                <a:lnTo>
                  <a:pt x="3735" y="1627"/>
                </a:lnTo>
                <a:lnTo>
                  <a:pt x="3735" y="1621"/>
                </a:lnTo>
                <a:lnTo>
                  <a:pt x="3736" y="1623"/>
                </a:lnTo>
                <a:lnTo>
                  <a:pt x="3736" y="1619"/>
                </a:lnTo>
                <a:lnTo>
                  <a:pt x="3737" y="1614"/>
                </a:lnTo>
                <a:lnTo>
                  <a:pt x="3739" y="1615"/>
                </a:lnTo>
                <a:lnTo>
                  <a:pt x="3739" y="1607"/>
                </a:lnTo>
                <a:lnTo>
                  <a:pt x="3740" y="1601"/>
                </a:lnTo>
                <a:lnTo>
                  <a:pt x="3740" y="1601"/>
                </a:lnTo>
                <a:lnTo>
                  <a:pt x="3743" y="1603"/>
                </a:lnTo>
                <a:lnTo>
                  <a:pt x="3743" y="1629"/>
                </a:lnTo>
                <a:lnTo>
                  <a:pt x="3744" y="1638"/>
                </a:lnTo>
                <a:lnTo>
                  <a:pt x="3744" y="1645"/>
                </a:lnTo>
                <a:lnTo>
                  <a:pt x="3745" y="1634"/>
                </a:lnTo>
                <a:lnTo>
                  <a:pt x="3746" y="1629"/>
                </a:lnTo>
                <a:lnTo>
                  <a:pt x="3748" y="1628"/>
                </a:lnTo>
                <a:lnTo>
                  <a:pt x="3748" y="1637"/>
                </a:lnTo>
                <a:lnTo>
                  <a:pt x="3749" y="1649"/>
                </a:lnTo>
                <a:lnTo>
                  <a:pt x="3749" y="1649"/>
                </a:lnTo>
                <a:lnTo>
                  <a:pt x="3752" y="1637"/>
                </a:lnTo>
                <a:lnTo>
                  <a:pt x="3752" y="1628"/>
                </a:lnTo>
                <a:lnTo>
                  <a:pt x="3753" y="1634"/>
                </a:lnTo>
                <a:lnTo>
                  <a:pt x="3753" y="1619"/>
                </a:lnTo>
                <a:lnTo>
                  <a:pt x="3753" y="1606"/>
                </a:lnTo>
                <a:lnTo>
                  <a:pt x="3756" y="1606"/>
                </a:lnTo>
                <a:lnTo>
                  <a:pt x="3756" y="1611"/>
                </a:lnTo>
                <a:lnTo>
                  <a:pt x="3758" y="1590"/>
                </a:lnTo>
                <a:lnTo>
                  <a:pt x="3759" y="1601"/>
                </a:lnTo>
                <a:lnTo>
                  <a:pt x="3761" y="1593"/>
                </a:lnTo>
                <a:lnTo>
                  <a:pt x="3762" y="1589"/>
                </a:lnTo>
                <a:lnTo>
                  <a:pt x="3762" y="1580"/>
                </a:lnTo>
                <a:lnTo>
                  <a:pt x="3765" y="1577"/>
                </a:lnTo>
                <a:lnTo>
                  <a:pt x="3765" y="1554"/>
                </a:lnTo>
                <a:lnTo>
                  <a:pt x="3766" y="1547"/>
                </a:lnTo>
                <a:lnTo>
                  <a:pt x="3766" y="1536"/>
                </a:lnTo>
                <a:lnTo>
                  <a:pt x="3767" y="1538"/>
                </a:lnTo>
                <a:lnTo>
                  <a:pt x="3769" y="1523"/>
                </a:lnTo>
                <a:lnTo>
                  <a:pt x="3769" y="1525"/>
                </a:lnTo>
                <a:lnTo>
                  <a:pt x="3770" y="1516"/>
                </a:lnTo>
                <a:lnTo>
                  <a:pt x="3770" y="1519"/>
                </a:lnTo>
                <a:lnTo>
                  <a:pt x="3771" y="1512"/>
                </a:lnTo>
                <a:lnTo>
                  <a:pt x="3772" y="1513"/>
                </a:lnTo>
                <a:lnTo>
                  <a:pt x="3774" y="1510"/>
                </a:lnTo>
                <a:lnTo>
                  <a:pt x="3774" y="1506"/>
                </a:lnTo>
                <a:lnTo>
                  <a:pt x="3775" y="1516"/>
                </a:lnTo>
                <a:lnTo>
                  <a:pt x="3775" y="1543"/>
                </a:lnTo>
                <a:lnTo>
                  <a:pt x="3778" y="1564"/>
                </a:lnTo>
                <a:lnTo>
                  <a:pt x="3778" y="1542"/>
                </a:lnTo>
                <a:lnTo>
                  <a:pt x="3779" y="1542"/>
                </a:lnTo>
                <a:lnTo>
                  <a:pt x="3779" y="1552"/>
                </a:lnTo>
                <a:lnTo>
                  <a:pt x="3780" y="1562"/>
                </a:lnTo>
                <a:lnTo>
                  <a:pt x="3782" y="1559"/>
                </a:lnTo>
                <a:lnTo>
                  <a:pt x="3783" y="1558"/>
                </a:lnTo>
                <a:lnTo>
                  <a:pt x="3783" y="1550"/>
                </a:lnTo>
                <a:lnTo>
                  <a:pt x="3784" y="1530"/>
                </a:lnTo>
                <a:lnTo>
                  <a:pt x="3784" y="1512"/>
                </a:lnTo>
                <a:lnTo>
                  <a:pt x="3785" y="1520"/>
                </a:lnTo>
                <a:lnTo>
                  <a:pt x="3787" y="1507"/>
                </a:lnTo>
                <a:lnTo>
                  <a:pt x="3787" y="1487"/>
                </a:lnTo>
                <a:lnTo>
                  <a:pt x="3788" y="1490"/>
                </a:lnTo>
                <a:lnTo>
                  <a:pt x="3788" y="1485"/>
                </a:lnTo>
                <a:lnTo>
                  <a:pt x="3791" y="1474"/>
                </a:lnTo>
                <a:lnTo>
                  <a:pt x="3791" y="1477"/>
                </a:lnTo>
                <a:lnTo>
                  <a:pt x="3792" y="1472"/>
                </a:lnTo>
                <a:lnTo>
                  <a:pt x="3792" y="1469"/>
                </a:lnTo>
                <a:lnTo>
                  <a:pt x="3793" y="1464"/>
                </a:lnTo>
                <a:lnTo>
                  <a:pt x="3795" y="1451"/>
                </a:lnTo>
                <a:lnTo>
                  <a:pt x="3796" y="1424"/>
                </a:lnTo>
                <a:lnTo>
                  <a:pt x="3796" y="1437"/>
                </a:lnTo>
                <a:lnTo>
                  <a:pt x="3797" y="1428"/>
                </a:lnTo>
                <a:lnTo>
                  <a:pt x="3797" y="1412"/>
                </a:lnTo>
                <a:lnTo>
                  <a:pt x="3800" y="1446"/>
                </a:lnTo>
                <a:lnTo>
                  <a:pt x="3800" y="1441"/>
                </a:lnTo>
                <a:lnTo>
                  <a:pt x="3800" y="1437"/>
                </a:lnTo>
                <a:lnTo>
                  <a:pt x="3801" y="1426"/>
                </a:lnTo>
                <a:lnTo>
                  <a:pt x="3801" y="1451"/>
                </a:lnTo>
                <a:lnTo>
                  <a:pt x="3804" y="1457"/>
                </a:lnTo>
                <a:lnTo>
                  <a:pt x="3804" y="1446"/>
                </a:lnTo>
                <a:lnTo>
                  <a:pt x="3805" y="1465"/>
                </a:lnTo>
                <a:lnTo>
                  <a:pt x="3805" y="1474"/>
                </a:lnTo>
                <a:lnTo>
                  <a:pt x="3806" y="1500"/>
                </a:lnTo>
                <a:lnTo>
                  <a:pt x="3808" y="1481"/>
                </a:lnTo>
                <a:lnTo>
                  <a:pt x="3809" y="1476"/>
                </a:lnTo>
                <a:lnTo>
                  <a:pt x="3809" y="1493"/>
                </a:lnTo>
                <a:lnTo>
                  <a:pt x="3810" y="1495"/>
                </a:lnTo>
                <a:lnTo>
                  <a:pt x="3810" y="1489"/>
                </a:lnTo>
                <a:lnTo>
                  <a:pt x="3813" y="1507"/>
                </a:lnTo>
                <a:lnTo>
                  <a:pt x="3813" y="1486"/>
                </a:lnTo>
                <a:lnTo>
                  <a:pt x="3814" y="1469"/>
                </a:lnTo>
                <a:lnTo>
                  <a:pt x="3814" y="1474"/>
                </a:lnTo>
                <a:lnTo>
                  <a:pt x="3815" y="1468"/>
                </a:lnTo>
                <a:lnTo>
                  <a:pt x="3817" y="1467"/>
                </a:lnTo>
                <a:lnTo>
                  <a:pt x="3817" y="1443"/>
                </a:lnTo>
                <a:lnTo>
                  <a:pt x="3818" y="1443"/>
                </a:lnTo>
                <a:lnTo>
                  <a:pt x="3818" y="1448"/>
                </a:lnTo>
                <a:lnTo>
                  <a:pt x="3819" y="1434"/>
                </a:lnTo>
                <a:lnTo>
                  <a:pt x="3821" y="1451"/>
                </a:lnTo>
                <a:lnTo>
                  <a:pt x="3822" y="1469"/>
                </a:lnTo>
                <a:lnTo>
                  <a:pt x="3822" y="1461"/>
                </a:lnTo>
                <a:lnTo>
                  <a:pt x="3823" y="1465"/>
                </a:lnTo>
                <a:lnTo>
                  <a:pt x="3823" y="1482"/>
                </a:lnTo>
                <a:lnTo>
                  <a:pt x="3826" y="1494"/>
                </a:lnTo>
                <a:lnTo>
                  <a:pt x="3826" y="1508"/>
                </a:lnTo>
                <a:lnTo>
                  <a:pt x="3827" y="1487"/>
                </a:lnTo>
                <a:lnTo>
                  <a:pt x="3827" y="1491"/>
                </a:lnTo>
                <a:lnTo>
                  <a:pt x="3831" y="1469"/>
                </a:lnTo>
                <a:lnTo>
                  <a:pt x="3831" y="1480"/>
                </a:lnTo>
                <a:lnTo>
                  <a:pt x="3832" y="1487"/>
                </a:lnTo>
                <a:lnTo>
                  <a:pt x="3832" y="1499"/>
                </a:lnTo>
                <a:lnTo>
                  <a:pt x="3834" y="1511"/>
                </a:lnTo>
                <a:lnTo>
                  <a:pt x="3835" y="1499"/>
                </a:lnTo>
                <a:lnTo>
                  <a:pt x="3835" y="1494"/>
                </a:lnTo>
                <a:lnTo>
                  <a:pt x="3836" y="1493"/>
                </a:lnTo>
                <a:lnTo>
                  <a:pt x="3836" y="1486"/>
                </a:lnTo>
                <a:lnTo>
                  <a:pt x="3839" y="1491"/>
                </a:lnTo>
                <a:lnTo>
                  <a:pt x="3840" y="1507"/>
                </a:lnTo>
                <a:lnTo>
                  <a:pt x="3840" y="1486"/>
                </a:lnTo>
                <a:lnTo>
                  <a:pt x="3841" y="1499"/>
                </a:lnTo>
                <a:lnTo>
                  <a:pt x="3843" y="1494"/>
                </a:lnTo>
                <a:lnTo>
                  <a:pt x="3844" y="1503"/>
                </a:lnTo>
                <a:lnTo>
                  <a:pt x="3844" y="1516"/>
                </a:lnTo>
                <a:lnTo>
                  <a:pt x="3845" y="1556"/>
                </a:lnTo>
                <a:lnTo>
                  <a:pt x="3845" y="1560"/>
                </a:lnTo>
                <a:lnTo>
                  <a:pt x="3848" y="1528"/>
                </a:lnTo>
                <a:lnTo>
                  <a:pt x="3848" y="1530"/>
                </a:lnTo>
                <a:lnTo>
                  <a:pt x="3848" y="1516"/>
                </a:lnTo>
                <a:lnTo>
                  <a:pt x="3849" y="1508"/>
                </a:lnTo>
                <a:lnTo>
                  <a:pt x="3849" y="1511"/>
                </a:lnTo>
                <a:lnTo>
                  <a:pt x="3852" y="1499"/>
                </a:lnTo>
                <a:lnTo>
                  <a:pt x="3852" y="1494"/>
                </a:lnTo>
                <a:lnTo>
                  <a:pt x="3853" y="1486"/>
                </a:lnTo>
                <a:lnTo>
                  <a:pt x="3853" y="1490"/>
                </a:lnTo>
                <a:lnTo>
                  <a:pt x="3854" y="1494"/>
                </a:lnTo>
                <a:lnTo>
                  <a:pt x="3857" y="1494"/>
                </a:lnTo>
                <a:lnTo>
                  <a:pt x="3857" y="1484"/>
                </a:lnTo>
                <a:lnTo>
                  <a:pt x="3858" y="1480"/>
                </a:lnTo>
                <a:lnTo>
                  <a:pt x="3858" y="1463"/>
                </a:lnTo>
                <a:lnTo>
                  <a:pt x="3861" y="1459"/>
                </a:lnTo>
                <a:lnTo>
                  <a:pt x="3861" y="1461"/>
                </a:lnTo>
                <a:lnTo>
                  <a:pt x="3862" y="1476"/>
                </a:lnTo>
                <a:lnTo>
                  <a:pt x="3862" y="1474"/>
                </a:lnTo>
                <a:lnTo>
                  <a:pt x="3864" y="1494"/>
                </a:lnTo>
                <a:lnTo>
                  <a:pt x="3865" y="1504"/>
                </a:lnTo>
                <a:lnTo>
                  <a:pt x="3865" y="1507"/>
                </a:lnTo>
                <a:lnTo>
                  <a:pt x="3866" y="1521"/>
                </a:lnTo>
                <a:lnTo>
                  <a:pt x="3866" y="1500"/>
                </a:lnTo>
                <a:lnTo>
                  <a:pt x="3867" y="1517"/>
                </a:lnTo>
                <a:lnTo>
                  <a:pt x="3869" y="1530"/>
                </a:lnTo>
                <a:lnTo>
                  <a:pt x="3870" y="1537"/>
                </a:lnTo>
                <a:lnTo>
                  <a:pt x="3870" y="1545"/>
                </a:lnTo>
                <a:lnTo>
                  <a:pt x="3871" y="1542"/>
                </a:lnTo>
                <a:lnTo>
                  <a:pt x="3871" y="1542"/>
                </a:lnTo>
                <a:lnTo>
                  <a:pt x="3874" y="1549"/>
                </a:lnTo>
                <a:lnTo>
                  <a:pt x="3874" y="1534"/>
                </a:lnTo>
                <a:lnTo>
                  <a:pt x="3875" y="1534"/>
                </a:lnTo>
                <a:lnTo>
                  <a:pt x="3875" y="1512"/>
                </a:lnTo>
                <a:lnTo>
                  <a:pt x="3877" y="1519"/>
                </a:lnTo>
                <a:lnTo>
                  <a:pt x="3878" y="1534"/>
                </a:lnTo>
                <a:lnTo>
                  <a:pt x="3879" y="1558"/>
                </a:lnTo>
                <a:lnTo>
                  <a:pt x="3879" y="1554"/>
                </a:lnTo>
                <a:lnTo>
                  <a:pt x="3879" y="1563"/>
                </a:lnTo>
                <a:lnTo>
                  <a:pt x="3880" y="1560"/>
                </a:lnTo>
                <a:lnTo>
                  <a:pt x="3882" y="1547"/>
                </a:lnTo>
                <a:lnTo>
                  <a:pt x="3883" y="1546"/>
                </a:lnTo>
                <a:lnTo>
                  <a:pt x="3883" y="1530"/>
                </a:lnTo>
                <a:lnTo>
                  <a:pt x="3884" y="1539"/>
                </a:lnTo>
                <a:lnTo>
                  <a:pt x="3884" y="1549"/>
                </a:lnTo>
                <a:lnTo>
                  <a:pt x="3887" y="1555"/>
                </a:lnTo>
                <a:lnTo>
                  <a:pt x="3887" y="1542"/>
                </a:lnTo>
                <a:lnTo>
                  <a:pt x="3888" y="1537"/>
                </a:lnTo>
                <a:lnTo>
                  <a:pt x="3888" y="1537"/>
                </a:lnTo>
                <a:lnTo>
                  <a:pt x="3890" y="1543"/>
                </a:lnTo>
                <a:lnTo>
                  <a:pt x="3891" y="1543"/>
                </a:lnTo>
                <a:lnTo>
                  <a:pt x="3892" y="1534"/>
                </a:lnTo>
                <a:lnTo>
                  <a:pt x="3892" y="1543"/>
                </a:lnTo>
                <a:lnTo>
                  <a:pt x="3893" y="1563"/>
                </a:lnTo>
                <a:lnTo>
                  <a:pt x="3893" y="1572"/>
                </a:lnTo>
                <a:lnTo>
                  <a:pt x="3895" y="1575"/>
                </a:lnTo>
                <a:lnTo>
                  <a:pt x="3896" y="1580"/>
                </a:lnTo>
                <a:lnTo>
                  <a:pt x="3896" y="1588"/>
                </a:lnTo>
                <a:lnTo>
                  <a:pt x="3897" y="1589"/>
                </a:lnTo>
                <a:lnTo>
                  <a:pt x="3897" y="1595"/>
                </a:lnTo>
                <a:lnTo>
                  <a:pt x="3900" y="1579"/>
                </a:lnTo>
                <a:lnTo>
                  <a:pt x="3900" y="1576"/>
                </a:lnTo>
                <a:lnTo>
                  <a:pt x="3901" y="1572"/>
                </a:lnTo>
                <a:lnTo>
                  <a:pt x="3901" y="1559"/>
                </a:lnTo>
                <a:lnTo>
                  <a:pt x="3903" y="1556"/>
                </a:lnTo>
                <a:lnTo>
                  <a:pt x="3904" y="1545"/>
                </a:lnTo>
                <a:lnTo>
                  <a:pt x="3905" y="1550"/>
                </a:lnTo>
                <a:lnTo>
                  <a:pt x="3905" y="1560"/>
                </a:lnTo>
                <a:lnTo>
                  <a:pt x="3906" y="1549"/>
                </a:lnTo>
                <a:lnTo>
                  <a:pt x="3906" y="1550"/>
                </a:lnTo>
                <a:lnTo>
                  <a:pt x="3909" y="1542"/>
                </a:lnTo>
                <a:lnTo>
                  <a:pt x="3909" y="1532"/>
                </a:lnTo>
                <a:lnTo>
                  <a:pt x="3910" y="1524"/>
                </a:lnTo>
                <a:lnTo>
                  <a:pt x="3910" y="1520"/>
                </a:lnTo>
                <a:lnTo>
                  <a:pt x="3910" y="1525"/>
                </a:lnTo>
                <a:lnTo>
                  <a:pt x="3913" y="1515"/>
                </a:lnTo>
                <a:lnTo>
                  <a:pt x="3913" y="1513"/>
                </a:lnTo>
                <a:lnTo>
                  <a:pt x="3914" y="1498"/>
                </a:lnTo>
                <a:lnTo>
                  <a:pt x="3914" y="1480"/>
                </a:lnTo>
                <a:lnTo>
                  <a:pt x="3916" y="1478"/>
                </a:lnTo>
                <a:lnTo>
                  <a:pt x="3917" y="1494"/>
                </a:lnTo>
                <a:lnTo>
                  <a:pt x="3918" y="1494"/>
                </a:lnTo>
                <a:lnTo>
                  <a:pt x="3918" y="1499"/>
                </a:lnTo>
                <a:lnTo>
                  <a:pt x="3920" y="1497"/>
                </a:lnTo>
                <a:lnTo>
                  <a:pt x="3920" y="1493"/>
                </a:lnTo>
                <a:lnTo>
                  <a:pt x="3922" y="1504"/>
                </a:lnTo>
                <a:lnTo>
                  <a:pt x="3922" y="1513"/>
                </a:lnTo>
                <a:lnTo>
                  <a:pt x="3923" y="1510"/>
                </a:lnTo>
                <a:lnTo>
                  <a:pt x="3923" y="1489"/>
                </a:lnTo>
                <a:lnTo>
                  <a:pt x="3925" y="1503"/>
                </a:lnTo>
                <a:lnTo>
                  <a:pt x="3926" y="1504"/>
                </a:lnTo>
                <a:lnTo>
                  <a:pt x="3926" y="1519"/>
                </a:lnTo>
                <a:lnTo>
                  <a:pt x="3927" y="1516"/>
                </a:lnTo>
                <a:lnTo>
                  <a:pt x="3927" y="1513"/>
                </a:lnTo>
                <a:lnTo>
                  <a:pt x="3929" y="1513"/>
                </a:lnTo>
                <a:lnTo>
                  <a:pt x="3930" y="1516"/>
                </a:lnTo>
                <a:lnTo>
                  <a:pt x="3931" y="1500"/>
                </a:lnTo>
                <a:lnTo>
                  <a:pt x="3931" y="1510"/>
                </a:lnTo>
                <a:lnTo>
                  <a:pt x="3933" y="1541"/>
                </a:lnTo>
                <a:lnTo>
                  <a:pt x="3933" y="1524"/>
                </a:lnTo>
                <a:lnTo>
                  <a:pt x="3935" y="1516"/>
                </a:lnTo>
                <a:lnTo>
                  <a:pt x="3935" y="1551"/>
                </a:lnTo>
                <a:lnTo>
                  <a:pt x="3936" y="1571"/>
                </a:lnTo>
                <a:lnTo>
                  <a:pt x="3936" y="1585"/>
                </a:lnTo>
                <a:lnTo>
                  <a:pt x="3938" y="1606"/>
                </a:lnTo>
                <a:lnTo>
                  <a:pt x="3939" y="1614"/>
                </a:lnTo>
                <a:lnTo>
                  <a:pt x="3940" y="1605"/>
                </a:lnTo>
                <a:lnTo>
                  <a:pt x="3940" y="1636"/>
                </a:lnTo>
                <a:lnTo>
                  <a:pt x="3942" y="1645"/>
                </a:lnTo>
                <a:lnTo>
                  <a:pt x="3942" y="1607"/>
                </a:lnTo>
                <a:lnTo>
                  <a:pt x="3943" y="1599"/>
                </a:lnTo>
                <a:lnTo>
                  <a:pt x="3944" y="1563"/>
                </a:lnTo>
                <a:lnTo>
                  <a:pt x="3944" y="1550"/>
                </a:lnTo>
                <a:lnTo>
                  <a:pt x="3946" y="1550"/>
                </a:lnTo>
                <a:lnTo>
                  <a:pt x="3946" y="1558"/>
                </a:lnTo>
                <a:lnTo>
                  <a:pt x="3948" y="1556"/>
                </a:lnTo>
                <a:lnTo>
                  <a:pt x="3948" y="1551"/>
                </a:lnTo>
                <a:lnTo>
                  <a:pt x="3949" y="1559"/>
                </a:lnTo>
                <a:lnTo>
                  <a:pt x="3949" y="1558"/>
                </a:lnTo>
                <a:lnTo>
                  <a:pt x="3951" y="1530"/>
                </a:lnTo>
                <a:lnTo>
                  <a:pt x="3952" y="1513"/>
                </a:lnTo>
                <a:lnTo>
                  <a:pt x="3953" y="1517"/>
                </a:lnTo>
                <a:lnTo>
                  <a:pt x="3953" y="1495"/>
                </a:lnTo>
                <a:lnTo>
                  <a:pt x="3955" y="1493"/>
                </a:lnTo>
                <a:lnTo>
                  <a:pt x="3955" y="1513"/>
                </a:lnTo>
                <a:lnTo>
                  <a:pt x="3957" y="1512"/>
                </a:lnTo>
                <a:lnTo>
                  <a:pt x="3957" y="1512"/>
                </a:lnTo>
                <a:lnTo>
                  <a:pt x="3957" y="1525"/>
                </a:lnTo>
                <a:lnTo>
                  <a:pt x="3959" y="1526"/>
                </a:lnTo>
                <a:lnTo>
                  <a:pt x="3959" y="1536"/>
                </a:lnTo>
                <a:lnTo>
                  <a:pt x="3961" y="1526"/>
                </a:lnTo>
                <a:lnTo>
                  <a:pt x="3961" y="1519"/>
                </a:lnTo>
                <a:lnTo>
                  <a:pt x="3962" y="1503"/>
                </a:lnTo>
                <a:lnTo>
                  <a:pt x="3962" y="1497"/>
                </a:lnTo>
                <a:lnTo>
                  <a:pt x="3964" y="1473"/>
                </a:lnTo>
                <a:lnTo>
                  <a:pt x="3965" y="1465"/>
                </a:lnTo>
                <a:lnTo>
                  <a:pt x="3966" y="1455"/>
                </a:lnTo>
                <a:lnTo>
                  <a:pt x="3966" y="1465"/>
                </a:lnTo>
                <a:lnTo>
                  <a:pt x="3968" y="1444"/>
                </a:lnTo>
                <a:lnTo>
                  <a:pt x="3968" y="1446"/>
                </a:lnTo>
                <a:lnTo>
                  <a:pt x="3970" y="1447"/>
                </a:lnTo>
                <a:lnTo>
                  <a:pt x="3970" y="1438"/>
                </a:lnTo>
                <a:lnTo>
                  <a:pt x="3972" y="1422"/>
                </a:lnTo>
                <a:lnTo>
                  <a:pt x="3972" y="1404"/>
                </a:lnTo>
                <a:lnTo>
                  <a:pt x="3973" y="1375"/>
                </a:lnTo>
                <a:lnTo>
                  <a:pt x="3974" y="1385"/>
                </a:lnTo>
                <a:lnTo>
                  <a:pt x="3974" y="1420"/>
                </a:lnTo>
                <a:lnTo>
                  <a:pt x="3975" y="1425"/>
                </a:lnTo>
                <a:lnTo>
                  <a:pt x="3975" y="1417"/>
                </a:lnTo>
                <a:lnTo>
                  <a:pt x="3977" y="1444"/>
                </a:lnTo>
                <a:lnTo>
                  <a:pt x="3978" y="1478"/>
                </a:lnTo>
                <a:lnTo>
                  <a:pt x="3979" y="1465"/>
                </a:lnTo>
                <a:lnTo>
                  <a:pt x="3979" y="1455"/>
                </a:lnTo>
                <a:lnTo>
                  <a:pt x="3981" y="1422"/>
                </a:lnTo>
                <a:lnTo>
                  <a:pt x="3981" y="1418"/>
                </a:lnTo>
                <a:lnTo>
                  <a:pt x="3983" y="1417"/>
                </a:lnTo>
                <a:lnTo>
                  <a:pt x="3983" y="1403"/>
                </a:lnTo>
                <a:lnTo>
                  <a:pt x="3985" y="1411"/>
                </a:lnTo>
                <a:lnTo>
                  <a:pt x="3987" y="1402"/>
                </a:lnTo>
                <a:lnTo>
                  <a:pt x="3988" y="1407"/>
                </a:lnTo>
                <a:lnTo>
                  <a:pt x="3988" y="1404"/>
                </a:lnTo>
                <a:lnTo>
                  <a:pt x="3990" y="1403"/>
                </a:lnTo>
                <a:lnTo>
                  <a:pt x="3991" y="1420"/>
                </a:lnTo>
                <a:lnTo>
                  <a:pt x="3992" y="1442"/>
                </a:lnTo>
                <a:lnTo>
                  <a:pt x="3992" y="1443"/>
                </a:lnTo>
                <a:lnTo>
                  <a:pt x="3994" y="1428"/>
                </a:lnTo>
                <a:lnTo>
                  <a:pt x="3994" y="1431"/>
                </a:lnTo>
                <a:lnTo>
                  <a:pt x="3996" y="1433"/>
                </a:lnTo>
                <a:lnTo>
                  <a:pt x="3996" y="1402"/>
                </a:lnTo>
                <a:lnTo>
                  <a:pt x="3998" y="1416"/>
                </a:lnTo>
                <a:lnTo>
                  <a:pt x="3998" y="1394"/>
                </a:lnTo>
                <a:lnTo>
                  <a:pt x="3999" y="1387"/>
                </a:lnTo>
                <a:lnTo>
                  <a:pt x="4000" y="1374"/>
                </a:lnTo>
                <a:lnTo>
                  <a:pt x="4001" y="1374"/>
                </a:lnTo>
                <a:lnTo>
                  <a:pt x="4001" y="1359"/>
                </a:lnTo>
                <a:lnTo>
                  <a:pt x="4003" y="1338"/>
                </a:lnTo>
                <a:lnTo>
                  <a:pt x="4003" y="1307"/>
                </a:lnTo>
                <a:lnTo>
                  <a:pt x="4004" y="1303"/>
                </a:lnTo>
                <a:lnTo>
                  <a:pt x="4005" y="1316"/>
                </a:lnTo>
                <a:lnTo>
                  <a:pt x="4005" y="1326"/>
                </a:lnTo>
                <a:lnTo>
                  <a:pt x="4007" y="1329"/>
                </a:lnTo>
                <a:lnTo>
                  <a:pt x="4007" y="1335"/>
                </a:lnTo>
                <a:lnTo>
                  <a:pt x="4009" y="1335"/>
                </a:lnTo>
                <a:lnTo>
                  <a:pt x="4009" y="1308"/>
                </a:lnTo>
                <a:lnTo>
                  <a:pt x="4011" y="1299"/>
                </a:lnTo>
                <a:lnTo>
                  <a:pt x="4011" y="1301"/>
                </a:lnTo>
                <a:lnTo>
                  <a:pt x="4012" y="1296"/>
                </a:lnTo>
                <a:lnTo>
                  <a:pt x="4013" y="1305"/>
                </a:lnTo>
                <a:lnTo>
                  <a:pt x="4015" y="1290"/>
                </a:lnTo>
                <a:lnTo>
                  <a:pt x="4015" y="1277"/>
                </a:lnTo>
                <a:lnTo>
                  <a:pt x="4016" y="1266"/>
                </a:lnTo>
                <a:lnTo>
                  <a:pt x="4016" y="1270"/>
                </a:lnTo>
                <a:lnTo>
                  <a:pt x="4018" y="1275"/>
                </a:lnTo>
                <a:lnTo>
                  <a:pt x="4018" y="1280"/>
                </a:lnTo>
                <a:lnTo>
                  <a:pt x="4020" y="1253"/>
                </a:lnTo>
                <a:lnTo>
                  <a:pt x="4020" y="1245"/>
                </a:lnTo>
                <a:lnTo>
                  <a:pt x="4020" y="1253"/>
                </a:lnTo>
                <a:lnTo>
                  <a:pt x="4022" y="1225"/>
                </a:lnTo>
                <a:lnTo>
                  <a:pt x="4022" y="1226"/>
                </a:lnTo>
                <a:lnTo>
                  <a:pt x="4024" y="1223"/>
                </a:lnTo>
                <a:lnTo>
                  <a:pt x="4024" y="1218"/>
                </a:lnTo>
                <a:lnTo>
                  <a:pt x="4025" y="1196"/>
                </a:lnTo>
                <a:lnTo>
                  <a:pt x="4026" y="1201"/>
                </a:lnTo>
                <a:lnTo>
                  <a:pt x="4028" y="1219"/>
                </a:lnTo>
                <a:lnTo>
                  <a:pt x="4028" y="1202"/>
                </a:lnTo>
                <a:lnTo>
                  <a:pt x="4029" y="1184"/>
                </a:lnTo>
                <a:lnTo>
                  <a:pt x="4029" y="1184"/>
                </a:lnTo>
                <a:lnTo>
                  <a:pt x="4031" y="1197"/>
                </a:lnTo>
                <a:lnTo>
                  <a:pt x="4031" y="1208"/>
                </a:lnTo>
                <a:lnTo>
                  <a:pt x="4033" y="1184"/>
                </a:lnTo>
                <a:lnTo>
                  <a:pt x="4033" y="1143"/>
                </a:lnTo>
                <a:lnTo>
                  <a:pt x="4034" y="1131"/>
                </a:lnTo>
                <a:lnTo>
                  <a:pt x="4035" y="1158"/>
                </a:lnTo>
                <a:lnTo>
                  <a:pt x="4037" y="1191"/>
                </a:lnTo>
                <a:lnTo>
                  <a:pt x="4037" y="1169"/>
                </a:lnTo>
                <a:lnTo>
                  <a:pt x="4037" y="1169"/>
                </a:lnTo>
                <a:lnTo>
                  <a:pt x="4038" y="1139"/>
                </a:lnTo>
                <a:lnTo>
                  <a:pt x="4039" y="1149"/>
                </a:lnTo>
                <a:lnTo>
                  <a:pt x="4041" y="1150"/>
                </a:lnTo>
                <a:lnTo>
                  <a:pt x="4041" y="1165"/>
                </a:lnTo>
                <a:lnTo>
                  <a:pt x="4042" y="1189"/>
                </a:lnTo>
                <a:lnTo>
                  <a:pt x="4042" y="1188"/>
                </a:lnTo>
                <a:lnTo>
                  <a:pt x="4044" y="1162"/>
                </a:lnTo>
                <a:lnTo>
                  <a:pt x="4044" y="1184"/>
                </a:lnTo>
                <a:lnTo>
                  <a:pt x="4046" y="1184"/>
                </a:lnTo>
                <a:lnTo>
                  <a:pt x="4046" y="1183"/>
                </a:lnTo>
                <a:lnTo>
                  <a:pt x="4050" y="1153"/>
                </a:lnTo>
                <a:lnTo>
                  <a:pt x="4050" y="1146"/>
                </a:lnTo>
                <a:lnTo>
                  <a:pt x="4051" y="1124"/>
                </a:lnTo>
                <a:lnTo>
                  <a:pt x="4051" y="1126"/>
                </a:lnTo>
                <a:lnTo>
                  <a:pt x="4052" y="1117"/>
                </a:lnTo>
                <a:lnTo>
                  <a:pt x="4054" y="1117"/>
                </a:lnTo>
                <a:lnTo>
                  <a:pt x="4054" y="1101"/>
                </a:lnTo>
                <a:lnTo>
                  <a:pt x="4055" y="1096"/>
                </a:lnTo>
                <a:lnTo>
                  <a:pt x="4055" y="1120"/>
                </a:lnTo>
                <a:lnTo>
                  <a:pt x="4057" y="1119"/>
                </a:lnTo>
                <a:lnTo>
                  <a:pt x="4057" y="1106"/>
                </a:lnTo>
                <a:lnTo>
                  <a:pt x="4059" y="1114"/>
                </a:lnTo>
                <a:lnTo>
                  <a:pt x="4059" y="1117"/>
                </a:lnTo>
                <a:lnTo>
                  <a:pt x="4060" y="1107"/>
                </a:lnTo>
                <a:lnTo>
                  <a:pt x="4061" y="1092"/>
                </a:lnTo>
                <a:lnTo>
                  <a:pt x="4063" y="1110"/>
                </a:lnTo>
                <a:lnTo>
                  <a:pt x="4063" y="1166"/>
                </a:lnTo>
                <a:lnTo>
                  <a:pt x="4064" y="1176"/>
                </a:lnTo>
                <a:lnTo>
                  <a:pt x="4064" y="1171"/>
                </a:lnTo>
                <a:lnTo>
                  <a:pt x="4067" y="1161"/>
                </a:lnTo>
                <a:lnTo>
                  <a:pt x="4068" y="1178"/>
                </a:lnTo>
                <a:lnTo>
                  <a:pt x="4068" y="1165"/>
                </a:lnTo>
                <a:lnTo>
                  <a:pt x="4068" y="1127"/>
                </a:lnTo>
                <a:lnTo>
                  <a:pt x="4070" y="1141"/>
                </a:lnTo>
                <a:lnTo>
                  <a:pt x="4070" y="1167"/>
                </a:lnTo>
                <a:lnTo>
                  <a:pt x="4072" y="1163"/>
                </a:lnTo>
                <a:lnTo>
                  <a:pt x="4072" y="1146"/>
                </a:lnTo>
                <a:lnTo>
                  <a:pt x="4073" y="1139"/>
                </a:lnTo>
                <a:lnTo>
                  <a:pt x="4074" y="1148"/>
                </a:lnTo>
                <a:lnTo>
                  <a:pt x="4076" y="1118"/>
                </a:lnTo>
                <a:lnTo>
                  <a:pt x="4076" y="1109"/>
                </a:lnTo>
                <a:lnTo>
                  <a:pt x="4077" y="1117"/>
                </a:lnTo>
                <a:lnTo>
                  <a:pt x="4077" y="1114"/>
                </a:lnTo>
                <a:lnTo>
                  <a:pt x="4080" y="1118"/>
                </a:lnTo>
                <a:lnTo>
                  <a:pt x="4080" y="1117"/>
                </a:lnTo>
                <a:lnTo>
                  <a:pt x="4081" y="1088"/>
                </a:lnTo>
                <a:lnTo>
                  <a:pt x="4081" y="1090"/>
                </a:lnTo>
                <a:lnTo>
                  <a:pt x="4082" y="1114"/>
                </a:lnTo>
                <a:lnTo>
                  <a:pt x="4083" y="1143"/>
                </a:lnTo>
                <a:lnTo>
                  <a:pt x="4085" y="1139"/>
                </a:lnTo>
                <a:lnTo>
                  <a:pt x="4085" y="1150"/>
                </a:lnTo>
                <a:lnTo>
                  <a:pt x="4086" y="1162"/>
                </a:lnTo>
                <a:lnTo>
                  <a:pt x="4087" y="1167"/>
                </a:lnTo>
                <a:lnTo>
                  <a:pt x="4089" y="1174"/>
                </a:lnTo>
                <a:lnTo>
                  <a:pt x="4089" y="1148"/>
                </a:lnTo>
                <a:lnTo>
                  <a:pt x="4090" y="1122"/>
                </a:lnTo>
                <a:lnTo>
                  <a:pt x="4090" y="1132"/>
                </a:lnTo>
                <a:lnTo>
                  <a:pt x="4093" y="1144"/>
                </a:lnTo>
                <a:lnTo>
                  <a:pt x="4093" y="1143"/>
                </a:lnTo>
                <a:lnTo>
                  <a:pt x="4094" y="1148"/>
                </a:lnTo>
                <a:lnTo>
                  <a:pt x="4094" y="1139"/>
                </a:lnTo>
                <a:lnTo>
                  <a:pt x="4095" y="1115"/>
                </a:lnTo>
                <a:lnTo>
                  <a:pt x="4097" y="1098"/>
                </a:lnTo>
                <a:lnTo>
                  <a:pt x="4098" y="1084"/>
                </a:lnTo>
                <a:lnTo>
                  <a:pt x="4098" y="1092"/>
                </a:lnTo>
                <a:lnTo>
                  <a:pt x="4099" y="1093"/>
                </a:lnTo>
                <a:lnTo>
                  <a:pt x="4099" y="1088"/>
                </a:lnTo>
                <a:lnTo>
                  <a:pt x="4100" y="1132"/>
                </a:lnTo>
                <a:lnTo>
                  <a:pt x="4102" y="1144"/>
                </a:lnTo>
                <a:lnTo>
                  <a:pt x="4102" y="1122"/>
                </a:lnTo>
                <a:lnTo>
                  <a:pt x="4103" y="1122"/>
                </a:lnTo>
                <a:lnTo>
                  <a:pt x="4103" y="1126"/>
                </a:lnTo>
                <a:lnTo>
                  <a:pt x="4106" y="1152"/>
                </a:lnTo>
                <a:lnTo>
                  <a:pt x="4106" y="1166"/>
                </a:lnTo>
                <a:lnTo>
                  <a:pt x="4107" y="1178"/>
                </a:lnTo>
                <a:lnTo>
                  <a:pt x="4107" y="1144"/>
                </a:lnTo>
                <a:lnTo>
                  <a:pt x="4108" y="1113"/>
                </a:lnTo>
                <a:lnTo>
                  <a:pt x="4110" y="1084"/>
                </a:lnTo>
                <a:lnTo>
                  <a:pt x="4111" y="1071"/>
                </a:lnTo>
                <a:lnTo>
                  <a:pt x="4111" y="1066"/>
                </a:lnTo>
                <a:lnTo>
                  <a:pt x="4112" y="1054"/>
                </a:lnTo>
                <a:lnTo>
                  <a:pt x="4112" y="1057"/>
                </a:lnTo>
                <a:lnTo>
                  <a:pt x="4115" y="1051"/>
                </a:lnTo>
                <a:lnTo>
                  <a:pt x="4115" y="1062"/>
                </a:lnTo>
                <a:lnTo>
                  <a:pt x="4115" y="1046"/>
                </a:lnTo>
                <a:lnTo>
                  <a:pt x="4116" y="1049"/>
                </a:lnTo>
                <a:lnTo>
                  <a:pt x="4116" y="1057"/>
                </a:lnTo>
                <a:lnTo>
                  <a:pt x="4119" y="1102"/>
                </a:lnTo>
                <a:lnTo>
                  <a:pt x="4119" y="1085"/>
                </a:lnTo>
                <a:lnTo>
                  <a:pt x="4120" y="1072"/>
                </a:lnTo>
                <a:lnTo>
                  <a:pt x="4120" y="1066"/>
                </a:lnTo>
                <a:lnTo>
                  <a:pt x="4121" y="1049"/>
                </a:lnTo>
                <a:lnTo>
                  <a:pt x="4123" y="1015"/>
                </a:lnTo>
                <a:lnTo>
                  <a:pt x="4124" y="1015"/>
                </a:lnTo>
                <a:lnTo>
                  <a:pt x="4124" y="995"/>
                </a:lnTo>
                <a:lnTo>
                  <a:pt x="4125" y="1022"/>
                </a:lnTo>
                <a:lnTo>
                  <a:pt x="4125" y="1028"/>
                </a:lnTo>
                <a:lnTo>
                  <a:pt x="4128" y="1028"/>
                </a:lnTo>
                <a:lnTo>
                  <a:pt x="4128" y="1037"/>
                </a:lnTo>
                <a:lnTo>
                  <a:pt x="4129" y="1085"/>
                </a:lnTo>
                <a:lnTo>
                  <a:pt x="4129" y="1051"/>
                </a:lnTo>
                <a:lnTo>
                  <a:pt x="4130" y="1046"/>
                </a:lnTo>
                <a:lnTo>
                  <a:pt x="4132" y="1041"/>
                </a:lnTo>
                <a:lnTo>
                  <a:pt x="4132" y="1028"/>
                </a:lnTo>
                <a:lnTo>
                  <a:pt x="4133" y="1049"/>
                </a:lnTo>
                <a:lnTo>
                  <a:pt x="4133" y="1087"/>
                </a:lnTo>
                <a:lnTo>
                  <a:pt x="4134" y="1141"/>
                </a:lnTo>
                <a:lnTo>
                  <a:pt x="4136" y="1228"/>
                </a:lnTo>
                <a:lnTo>
                  <a:pt x="4137" y="1163"/>
                </a:lnTo>
                <a:lnTo>
                  <a:pt x="4137" y="1158"/>
                </a:lnTo>
                <a:lnTo>
                  <a:pt x="4138" y="1098"/>
                </a:lnTo>
                <a:lnTo>
                  <a:pt x="4138" y="1105"/>
                </a:lnTo>
                <a:lnTo>
                  <a:pt x="4141" y="1077"/>
                </a:lnTo>
                <a:lnTo>
                  <a:pt x="4141" y="1118"/>
                </a:lnTo>
                <a:lnTo>
                  <a:pt x="4142" y="1114"/>
                </a:lnTo>
                <a:lnTo>
                  <a:pt x="4142" y="1083"/>
                </a:lnTo>
                <a:lnTo>
                  <a:pt x="4143" y="1103"/>
                </a:lnTo>
                <a:lnTo>
                  <a:pt x="4145" y="1092"/>
                </a:lnTo>
                <a:lnTo>
                  <a:pt x="4146" y="1077"/>
                </a:lnTo>
                <a:lnTo>
                  <a:pt x="4146" y="1044"/>
                </a:lnTo>
                <a:lnTo>
                  <a:pt x="4146" y="1053"/>
                </a:lnTo>
                <a:lnTo>
                  <a:pt x="4147" y="1066"/>
                </a:lnTo>
                <a:lnTo>
                  <a:pt x="4149" y="1077"/>
                </a:lnTo>
                <a:lnTo>
                  <a:pt x="4150" y="1061"/>
                </a:lnTo>
                <a:lnTo>
                  <a:pt x="4150" y="1054"/>
                </a:lnTo>
                <a:lnTo>
                  <a:pt x="4151" y="1046"/>
                </a:lnTo>
                <a:lnTo>
                  <a:pt x="4151" y="1061"/>
                </a:lnTo>
                <a:lnTo>
                  <a:pt x="4154" y="1050"/>
                </a:lnTo>
                <a:lnTo>
                  <a:pt x="4154" y="1090"/>
                </a:lnTo>
                <a:lnTo>
                  <a:pt x="4155" y="1085"/>
                </a:lnTo>
                <a:lnTo>
                  <a:pt x="4155" y="1135"/>
                </a:lnTo>
                <a:lnTo>
                  <a:pt x="4156" y="1106"/>
                </a:lnTo>
                <a:lnTo>
                  <a:pt x="4158" y="1128"/>
                </a:lnTo>
                <a:lnTo>
                  <a:pt x="4159" y="1174"/>
                </a:lnTo>
                <a:lnTo>
                  <a:pt x="4159" y="1144"/>
                </a:lnTo>
                <a:lnTo>
                  <a:pt x="4160" y="1153"/>
                </a:lnTo>
                <a:lnTo>
                  <a:pt x="4160" y="1165"/>
                </a:lnTo>
                <a:lnTo>
                  <a:pt x="4162" y="1117"/>
                </a:lnTo>
                <a:lnTo>
                  <a:pt x="4163" y="1110"/>
                </a:lnTo>
                <a:lnTo>
                  <a:pt x="4163" y="1140"/>
                </a:lnTo>
                <a:lnTo>
                  <a:pt x="4164" y="1141"/>
                </a:lnTo>
                <a:lnTo>
                  <a:pt x="4164" y="1152"/>
                </a:lnTo>
                <a:lnTo>
                  <a:pt x="4167" y="1153"/>
                </a:lnTo>
                <a:lnTo>
                  <a:pt x="4167" y="1148"/>
                </a:lnTo>
                <a:lnTo>
                  <a:pt x="4168" y="1152"/>
                </a:lnTo>
                <a:lnTo>
                  <a:pt x="4168" y="1126"/>
                </a:lnTo>
                <a:lnTo>
                  <a:pt x="4169" y="1110"/>
                </a:lnTo>
                <a:lnTo>
                  <a:pt x="4171" y="1110"/>
                </a:lnTo>
                <a:lnTo>
                  <a:pt x="4172" y="1107"/>
                </a:lnTo>
                <a:lnTo>
                  <a:pt x="4172" y="1092"/>
                </a:lnTo>
                <a:lnTo>
                  <a:pt x="4173" y="1075"/>
                </a:lnTo>
                <a:lnTo>
                  <a:pt x="4173" y="1045"/>
                </a:lnTo>
                <a:lnTo>
                  <a:pt x="4176" y="1058"/>
                </a:lnTo>
                <a:lnTo>
                  <a:pt x="4176" y="1083"/>
                </a:lnTo>
                <a:lnTo>
                  <a:pt x="4177" y="1067"/>
                </a:lnTo>
                <a:lnTo>
                  <a:pt x="4177" y="1079"/>
                </a:lnTo>
                <a:lnTo>
                  <a:pt x="4177" y="1071"/>
                </a:lnTo>
                <a:lnTo>
                  <a:pt x="4180" y="1053"/>
                </a:lnTo>
                <a:lnTo>
                  <a:pt x="4180" y="1050"/>
                </a:lnTo>
                <a:lnTo>
                  <a:pt x="4181" y="1041"/>
                </a:lnTo>
                <a:lnTo>
                  <a:pt x="4181" y="1044"/>
                </a:lnTo>
                <a:lnTo>
                  <a:pt x="4182" y="1024"/>
                </a:lnTo>
                <a:lnTo>
                  <a:pt x="4184" y="1044"/>
                </a:lnTo>
                <a:lnTo>
                  <a:pt x="4185" y="1042"/>
                </a:lnTo>
                <a:lnTo>
                  <a:pt x="4185" y="1036"/>
                </a:lnTo>
                <a:lnTo>
                  <a:pt x="4186" y="1054"/>
                </a:lnTo>
                <a:lnTo>
                  <a:pt x="4186" y="1058"/>
                </a:lnTo>
                <a:lnTo>
                  <a:pt x="4189" y="1054"/>
                </a:lnTo>
                <a:lnTo>
                  <a:pt x="4189" y="1031"/>
                </a:lnTo>
                <a:lnTo>
                  <a:pt x="4190" y="1037"/>
                </a:lnTo>
                <a:lnTo>
                  <a:pt x="4190" y="999"/>
                </a:lnTo>
                <a:lnTo>
                  <a:pt x="4192" y="993"/>
                </a:lnTo>
                <a:lnTo>
                  <a:pt x="4193" y="989"/>
                </a:lnTo>
                <a:lnTo>
                  <a:pt x="4193" y="1011"/>
                </a:lnTo>
                <a:lnTo>
                  <a:pt x="4194" y="994"/>
                </a:lnTo>
                <a:lnTo>
                  <a:pt x="4194" y="966"/>
                </a:lnTo>
                <a:lnTo>
                  <a:pt x="4195" y="969"/>
                </a:lnTo>
                <a:lnTo>
                  <a:pt x="4197" y="959"/>
                </a:lnTo>
                <a:lnTo>
                  <a:pt x="4198" y="955"/>
                </a:lnTo>
                <a:lnTo>
                  <a:pt x="4198" y="945"/>
                </a:lnTo>
                <a:lnTo>
                  <a:pt x="4199" y="982"/>
                </a:lnTo>
                <a:lnTo>
                  <a:pt x="4199" y="982"/>
                </a:lnTo>
                <a:lnTo>
                  <a:pt x="4202" y="956"/>
                </a:lnTo>
                <a:lnTo>
                  <a:pt x="4202" y="981"/>
                </a:lnTo>
                <a:lnTo>
                  <a:pt x="4203" y="993"/>
                </a:lnTo>
                <a:lnTo>
                  <a:pt x="4203" y="1001"/>
                </a:lnTo>
                <a:lnTo>
                  <a:pt x="4205" y="1016"/>
                </a:lnTo>
                <a:lnTo>
                  <a:pt x="4206" y="1027"/>
                </a:lnTo>
                <a:lnTo>
                  <a:pt x="4207" y="1008"/>
                </a:lnTo>
                <a:lnTo>
                  <a:pt x="4207" y="1010"/>
                </a:lnTo>
                <a:lnTo>
                  <a:pt x="4208" y="982"/>
                </a:lnTo>
                <a:lnTo>
                  <a:pt x="4208" y="984"/>
                </a:lnTo>
                <a:lnTo>
                  <a:pt x="4210" y="993"/>
                </a:lnTo>
                <a:lnTo>
                  <a:pt x="4211" y="998"/>
                </a:lnTo>
                <a:lnTo>
                  <a:pt x="4211" y="976"/>
                </a:lnTo>
                <a:lnTo>
                  <a:pt x="4212" y="984"/>
                </a:lnTo>
                <a:lnTo>
                  <a:pt x="4215" y="958"/>
                </a:lnTo>
                <a:lnTo>
                  <a:pt x="4216" y="954"/>
                </a:lnTo>
                <a:lnTo>
                  <a:pt x="4216" y="971"/>
                </a:lnTo>
                <a:lnTo>
                  <a:pt x="4219" y="995"/>
                </a:lnTo>
                <a:lnTo>
                  <a:pt x="4220" y="986"/>
                </a:lnTo>
                <a:lnTo>
                  <a:pt x="4220" y="1001"/>
                </a:lnTo>
                <a:lnTo>
                  <a:pt x="4221" y="1035"/>
                </a:lnTo>
                <a:lnTo>
                  <a:pt x="4221" y="1033"/>
                </a:lnTo>
                <a:lnTo>
                  <a:pt x="4224" y="1037"/>
                </a:lnTo>
                <a:lnTo>
                  <a:pt x="4224" y="1016"/>
                </a:lnTo>
                <a:lnTo>
                  <a:pt x="4224" y="1020"/>
                </a:lnTo>
                <a:lnTo>
                  <a:pt x="4225" y="1064"/>
                </a:lnTo>
                <a:lnTo>
                  <a:pt x="4225" y="1101"/>
                </a:lnTo>
                <a:lnTo>
                  <a:pt x="4228" y="1113"/>
                </a:lnTo>
                <a:lnTo>
                  <a:pt x="4228" y="1089"/>
                </a:lnTo>
                <a:lnTo>
                  <a:pt x="4229" y="1145"/>
                </a:lnTo>
                <a:lnTo>
                  <a:pt x="4229" y="1119"/>
                </a:lnTo>
                <a:lnTo>
                  <a:pt x="4231" y="1092"/>
                </a:lnTo>
                <a:lnTo>
                  <a:pt x="4232" y="1100"/>
                </a:lnTo>
                <a:lnTo>
                  <a:pt x="4233" y="1085"/>
                </a:lnTo>
                <a:lnTo>
                  <a:pt x="4233" y="1096"/>
                </a:lnTo>
                <a:lnTo>
                  <a:pt x="4234" y="1131"/>
                </a:lnTo>
                <a:lnTo>
                  <a:pt x="4234" y="1096"/>
                </a:lnTo>
                <a:lnTo>
                  <a:pt x="4237" y="1066"/>
                </a:lnTo>
                <a:lnTo>
                  <a:pt x="4237" y="1092"/>
                </a:lnTo>
                <a:lnTo>
                  <a:pt x="4238" y="1127"/>
                </a:lnTo>
                <a:lnTo>
                  <a:pt x="4238" y="1148"/>
                </a:lnTo>
                <a:lnTo>
                  <a:pt x="4240" y="1169"/>
                </a:lnTo>
                <a:lnTo>
                  <a:pt x="4241" y="1258"/>
                </a:lnTo>
                <a:lnTo>
                  <a:pt x="4241" y="1266"/>
                </a:lnTo>
                <a:lnTo>
                  <a:pt x="4242" y="1219"/>
                </a:lnTo>
                <a:lnTo>
                  <a:pt x="4242" y="1262"/>
                </a:lnTo>
                <a:lnTo>
                  <a:pt x="4244" y="1247"/>
                </a:lnTo>
                <a:lnTo>
                  <a:pt x="4245" y="1202"/>
                </a:lnTo>
                <a:lnTo>
                  <a:pt x="4246" y="1212"/>
                </a:lnTo>
                <a:lnTo>
                  <a:pt x="4246" y="1159"/>
                </a:lnTo>
                <a:lnTo>
                  <a:pt x="4247" y="1154"/>
                </a:lnTo>
                <a:lnTo>
                  <a:pt x="4247" y="1156"/>
                </a:lnTo>
                <a:lnTo>
                  <a:pt x="4250" y="1145"/>
                </a:lnTo>
                <a:lnTo>
                  <a:pt x="4250" y="1159"/>
                </a:lnTo>
                <a:lnTo>
                  <a:pt x="4251" y="1172"/>
                </a:lnTo>
                <a:lnTo>
                  <a:pt x="4251" y="1149"/>
                </a:lnTo>
                <a:lnTo>
                  <a:pt x="4253" y="1123"/>
                </a:lnTo>
                <a:lnTo>
                  <a:pt x="4254" y="1094"/>
                </a:lnTo>
                <a:lnTo>
                  <a:pt x="4255" y="1089"/>
                </a:lnTo>
                <a:lnTo>
                  <a:pt x="4255" y="1085"/>
                </a:lnTo>
                <a:lnTo>
                  <a:pt x="4257" y="1096"/>
                </a:lnTo>
                <a:lnTo>
                  <a:pt x="4257" y="1089"/>
                </a:lnTo>
                <a:lnTo>
                  <a:pt x="4258" y="1105"/>
                </a:lnTo>
                <a:lnTo>
                  <a:pt x="4259" y="1115"/>
                </a:lnTo>
                <a:lnTo>
                  <a:pt x="4259" y="1111"/>
                </a:lnTo>
                <a:lnTo>
                  <a:pt x="4260" y="1128"/>
                </a:lnTo>
                <a:lnTo>
                  <a:pt x="4260" y="1096"/>
                </a:lnTo>
                <a:lnTo>
                  <a:pt x="4263" y="1105"/>
                </a:lnTo>
                <a:lnTo>
                  <a:pt x="4263" y="1137"/>
                </a:lnTo>
                <a:lnTo>
                  <a:pt x="4264" y="1145"/>
                </a:lnTo>
                <a:lnTo>
                  <a:pt x="4264" y="1150"/>
                </a:lnTo>
                <a:lnTo>
                  <a:pt x="4266" y="1137"/>
                </a:lnTo>
                <a:lnTo>
                  <a:pt x="4267" y="1140"/>
                </a:lnTo>
                <a:lnTo>
                  <a:pt x="4268" y="1140"/>
                </a:lnTo>
                <a:lnTo>
                  <a:pt x="4268" y="1127"/>
                </a:lnTo>
                <a:lnTo>
                  <a:pt x="4270" y="1128"/>
                </a:lnTo>
                <a:lnTo>
                  <a:pt x="4272" y="1109"/>
                </a:lnTo>
                <a:lnTo>
                  <a:pt x="4272" y="1096"/>
                </a:lnTo>
                <a:lnTo>
                  <a:pt x="4273" y="1105"/>
                </a:lnTo>
                <a:lnTo>
                  <a:pt x="4273" y="1111"/>
                </a:lnTo>
                <a:lnTo>
                  <a:pt x="4276" y="1110"/>
                </a:lnTo>
                <a:lnTo>
                  <a:pt x="4276" y="1128"/>
                </a:lnTo>
                <a:lnTo>
                  <a:pt x="4277" y="1133"/>
                </a:lnTo>
                <a:lnTo>
                  <a:pt x="4277" y="1146"/>
                </a:lnTo>
                <a:lnTo>
                  <a:pt x="4279" y="1137"/>
                </a:lnTo>
                <a:lnTo>
                  <a:pt x="4280" y="1136"/>
                </a:lnTo>
                <a:lnTo>
                  <a:pt x="4281" y="1143"/>
                </a:lnTo>
                <a:lnTo>
                  <a:pt x="4281" y="1111"/>
                </a:lnTo>
                <a:lnTo>
                  <a:pt x="4283" y="1117"/>
                </a:lnTo>
                <a:lnTo>
                  <a:pt x="4283" y="1131"/>
                </a:lnTo>
                <a:lnTo>
                  <a:pt x="4285" y="1132"/>
                </a:lnTo>
                <a:lnTo>
                  <a:pt x="4285" y="1119"/>
                </a:lnTo>
                <a:lnTo>
                  <a:pt x="4287" y="1131"/>
                </a:lnTo>
                <a:lnTo>
                  <a:pt x="4287" y="1148"/>
                </a:lnTo>
                <a:lnTo>
                  <a:pt x="4288" y="1156"/>
                </a:lnTo>
                <a:lnTo>
                  <a:pt x="4289" y="1149"/>
                </a:lnTo>
                <a:lnTo>
                  <a:pt x="4289" y="1128"/>
                </a:lnTo>
                <a:lnTo>
                  <a:pt x="4290" y="1114"/>
                </a:lnTo>
                <a:lnTo>
                  <a:pt x="4290" y="1124"/>
                </a:lnTo>
                <a:lnTo>
                  <a:pt x="4292" y="1145"/>
                </a:lnTo>
                <a:lnTo>
                  <a:pt x="4294" y="1178"/>
                </a:lnTo>
                <a:lnTo>
                  <a:pt x="4294" y="1184"/>
                </a:lnTo>
                <a:lnTo>
                  <a:pt x="4296" y="1179"/>
                </a:lnTo>
                <a:lnTo>
                  <a:pt x="4296" y="1179"/>
                </a:lnTo>
                <a:lnTo>
                  <a:pt x="4298" y="1162"/>
                </a:lnTo>
                <a:lnTo>
                  <a:pt x="4298" y="1144"/>
                </a:lnTo>
                <a:lnTo>
                  <a:pt x="4300" y="1145"/>
                </a:lnTo>
                <a:lnTo>
                  <a:pt x="4300" y="1150"/>
                </a:lnTo>
                <a:lnTo>
                  <a:pt x="4301" y="1156"/>
                </a:lnTo>
                <a:lnTo>
                  <a:pt x="4302" y="1146"/>
                </a:lnTo>
                <a:lnTo>
                  <a:pt x="4303" y="1144"/>
                </a:lnTo>
                <a:lnTo>
                  <a:pt x="4303" y="1137"/>
                </a:lnTo>
                <a:lnTo>
                  <a:pt x="4303" y="1145"/>
                </a:lnTo>
                <a:lnTo>
                  <a:pt x="4305" y="1127"/>
                </a:lnTo>
                <a:lnTo>
                  <a:pt x="4306" y="1118"/>
                </a:lnTo>
                <a:lnTo>
                  <a:pt x="4307" y="1083"/>
                </a:lnTo>
                <a:lnTo>
                  <a:pt x="4307" y="1059"/>
                </a:lnTo>
                <a:lnTo>
                  <a:pt x="4309" y="1064"/>
                </a:lnTo>
                <a:lnTo>
                  <a:pt x="4309" y="1050"/>
                </a:lnTo>
                <a:lnTo>
                  <a:pt x="4311" y="1051"/>
                </a:lnTo>
                <a:lnTo>
                  <a:pt x="4311" y="1054"/>
                </a:lnTo>
                <a:lnTo>
                  <a:pt x="4313" y="1070"/>
                </a:lnTo>
                <a:lnTo>
                  <a:pt x="4313" y="1070"/>
                </a:lnTo>
                <a:lnTo>
                  <a:pt x="4314" y="1079"/>
                </a:lnTo>
                <a:lnTo>
                  <a:pt x="4316" y="1059"/>
                </a:lnTo>
                <a:lnTo>
                  <a:pt x="4316" y="1076"/>
                </a:lnTo>
                <a:lnTo>
                  <a:pt x="4318" y="1090"/>
                </a:lnTo>
                <a:lnTo>
                  <a:pt x="4318" y="1127"/>
                </a:lnTo>
                <a:lnTo>
                  <a:pt x="4319" y="1166"/>
                </a:lnTo>
                <a:lnTo>
                  <a:pt x="4320" y="1196"/>
                </a:lnTo>
                <a:lnTo>
                  <a:pt x="4320" y="1188"/>
                </a:lnTo>
                <a:lnTo>
                  <a:pt x="4322" y="1218"/>
                </a:lnTo>
                <a:lnTo>
                  <a:pt x="4322" y="1192"/>
                </a:lnTo>
                <a:lnTo>
                  <a:pt x="4324" y="1117"/>
                </a:lnTo>
                <a:lnTo>
                  <a:pt x="4324" y="1119"/>
                </a:lnTo>
                <a:lnTo>
                  <a:pt x="4326" y="1110"/>
                </a:lnTo>
                <a:lnTo>
                  <a:pt x="4326" y="1088"/>
                </a:lnTo>
                <a:lnTo>
                  <a:pt x="4327" y="1223"/>
                </a:lnTo>
                <a:lnTo>
                  <a:pt x="4328" y="1383"/>
                </a:lnTo>
                <a:lnTo>
                  <a:pt x="4329" y="1343"/>
                </a:lnTo>
                <a:lnTo>
                  <a:pt x="4329" y="1303"/>
                </a:lnTo>
                <a:lnTo>
                  <a:pt x="4331" y="1288"/>
                </a:lnTo>
                <a:lnTo>
                  <a:pt x="4331" y="1258"/>
                </a:lnTo>
                <a:lnTo>
                  <a:pt x="4333" y="1280"/>
                </a:lnTo>
                <a:lnTo>
                  <a:pt x="4333" y="1321"/>
                </a:lnTo>
                <a:lnTo>
                  <a:pt x="4335" y="1348"/>
                </a:lnTo>
                <a:lnTo>
                  <a:pt x="4335" y="1329"/>
                </a:lnTo>
                <a:lnTo>
                  <a:pt x="4335" y="1305"/>
                </a:lnTo>
                <a:lnTo>
                  <a:pt x="4337" y="1275"/>
                </a:lnTo>
                <a:lnTo>
                  <a:pt x="4337" y="1258"/>
                </a:lnTo>
                <a:lnTo>
                  <a:pt x="4339" y="1251"/>
                </a:lnTo>
                <a:lnTo>
                  <a:pt x="4339" y="1232"/>
                </a:lnTo>
                <a:lnTo>
                  <a:pt x="4340" y="1248"/>
                </a:lnTo>
                <a:lnTo>
                  <a:pt x="4341" y="1240"/>
                </a:lnTo>
                <a:lnTo>
                  <a:pt x="4342" y="1243"/>
                </a:lnTo>
                <a:lnTo>
                  <a:pt x="4342" y="1223"/>
                </a:lnTo>
                <a:lnTo>
                  <a:pt x="4344" y="1241"/>
                </a:lnTo>
                <a:lnTo>
                  <a:pt x="4344" y="1243"/>
                </a:lnTo>
                <a:lnTo>
                  <a:pt x="4346" y="1234"/>
                </a:lnTo>
                <a:lnTo>
                  <a:pt x="4346" y="1248"/>
                </a:lnTo>
                <a:lnTo>
                  <a:pt x="4348" y="1240"/>
                </a:lnTo>
                <a:lnTo>
                  <a:pt x="4348" y="1244"/>
                </a:lnTo>
                <a:lnTo>
                  <a:pt x="4349" y="1226"/>
                </a:lnTo>
                <a:lnTo>
                  <a:pt x="4350" y="1244"/>
                </a:lnTo>
                <a:lnTo>
                  <a:pt x="4350" y="1266"/>
                </a:lnTo>
                <a:lnTo>
                  <a:pt x="4352" y="1269"/>
                </a:lnTo>
                <a:lnTo>
                  <a:pt x="4352" y="1257"/>
                </a:lnTo>
                <a:lnTo>
                  <a:pt x="4353" y="1228"/>
                </a:lnTo>
                <a:lnTo>
                  <a:pt x="4354" y="1218"/>
                </a:lnTo>
                <a:lnTo>
                  <a:pt x="4355" y="1201"/>
                </a:lnTo>
                <a:lnTo>
                  <a:pt x="4355" y="1214"/>
                </a:lnTo>
                <a:lnTo>
                  <a:pt x="4357" y="1192"/>
                </a:lnTo>
                <a:lnTo>
                  <a:pt x="4357" y="1175"/>
                </a:lnTo>
                <a:lnTo>
                  <a:pt x="4359" y="1178"/>
                </a:lnTo>
                <a:lnTo>
                  <a:pt x="4359" y="1180"/>
                </a:lnTo>
                <a:lnTo>
                  <a:pt x="4361" y="1179"/>
                </a:lnTo>
                <a:lnTo>
                  <a:pt x="4361" y="1171"/>
                </a:lnTo>
                <a:lnTo>
                  <a:pt x="4362" y="1178"/>
                </a:lnTo>
                <a:lnTo>
                  <a:pt x="4363" y="1172"/>
                </a:lnTo>
                <a:lnTo>
                  <a:pt x="4365" y="1158"/>
                </a:lnTo>
                <a:lnTo>
                  <a:pt x="4365" y="1154"/>
                </a:lnTo>
                <a:lnTo>
                  <a:pt x="4366" y="1157"/>
                </a:lnTo>
                <a:lnTo>
                  <a:pt x="4366" y="1143"/>
                </a:lnTo>
                <a:lnTo>
                  <a:pt x="4367" y="1131"/>
                </a:lnTo>
                <a:lnTo>
                  <a:pt x="4368" y="1133"/>
                </a:lnTo>
                <a:lnTo>
                  <a:pt x="4368" y="1143"/>
                </a:lnTo>
                <a:lnTo>
                  <a:pt x="4370" y="1137"/>
                </a:lnTo>
                <a:lnTo>
                  <a:pt x="4370" y="1107"/>
                </a:lnTo>
                <a:lnTo>
                  <a:pt x="4372" y="1102"/>
                </a:lnTo>
                <a:lnTo>
                  <a:pt x="4372" y="1117"/>
                </a:lnTo>
                <a:lnTo>
                  <a:pt x="4374" y="1113"/>
                </a:lnTo>
                <a:lnTo>
                  <a:pt x="4374" y="1110"/>
                </a:lnTo>
                <a:lnTo>
                  <a:pt x="4375" y="1140"/>
                </a:lnTo>
                <a:lnTo>
                  <a:pt x="4376" y="1152"/>
                </a:lnTo>
                <a:lnTo>
                  <a:pt x="4378" y="1159"/>
                </a:lnTo>
                <a:lnTo>
                  <a:pt x="4378" y="1162"/>
                </a:lnTo>
                <a:lnTo>
                  <a:pt x="4379" y="1154"/>
                </a:lnTo>
                <a:lnTo>
                  <a:pt x="4379" y="1159"/>
                </a:lnTo>
                <a:lnTo>
                  <a:pt x="4382" y="1159"/>
                </a:lnTo>
                <a:lnTo>
                  <a:pt x="4382" y="1169"/>
                </a:lnTo>
                <a:lnTo>
                  <a:pt x="4382" y="1163"/>
                </a:lnTo>
                <a:lnTo>
                  <a:pt x="4383" y="1148"/>
                </a:lnTo>
                <a:lnTo>
                  <a:pt x="4383" y="1159"/>
                </a:lnTo>
                <a:lnTo>
                  <a:pt x="4385" y="1185"/>
                </a:lnTo>
                <a:lnTo>
                  <a:pt x="4385" y="1192"/>
                </a:lnTo>
                <a:lnTo>
                  <a:pt x="4387" y="1179"/>
                </a:lnTo>
                <a:lnTo>
                  <a:pt x="4387" y="1191"/>
                </a:lnTo>
                <a:lnTo>
                  <a:pt x="4388" y="1180"/>
                </a:lnTo>
                <a:lnTo>
                  <a:pt x="4389" y="1180"/>
                </a:lnTo>
                <a:lnTo>
                  <a:pt x="4391" y="1171"/>
                </a:lnTo>
                <a:lnTo>
                  <a:pt x="4391" y="1184"/>
                </a:lnTo>
                <a:lnTo>
                  <a:pt x="4392" y="1195"/>
                </a:lnTo>
                <a:lnTo>
                  <a:pt x="4392" y="1234"/>
                </a:lnTo>
                <a:lnTo>
                  <a:pt x="4395" y="1226"/>
                </a:lnTo>
                <a:lnTo>
                  <a:pt x="4395" y="1228"/>
                </a:lnTo>
                <a:lnTo>
                  <a:pt x="4396" y="1238"/>
                </a:lnTo>
                <a:lnTo>
                  <a:pt x="4396" y="1241"/>
                </a:lnTo>
                <a:lnTo>
                  <a:pt x="4397" y="1215"/>
                </a:lnTo>
                <a:lnTo>
                  <a:pt x="4398" y="1219"/>
                </a:lnTo>
                <a:lnTo>
                  <a:pt x="4398" y="1188"/>
                </a:lnTo>
                <a:lnTo>
                  <a:pt x="4400" y="1189"/>
                </a:lnTo>
                <a:lnTo>
                  <a:pt x="4400" y="1175"/>
                </a:lnTo>
                <a:lnTo>
                  <a:pt x="4401" y="1180"/>
                </a:lnTo>
                <a:lnTo>
                  <a:pt x="4402" y="1180"/>
                </a:lnTo>
                <a:lnTo>
                  <a:pt x="4404" y="1198"/>
                </a:lnTo>
                <a:lnTo>
                  <a:pt x="4404" y="1200"/>
                </a:lnTo>
                <a:lnTo>
                  <a:pt x="4405" y="1212"/>
                </a:lnTo>
                <a:lnTo>
                  <a:pt x="4405" y="1209"/>
                </a:lnTo>
                <a:lnTo>
                  <a:pt x="4408" y="1214"/>
                </a:lnTo>
                <a:lnTo>
                  <a:pt x="4408" y="1227"/>
                </a:lnTo>
                <a:lnTo>
                  <a:pt x="4409" y="1214"/>
                </a:lnTo>
                <a:lnTo>
                  <a:pt x="4409" y="1212"/>
                </a:lnTo>
                <a:lnTo>
                  <a:pt x="4410" y="1212"/>
                </a:lnTo>
                <a:lnTo>
                  <a:pt x="4411" y="1182"/>
                </a:lnTo>
                <a:lnTo>
                  <a:pt x="4413" y="1166"/>
                </a:lnTo>
                <a:lnTo>
                  <a:pt x="4413" y="1126"/>
                </a:lnTo>
                <a:lnTo>
                  <a:pt x="4413" y="1127"/>
                </a:lnTo>
                <a:lnTo>
                  <a:pt x="4414" y="1131"/>
                </a:lnTo>
                <a:lnTo>
                  <a:pt x="4415" y="1113"/>
                </a:lnTo>
                <a:lnTo>
                  <a:pt x="4417" y="1118"/>
                </a:lnTo>
                <a:lnTo>
                  <a:pt x="4417" y="1140"/>
                </a:lnTo>
                <a:lnTo>
                  <a:pt x="4418" y="1114"/>
                </a:lnTo>
                <a:lnTo>
                  <a:pt x="4418" y="1109"/>
                </a:lnTo>
                <a:lnTo>
                  <a:pt x="4421" y="1118"/>
                </a:lnTo>
                <a:lnTo>
                  <a:pt x="4421" y="1114"/>
                </a:lnTo>
                <a:lnTo>
                  <a:pt x="4422" y="1120"/>
                </a:lnTo>
                <a:lnTo>
                  <a:pt x="4422" y="1109"/>
                </a:lnTo>
                <a:lnTo>
                  <a:pt x="4423" y="1113"/>
                </a:lnTo>
                <a:lnTo>
                  <a:pt x="4424" y="1132"/>
                </a:lnTo>
                <a:lnTo>
                  <a:pt x="4426" y="1128"/>
                </a:lnTo>
                <a:lnTo>
                  <a:pt x="4426" y="1131"/>
                </a:lnTo>
                <a:lnTo>
                  <a:pt x="4427" y="1137"/>
                </a:lnTo>
                <a:lnTo>
                  <a:pt x="4427" y="1141"/>
                </a:lnTo>
                <a:lnTo>
                  <a:pt x="4428" y="1126"/>
                </a:lnTo>
                <a:lnTo>
                  <a:pt x="4430" y="1115"/>
                </a:lnTo>
                <a:lnTo>
                  <a:pt x="4430" y="1109"/>
                </a:lnTo>
                <a:lnTo>
                  <a:pt x="4431" y="1080"/>
                </a:lnTo>
                <a:lnTo>
                  <a:pt x="4431" y="1068"/>
                </a:lnTo>
                <a:lnTo>
                  <a:pt x="4434" y="1081"/>
                </a:lnTo>
                <a:lnTo>
                  <a:pt x="4434" y="1076"/>
                </a:lnTo>
                <a:lnTo>
                  <a:pt x="4435" y="1090"/>
                </a:lnTo>
                <a:lnTo>
                  <a:pt x="4435" y="1059"/>
                </a:lnTo>
                <a:lnTo>
                  <a:pt x="4436" y="1053"/>
                </a:lnTo>
                <a:lnTo>
                  <a:pt x="4437" y="1053"/>
                </a:lnTo>
                <a:lnTo>
                  <a:pt x="4439" y="1058"/>
                </a:lnTo>
                <a:lnTo>
                  <a:pt x="4439" y="1066"/>
                </a:lnTo>
                <a:lnTo>
                  <a:pt x="4440" y="1055"/>
                </a:lnTo>
                <a:lnTo>
                  <a:pt x="4440" y="1048"/>
                </a:lnTo>
                <a:lnTo>
                  <a:pt x="4444" y="1054"/>
                </a:lnTo>
                <a:lnTo>
                  <a:pt x="4444" y="1049"/>
                </a:lnTo>
                <a:lnTo>
                  <a:pt x="4445" y="1048"/>
                </a:lnTo>
                <a:lnTo>
                  <a:pt x="4447" y="1045"/>
                </a:lnTo>
                <a:lnTo>
                  <a:pt x="4448" y="1029"/>
                </a:lnTo>
                <a:lnTo>
                  <a:pt x="4448" y="1019"/>
                </a:lnTo>
                <a:lnTo>
                  <a:pt x="4449" y="1025"/>
                </a:lnTo>
                <a:lnTo>
                  <a:pt x="4450" y="1032"/>
                </a:lnTo>
                <a:lnTo>
                  <a:pt x="4452" y="1024"/>
                </a:lnTo>
                <a:lnTo>
                  <a:pt x="4452" y="1019"/>
                </a:lnTo>
                <a:lnTo>
                  <a:pt x="4453" y="1023"/>
                </a:lnTo>
                <a:lnTo>
                  <a:pt x="4453" y="1008"/>
                </a:lnTo>
                <a:lnTo>
                  <a:pt x="4456" y="1031"/>
                </a:lnTo>
                <a:lnTo>
                  <a:pt x="4456" y="1032"/>
                </a:lnTo>
                <a:lnTo>
                  <a:pt x="4457" y="1040"/>
                </a:lnTo>
                <a:lnTo>
                  <a:pt x="4457" y="1027"/>
                </a:lnTo>
                <a:lnTo>
                  <a:pt x="4458" y="1018"/>
                </a:lnTo>
                <a:lnTo>
                  <a:pt x="4460" y="1025"/>
                </a:lnTo>
                <a:lnTo>
                  <a:pt x="4461" y="1049"/>
                </a:lnTo>
                <a:lnTo>
                  <a:pt x="4461" y="1031"/>
                </a:lnTo>
                <a:lnTo>
                  <a:pt x="4461" y="1044"/>
                </a:lnTo>
                <a:lnTo>
                  <a:pt x="4462" y="1042"/>
                </a:lnTo>
                <a:lnTo>
                  <a:pt x="4464" y="1068"/>
                </a:lnTo>
                <a:lnTo>
                  <a:pt x="4465" y="1081"/>
                </a:lnTo>
                <a:lnTo>
                  <a:pt x="4465" y="1064"/>
                </a:lnTo>
                <a:lnTo>
                  <a:pt x="4466" y="1059"/>
                </a:lnTo>
                <a:lnTo>
                  <a:pt x="4466" y="1049"/>
                </a:lnTo>
                <a:lnTo>
                  <a:pt x="4469" y="1066"/>
                </a:lnTo>
                <a:lnTo>
                  <a:pt x="4469" y="1080"/>
                </a:lnTo>
                <a:lnTo>
                  <a:pt x="4470" y="1076"/>
                </a:lnTo>
                <a:lnTo>
                  <a:pt x="4470" y="1058"/>
                </a:lnTo>
                <a:lnTo>
                  <a:pt x="4471" y="1058"/>
                </a:lnTo>
                <a:lnTo>
                  <a:pt x="4473" y="1038"/>
                </a:lnTo>
                <a:lnTo>
                  <a:pt x="4474" y="1044"/>
                </a:lnTo>
                <a:lnTo>
                  <a:pt x="4474" y="1036"/>
                </a:lnTo>
                <a:lnTo>
                  <a:pt x="4475" y="1040"/>
                </a:lnTo>
                <a:lnTo>
                  <a:pt x="4475" y="1041"/>
                </a:lnTo>
                <a:lnTo>
                  <a:pt x="4477" y="1038"/>
                </a:lnTo>
                <a:lnTo>
                  <a:pt x="4478" y="1016"/>
                </a:lnTo>
                <a:lnTo>
                  <a:pt x="4478" y="1023"/>
                </a:lnTo>
                <a:lnTo>
                  <a:pt x="4479" y="1042"/>
                </a:lnTo>
                <a:lnTo>
                  <a:pt x="4479" y="1057"/>
                </a:lnTo>
                <a:lnTo>
                  <a:pt x="4482" y="1044"/>
                </a:lnTo>
                <a:lnTo>
                  <a:pt x="4482" y="1038"/>
                </a:lnTo>
                <a:lnTo>
                  <a:pt x="4483" y="995"/>
                </a:lnTo>
                <a:lnTo>
                  <a:pt x="4483" y="1003"/>
                </a:lnTo>
                <a:lnTo>
                  <a:pt x="4484" y="1005"/>
                </a:lnTo>
                <a:lnTo>
                  <a:pt x="4486" y="1008"/>
                </a:lnTo>
                <a:lnTo>
                  <a:pt x="4487" y="1024"/>
                </a:lnTo>
                <a:lnTo>
                  <a:pt x="4487" y="1014"/>
                </a:lnTo>
                <a:lnTo>
                  <a:pt x="4488" y="1008"/>
                </a:lnTo>
                <a:lnTo>
                  <a:pt x="4488" y="1002"/>
                </a:lnTo>
                <a:lnTo>
                  <a:pt x="4491" y="1006"/>
                </a:lnTo>
                <a:lnTo>
                  <a:pt x="4491" y="1019"/>
                </a:lnTo>
                <a:lnTo>
                  <a:pt x="4492" y="1012"/>
                </a:lnTo>
                <a:lnTo>
                  <a:pt x="4492" y="1001"/>
                </a:lnTo>
                <a:lnTo>
                  <a:pt x="4492" y="993"/>
                </a:lnTo>
                <a:lnTo>
                  <a:pt x="4495" y="988"/>
                </a:lnTo>
                <a:lnTo>
                  <a:pt x="4495" y="1007"/>
                </a:lnTo>
                <a:lnTo>
                  <a:pt x="4496" y="1027"/>
                </a:lnTo>
                <a:lnTo>
                  <a:pt x="4496" y="1012"/>
                </a:lnTo>
                <a:lnTo>
                  <a:pt x="4497" y="1020"/>
                </a:lnTo>
                <a:lnTo>
                  <a:pt x="4499" y="1035"/>
                </a:lnTo>
                <a:lnTo>
                  <a:pt x="4500" y="1028"/>
                </a:lnTo>
                <a:lnTo>
                  <a:pt x="4500" y="1031"/>
                </a:lnTo>
                <a:lnTo>
                  <a:pt x="4501" y="1019"/>
                </a:lnTo>
                <a:lnTo>
                  <a:pt x="4501" y="1008"/>
                </a:lnTo>
                <a:lnTo>
                  <a:pt x="4504" y="1022"/>
                </a:lnTo>
                <a:lnTo>
                  <a:pt x="4504" y="1019"/>
                </a:lnTo>
                <a:lnTo>
                  <a:pt x="4505" y="1010"/>
                </a:lnTo>
                <a:lnTo>
                  <a:pt x="4505" y="1002"/>
                </a:lnTo>
                <a:lnTo>
                  <a:pt x="4506" y="993"/>
                </a:lnTo>
                <a:lnTo>
                  <a:pt x="4508" y="982"/>
                </a:lnTo>
                <a:lnTo>
                  <a:pt x="4508" y="992"/>
                </a:lnTo>
                <a:lnTo>
                  <a:pt x="4509" y="984"/>
                </a:lnTo>
                <a:lnTo>
                  <a:pt x="4509" y="999"/>
                </a:lnTo>
                <a:lnTo>
                  <a:pt x="4513" y="1003"/>
                </a:lnTo>
                <a:lnTo>
                  <a:pt x="4513" y="997"/>
                </a:lnTo>
                <a:lnTo>
                  <a:pt x="4514" y="992"/>
                </a:lnTo>
                <a:lnTo>
                  <a:pt x="4514" y="986"/>
                </a:lnTo>
                <a:lnTo>
                  <a:pt x="4517" y="929"/>
                </a:lnTo>
                <a:lnTo>
                  <a:pt x="4517" y="937"/>
                </a:lnTo>
                <a:lnTo>
                  <a:pt x="4518" y="936"/>
                </a:lnTo>
                <a:lnTo>
                  <a:pt x="4518" y="947"/>
                </a:lnTo>
                <a:lnTo>
                  <a:pt x="4519" y="953"/>
                </a:lnTo>
                <a:lnTo>
                  <a:pt x="4522" y="920"/>
                </a:lnTo>
                <a:lnTo>
                  <a:pt x="4522" y="917"/>
                </a:lnTo>
                <a:lnTo>
                  <a:pt x="4523" y="895"/>
                </a:lnTo>
                <a:lnTo>
                  <a:pt x="4523" y="873"/>
                </a:lnTo>
                <a:lnTo>
                  <a:pt x="4525" y="885"/>
                </a:lnTo>
                <a:lnTo>
                  <a:pt x="4526" y="876"/>
                </a:lnTo>
                <a:lnTo>
                  <a:pt x="4526" y="882"/>
                </a:lnTo>
                <a:lnTo>
                  <a:pt x="4527" y="887"/>
                </a:lnTo>
                <a:lnTo>
                  <a:pt x="4527" y="904"/>
                </a:lnTo>
                <a:lnTo>
                  <a:pt x="4530" y="898"/>
                </a:lnTo>
                <a:lnTo>
                  <a:pt x="4530" y="910"/>
                </a:lnTo>
                <a:lnTo>
                  <a:pt x="4531" y="943"/>
                </a:lnTo>
                <a:lnTo>
                  <a:pt x="4531" y="950"/>
                </a:lnTo>
                <a:lnTo>
                  <a:pt x="4532" y="933"/>
                </a:lnTo>
                <a:lnTo>
                  <a:pt x="4534" y="934"/>
                </a:lnTo>
                <a:lnTo>
                  <a:pt x="4535" y="928"/>
                </a:lnTo>
                <a:lnTo>
                  <a:pt x="4535" y="921"/>
                </a:lnTo>
                <a:lnTo>
                  <a:pt x="4536" y="921"/>
                </a:lnTo>
                <a:lnTo>
                  <a:pt x="4536" y="921"/>
                </a:lnTo>
                <a:lnTo>
                  <a:pt x="4539" y="921"/>
                </a:lnTo>
                <a:lnTo>
                  <a:pt x="4539" y="915"/>
                </a:lnTo>
                <a:lnTo>
                  <a:pt x="4539" y="929"/>
                </a:lnTo>
                <a:lnTo>
                  <a:pt x="4540" y="898"/>
                </a:lnTo>
                <a:lnTo>
                  <a:pt x="4540" y="902"/>
                </a:lnTo>
                <a:lnTo>
                  <a:pt x="4543" y="921"/>
                </a:lnTo>
                <a:lnTo>
                  <a:pt x="4544" y="924"/>
                </a:lnTo>
                <a:lnTo>
                  <a:pt x="4544" y="916"/>
                </a:lnTo>
                <a:lnTo>
                  <a:pt x="4545" y="913"/>
                </a:lnTo>
                <a:lnTo>
                  <a:pt x="4547" y="928"/>
                </a:lnTo>
                <a:lnTo>
                  <a:pt x="4548" y="916"/>
                </a:lnTo>
                <a:lnTo>
                  <a:pt x="4548" y="910"/>
                </a:lnTo>
                <a:lnTo>
                  <a:pt x="4549" y="921"/>
                </a:lnTo>
                <a:lnTo>
                  <a:pt x="4549" y="910"/>
                </a:lnTo>
                <a:lnTo>
                  <a:pt x="4552" y="897"/>
                </a:lnTo>
                <a:lnTo>
                  <a:pt x="4552" y="887"/>
                </a:lnTo>
                <a:lnTo>
                  <a:pt x="4553" y="889"/>
                </a:lnTo>
                <a:lnTo>
                  <a:pt x="4553" y="890"/>
                </a:lnTo>
                <a:lnTo>
                  <a:pt x="4555" y="915"/>
                </a:lnTo>
                <a:lnTo>
                  <a:pt x="4556" y="915"/>
                </a:lnTo>
                <a:lnTo>
                  <a:pt x="4556" y="949"/>
                </a:lnTo>
                <a:lnTo>
                  <a:pt x="4557" y="955"/>
                </a:lnTo>
                <a:lnTo>
                  <a:pt x="4557" y="963"/>
                </a:lnTo>
                <a:lnTo>
                  <a:pt x="4559" y="962"/>
                </a:lnTo>
                <a:lnTo>
                  <a:pt x="4560" y="949"/>
                </a:lnTo>
                <a:lnTo>
                  <a:pt x="4561" y="941"/>
                </a:lnTo>
                <a:lnTo>
                  <a:pt x="4561" y="934"/>
                </a:lnTo>
                <a:lnTo>
                  <a:pt x="4562" y="955"/>
                </a:lnTo>
                <a:lnTo>
                  <a:pt x="4562" y="949"/>
                </a:lnTo>
                <a:lnTo>
                  <a:pt x="4565" y="936"/>
                </a:lnTo>
                <a:lnTo>
                  <a:pt x="4565" y="958"/>
                </a:lnTo>
                <a:lnTo>
                  <a:pt x="4566" y="942"/>
                </a:lnTo>
                <a:lnTo>
                  <a:pt x="4566" y="941"/>
                </a:lnTo>
                <a:lnTo>
                  <a:pt x="4568" y="943"/>
                </a:lnTo>
                <a:lnTo>
                  <a:pt x="4569" y="938"/>
                </a:lnTo>
                <a:lnTo>
                  <a:pt x="4570" y="951"/>
                </a:lnTo>
                <a:lnTo>
                  <a:pt x="4570" y="949"/>
                </a:lnTo>
                <a:lnTo>
                  <a:pt x="4570" y="976"/>
                </a:lnTo>
                <a:lnTo>
                  <a:pt x="4572" y="995"/>
                </a:lnTo>
                <a:lnTo>
                  <a:pt x="4573" y="1011"/>
                </a:lnTo>
                <a:lnTo>
                  <a:pt x="4574" y="997"/>
                </a:lnTo>
                <a:lnTo>
                  <a:pt x="4574" y="988"/>
                </a:lnTo>
                <a:lnTo>
                  <a:pt x="4575" y="979"/>
                </a:lnTo>
                <a:lnTo>
                  <a:pt x="4575" y="1007"/>
                </a:lnTo>
                <a:lnTo>
                  <a:pt x="4578" y="1011"/>
                </a:lnTo>
                <a:lnTo>
                  <a:pt x="4578" y="999"/>
                </a:lnTo>
                <a:lnTo>
                  <a:pt x="4579" y="1015"/>
                </a:lnTo>
                <a:lnTo>
                  <a:pt x="4579" y="1011"/>
                </a:lnTo>
                <a:lnTo>
                  <a:pt x="4581" y="990"/>
                </a:lnTo>
                <a:lnTo>
                  <a:pt x="4582" y="1001"/>
                </a:lnTo>
                <a:lnTo>
                  <a:pt x="4583" y="1003"/>
                </a:lnTo>
                <a:lnTo>
                  <a:pt x="4583" y="1018"/>
                </a:lnTo>
                <a:lnTo>
                  <a:pt x="4585" y="1019"/>
                </a:lnTo>
                <a:lnTo>
                  <a:pt x="4585" y="1029"/>
                </a:lnTo>
                <a:lnTo>
                  <a:pt x="4586" y="1005"/>
                </a:lnTo>
                <a:lnTo>
                  <a:pt x="4587" y="973"/>
                </a:lnTo>
                <a:lnTo>
                  <a:pt x="4587" y="954"/>
                </a:lnTo>
                <a:lnTo>
                  <a:pt x="4588" y="973"/>
                </a:lnTo>
                <a:lnTo>
                  <a:pt x="4588" y="995"/>
                </a:lnTo>
                <a:lnTo>
                  <a:pt x="4591" y="1003"/>
                </a:lnTo>
                <a:lnTo>
                  <a:pt x="4591" y="988"/>
                </a:lnTo>
                <a:lnTo>
                  <a:pt x="4592" y="1007"/>
                </a:lnTo>
                <a:lnTo>
                  <a:pt x="4592" y="993"/>
                </a:lnTo>
                <a:lnTo>
                  <a:pt x="4594" y="1012"/>
                </a:lnTo>
                <a:lnTo>
                  <a:pt x="4595" y="1023"/>
                </a:lnTo>
                <a:lnTo>
                  <a:pt x="4596" y="1048"/>
                </a:lnTo>
                <a:lnTo>
                  <a:pt x="4596" y="1038"/>
                </a:lnTo>
                <a:lnTo>
                  <a:pt x="4598" y="1019"/>
                </a:lnTo>
                <a:lnTo>
                  <a:pt x="4598" y="994"/>
                </a:lnTo>
                <a:lnTo>
                  <a:pt x="4600" y="1003"/>
                </a:lnTo>
                <a:lnTo>
                  <a:pt x="4600" y="999"/>
                </a:lnTo>
                <a:lnTo>
                  <a:pt x="4601" y="1006"/>
                </a:lnTo>
                <a:lnTo>
                  <a:pt x="4601" y="1008"/>
                </a:lnTo>
                <a:lnTo>
                  <a:pt x="4601" y="1002"/>
                </a:lnTo>
                <a:lnTo>
                  <a:pt x="4604" y="997"/>
                </a:lnTo>
                <a:lnTo>
                  <a:pt x="4604" y="990"/>
                </a:lnTo>
                <a:lnTo>
                  <a:pt x="4605" y="988"/>
                </a:lnTo>
                <a:lnTo>
                  <a:pt x="4605" y="997"/>
                </a:lnTo>
                <a:lnTo>
                  <a:pt x="4607" y="1003"/>
                </a:lnTo>
                <a:lnTo>
                  <a:pt x="4608" y="1002"/>
                </a:lnTo>
                <a:lnTo>
                  <a:pt x="4609" y="1001"/>
                </a:lnTo>
                <a:lnTo>
                  <a:pt x="4609" y="1006"/>
                </a:lnTo>
                <a:lnTo>
                  <a:pt x="4611" y="992"/>
                </a:lnTo>
                <a:lnTo>
                  <a:pt x="4611" y="997"/>
                </a:lnTo>
                <a:lnTo>
                  <a:pt x="4613" y="993"/>
                </a:lnTo>
                <a:lnTo>
                  <a:pt x="4613" y="997"/>
                </a:lnTo>
                <a:lnTo>
                  <a:pt x="4614" y="971"/>
                </a:lnTo>
                <a:lnTo>
                  <a:pt x="4614" y="962"/>
                </a:lnTo>
                <a:lnTo>
                  <a:pt x="4616" y="946"/>
                </a:lnTo>
                <a:lnTo>
                  <a:pt x="4617" y="947"/>
                </a:lnTo>
                <a:lnTo>
                  <a:pt x="4617" y="938"/>
                </a:lnTo>
                <a:lnTo>
                  <a:pt x="4618" y="930"/>
                </a:lnTo>
                <a:lnTo>
                  <a:pt x="4618" y="940"/>
                </a:lnTo>
                <a:lnTo>
                  <a:pt x="4620" y="953"/>
                </a:lnTo>
                <a:lnTo>
                  <a:pt x="4621" y="964"/>
                </a:lnTo>
                <a:lnTo>
                  <a:pt x="4622" y="967"/>
                </a:lnTo>
                <a:lnTo>
                  <a:pt x="4622" y="964"/>
                </a:lnTo>
                <a:lnTo>
                  <a:pt x="4624" y="963"/>
                </a:lnTo>
                <a:lnTo>
                  <a:pt x="4624" y="959"/>
                </a:lnTo>
                <a:lnTo>
                  <a:pt x="4626" y="966"/>
                </a:lnTo>
                <a:lnTo>
                  <a:pt x="4626" y="973"/>
                </a:lnTo>
                <a:lnTo>
                  <a:pt x="4627" y="976"/>
                </a:lnTo>
                <a:lnTo>
                  <a:pt x="4627" y="984"/>
                </a:lnTo>
                <a:lnTo>
                  <a:pt x="4629" y="972"/>
                </a:lnTo>
                <a:lnTo>
                  <a:pt x="4630" y="962"/>
                </a:lnTo>
                <a:lnTo>
                  <a:pt x="4631" y="975"/>
                </a:lnTo>
                <a:lnTo>
                  <a:pt x="4631" y="990"/>
                </a:lnTo>
                <a:lnTo>
                  <a:pt x="4633" y="955"/>
                </a:lnTo>
                <a:lnTo>
                  <a:pt x="4633" y="941"/>
                </a:lnTo>
                <a:lnTo>
                  <a:pt x="4634" y="938"/>
                </a:lnTo>
                <a:lnTo>
                  <a:pt x="4635" y="921"/>
                </a:lnTo>
                <a:lnTo>
                  <a:pt x="4635" y="911"/>
                </a:lnTo>
                <a:lnTo>
                  <a:pt x="4637" y="924"/>
                </a:lnTo>
                <a:lnTo>
                  <a:pt x="4637" y="919"/>
                </a:lnTo>
                <a:lnTo>
                  <a:pt x="4639" y="923"/>
                </a:lnTo>
                <a:lnTo>
                  <a:pt x="4639" y="940"/>
                </a:lnTo>
                <a:lnTo>
                  <a:pt x="4640" y="924"/>
                </a:lnTo>
                <a:lnTo>
                  <a:pt x="4640" y="936"/>
                </a:lnTo>
                <a:lnTo>
                  <a:pt x="4642" y="947"/>
                </a:lnTo>
                <a:lnTo>
                  <a:pt x="4643" y="972"/>
                </a:lnTo>
                <a:lnTo>
                  <a:pt x="4644" y="981"/>
                </a:lnTo>
                <a:lnTo>
                  <a:pt x="4644" y="990"/>
                </a:lnTo>
                <a:lnTo>
                  <a:pt x="4646" y="958"/>
                </a:lnTo>
                <a:lnTo>
                  <a:pt x="4646" y="942"/>
                </a:lnTo>
                <a:lnTo>
                  <a:pt x="4648" y="930"/>
                </a:lnTo>
                <a:lnTo>
                  <a:pt x="4648" y="936"/>
                </a:lnTo>
                <a:lnTo>
                  <a:pt x="4650" y="947"/>
                </a:lnTo>
                <a:lnTo>
                  <a:pt x="4650" y="954"/>
                </a:lnTo>
                <a:lnTo>
                  <a:pt x="4650" y="949"/>
                </a:lnTo>
                <a:lnTo>
                  <a:pt x="4652" y="951"/>
                </a:lnTo>
                <a:lnTo>
                  <a:pt x="4652" y="949"/>
                </a:lnTo>
                <a:lnTo>
                  <a:pt x="4654" y="938"/>
                </a:lnTo>
                <a:lnTo>
                  <a:pt x="4654" y="950"/>
                </a:lnTo>
                <a:lnTo>
                  <a:pt x="4655" y="953"/>
                </a:lnTo>
                <a:lnTo>
                  <a:pt x="4656" y="927"/>
                </a:lnTo>
                <a:lnTo>
                  <a:pt x="4657" y="925"/>
                </a:lnTo>
                <a:lnTo>
                  <a:pt x="4657" y="921"/>
                </a:lnTo>
                <a:lnTo>
                  <a:pt x="4659" y="915"/>
                </a:lnTo>
                <a:lnTo>
                  <a:pt x="4659" y="895"/>
                </a:lnTo>
                <a:lnTo>
                  <a:pt x="4661" y="908"/>
                </a:lnTo>
                <a:lnTo>
                  <a:pt x="4661" y="908"/>
                </a:lnTo>
                <a:lnTo>
                  <a:pt x="4663" y="910"/>
                </a:lnTo>
                <a:lnTo>
                  <a:pt x="4663" y="923"/>
                </a:lnTo>
                <a:lnTo>
                  <a:pt x="4664" y="938"/>
                </a:lnTo>
                <a:lnTo>
                  <a:pt x="4665" y="927"/>
                </a:lnTo>
                <a:lnTo>
                  <a:pt x="4665" y="915"/>
                </a:lnTo>
                <a:lnTo>
                  <a:pt x="4667" y="919"/>
                </a:lnTo>
                <a:lnTo>
                  <a:pt x="4667" y="911"/>
                </a:lnTo>
                <a:lnTo>
                  <a:pt x="4668" y="910"/>
                </a:lnTo>
                <a:lnTo>
                  <a:pt x="4670" y="906"/>
                </a:lnTo>
                <a:lnTo>
                  <a:pt x="4672" y="899"/>
                </a:lnTo>
                <a:lnTo>
                  <a:pt x="4672" y="903"/>
                </a:lnTo>
                <a:lnTo>
                  <a:pt x="4674" y="899"/>
                </a:lnTo>
                <a:lnTo>
                  <a:pt x="4676" y="894"/>
                </a:lnTo>
                <a:lnTo>
                  <a:pt x="4676" y="880"/>
                </a:lnTo>
                <a:lnTo>
                  <a:pt x="4677" y="865"/>
                </a:lnTo>
                <a:lnTo>
                  <a:pt x="4678" y="863"/>
                </a:lnTo>
                <a:lnTo>
                  <a:pt x="4680" y="864"/>
                </a:lnTo>
                <a:lnTo>
                  <a:pt x="4680" y="886"/>
                </a:lnTo>
                <a:lnTo>
                  <a:pt x="4681" y="903"/>
                </a:lnTo>
                <a:lnTo>
                  <a:pt x="4681" y="894"/>
                </a:lnTo>
                <a:lnTo>
                  <a:pt x="4682" y="889"/>
                </a:lnTo>
                <a:lnTo>
                  <a:pt x="4683" y="895"/>
                </a:lnTo>
                <a:lnTo>
                  <a:pt x="4683" y="899"/>
                </a:lnTo>
                <a:lnTo>
                  <a:pt x="4685" y="894"/>
                </a:lnTo>
                <a:lnTo>
                  <a:pt x="4685" y="871"/>
                </a:lnTo>
                <a:lnTo>
                  <a:pt x="4687" y="871"/>
                </a:lnTo>
                <a:lnTo>
                  <a:pt x="4687" y="848"/>
                </a:lnTo>
                <a:lnTo>
                  <a:pt x="4689" y="871"/>
                </a:lnTo>
                <a:lnTo>
                  <a:pt x="4689" y="904"/>
                </a:lnTo>
                <a:lnTo>
                  <a:pt x="4690" y="886"/>
                </a:lnTo>
                <a:lnTo>
                  <a:pt x="4691" y="898"/>
                </a:lnTo>
                <a:lnTo>
                  <a:pt x="4693" y="919"/>
                </a:lnTo>
                <a:lnTo>
                  <a:pt x="4693" y="924"/>
                </a:lnTo>
                <a:lnTo>
                  <a:pt x="4694" y="929"/>
                </a:lnTo>
                <a:lnTo>
                  <a:pt x="4694" y="946"/>
                </a:lnTo>
                <a:lnTo>
                  <a:pt x="4696" y="981"/>
                </a:lnTo>
                <a:lnTo>
                  <a:pt x="4696" y="1008"/>
                </a:lnTo>
                <a:lnTo>
                  <a:pt x="4696" y="982"/>
                </a:lnTo>
                <a:lnTo>
                  <a:pt x="4698" y="1010"/>
                </a:lnTo>
                <a:lnTo>
                  <a:pt x="4698" y="1024"/>
                </a:lnTo>
                <a:lnTo>
                  <a:pt x="4700" y="1003"/>
                </a:lnTo>
                <a:lnTo>
                  <a:pt x="4700" y="997"/>
                </a:lnTo>
                <a:lnTo>
                  <a:pt x="4702" y="990"/>
                </a:lnTo>
                <a:lnTo>
                  <a:pt x="4702" y="975"/>
                </a:lnTo>
                <a:lnTo>
                  <a:pt x="4703" y="960"/>
                </a:lnTo>
                <a:lnTo>
                  <a:pt x="4704" y="969"/>
                </a:lnTo>
                <a:lnTo>
                  <a:pt x="4706" y="964"/>
                </a:lnTo>
                <a:lnTo>
                  <a:pt x="4706" y="972"/>
                </a:lnTo>
                <a:lnTo>
                  <a:pt x="4707" y="976"/>
                </a:lnTo>
                <a:lnTo>
                  <a:pt x="4707" y="990"/>
                </a:lnTo>
                <a:lnTo>
                  <a:pt x="4709" y="986"/>
                </a:lnTo>
                <a:lnTo>
                  <a:pt x="4709" y="988"/>
                </a:lnTo>
                <a:lnTo>
                  <a:pt x="4711" y="1001"/>
                </a:lnTo>
                <a:lnTo>
                  <a:pt x="4711" y="1006"/>
                </a:lnTo>
                <a:lnTo>
                  <a:pt x="4713" y="1022"/>
                </a:lnTo>
                <a:lnTo>
                  <a:pt x="4713" y="997"/>
                </a:lnTo>
                <a:lnTo>
                  <a:pt x="4715" y="986"/>
                </a:lnTo>
                <a:lnTo>
                  <a:pt x="4715" y="982"/>
                </a:lnTo>
                <a:lnTo>
                  <a:pt x="4716" y="984"/>
                </a:lnTo>
                <a:lnTo>
                  <a:pt x="4717" y="986"/>
                </a:lnTo>
                <a:lnTo>
                  <a:pt x="4719" y="1003"/>
                </a:lnTo>
                <a:lnTo>
                  <a:pt x="4719" y="1003"/>
                </a:lnTo>
                <a:lnTo>
                  <a:pt x="4720" y="994"/>
                </a:lnTo>
                <a:lnTo>
                  <a:pt x="4720" y="998"/>
                </a:lnTo>
                <a:lnTo>
                  <a:pt x="4722" y="1005"/>
                </a:lnTo>
                <a:lnTo>
                  <a:pt x="4722" y="1018"/>
                </a:lnTo>
                <a:lnTo>
                  <a:pt x="4724" y="1024"/>
                </a:lnTo>
                <a:lnTo>
                  <a:pt x="4724" y="1048"/>
                </a:lnTo>
                <a:lnTo>
                  <a:pt x="4725" y="1048"/>
                </a:lnTo>
                <a:lnTo>
                  <a:pt x="4726" y="1067"/>
                </a:lnTo>
                <a:lnTo>
                  <a:pt x="4728" y="1048"/>
                </a:lnTo>
                <a:lnTo>
                  <a:pt x="4728" y="1038"/>
                </a:lnTo>
                <a:lnTo>
                  <a:pt x="4728" y="1025"/>
                </a:lnTo>
                <a:lnTo>
                  <a:pt x="4732" y="1029"/>
                </a:lnTo>
                <a:lnTo>
                  <a:pt x="4732" y="1040"/>
                </a:lnTo>
                <a:lnTo>
                  <a:pt x="4733" y="1005"/>
                </a:lnTo>
                <a:lnTo>
                  <a:pt x="4733" y="1015"/>
                </a:lnTo>
                <a:lnTo>
                  <a:pt x="4735" y="1015"/>
                </a:lnTo>
                <a:lnTo>
                  <a:pt x="4735" y="1014"/>
                </a:lnTo>
                <a:lnTo>
                  <a:pt x="4737" y="1029"/>
                </a:lnTo>
                <a:lnTo>
                  <a:pt x="4737" y="1012"/>
                </a:lnTo>
                <a:lnTo>
                  <a:pt x="4738" y="1014"/>
                </a:lnTo>
                <a:lnTo>
                  <a:pt x="4739" y="994"/>
                </a:lnTo>
                <a:lnTo>
                  <a:pt x="4741" y="995"/>
                </a:lnTo>
                <a:lnTo>
                  <a:pt x="4741" y="979"/>
                </a:lnTo>
                <a:lnTo>
                  <a:pt x="4742" y="973"/>
                </a:lnTo>
                <a:lnTo>
                  <a:pt x="4742" y="962"/>
                </a:lnTo>
                <a:lnTo>
                  <a:pt x="4743" y="958"/>
                </a:lnTo>
                <a:lnTo>
                  <a:pt x="4745" y="976"/>
                </a:lnTo>
                <a:lnTo>
                  <a:pt x="4745" y="981"/>
                </a:lnTo>
                <a:lnTo>
                  <a:pt x="4746" y="966"/>
                </a:lnTo>
                <a:lnTo>
                  <a:pt x="4746" y="969"/>
                </a:lnTo>
                <a:lnTo>
                  <a:pt x="4749" y="968"/>
                </a:lnTo>
                <a:lnTo>
                  <a:pt x="4749" y="969"/>
                </a:lnTo>
                <a:lnTo>
                  <a:pt x="4750" y="956"/>
                </a:lnTo>
                <a:lnTo>
                  <a:pt x="4750" y="971"/>
                </a:lnTo>
                <a:lnTo>
                  <a:pt x="4751" y="951"/>
                </a:lnTo>
                <a:lnTo>
                  <a:pt x="4754" y="928"/>
                </a:lnTo>
                <a:lnTo>
                  <a:pt x="4754" y="919"/>
                </a:lnTo>
                <a:lnTo>
                  <a:pt x="4755" y="916"/>
                </a:lnTo>
                <a:lnTo>
                  <a:pt x="4755" y="924"/>
                </a:lnTo>
                <a:lnTo>
                  <a:pt x="4758" y="911"/>
                </a:lnTo>
                <a:lnTo>
                  <a:pt x="4758" y="916"/>
                </a:lnTo>
                <a:lnTo>
                  <a:pt x="4759" y="912"/>
                </a:lnTo>
                <a:lnTo>
                  <a:pt x="4759" y="891"/>
                </a:lnTo>
                <a:lnTo>
                  <a:pt x="4759" y="887"/>
                </a:lnTo>
                <a:lnTo>
                  <a:pt x="4762" y="864"/>
                </a:lnTo>
                <a:lnTo>
                  <a:pt x="4762" y="860"/>
                </a:lnTo>
                <a:lnTo>
                  <a:pt x="4763" y="874"/>
                </a:lnTo>
                <a:lnTo>
                  <a:pt x="4763" y="874"/>
                </a:lnTo>
                <a:lnTo>
                  <a:pt x="4764" y="867"/>
                </a:lnTo>
                <a:lnTo>
                  <a:pt x="4765" y="863"/>
                </a:lnTo>
                <a:lnTo>
                  <a:pt x="4767" y="878"/>
                </a:lnTo>
                <a:lnTo>
                  <a:pt x="4767" y="882"/>
                </a:lnTo>
                <a:lnTo>
                  <a:pt x="4768" y="874"/>
                </a:lnTo>
                <a:lnTo>
                  <a:pt x="4768" y="864"/>
                </a:lnTo>
                <a:lnTo>
                  <a:pt x="4771" y="869"/>
                </a:lnTo>
                <a:lnTo>
                  <a:pt x="4772" y="865"/>
                </a:lnTo>
                <a:lnTo>
                  <a:pt x="4772" y="876"/>
                </a:lnTo>
                <a:lnTo>
                  <a:pt x="4773" y="878"/>
                </a:lnTo>
                <a:lnTo>
                  <a:pt x="4775" y="873"/>
                </a:lnTo>
                <a:lnTo>
                  <a:pt x="4775" y="881"/>
                </a:lnTo>
                <a:lnTo>
                  <a:pt x="4776" y="878"/>
                </a:lnTo>
                <a:lnTo>
                  <a:pt x="4776" y="865"/>
                </a:lnTo>
                <a:lnTo>
                  <a:pt x="4777" y="878"/>
                </a:lnTo>
                <a:lnTo>
                  <a:pt x="4778" y="891"/>
                </a:lnTo>
                <a:lnTo>
                  <a:pt x="4780" y="897"/>
                </a:lnTo>
                <a:lnTo>
                  <a:pt x="4780" y="886"/>
                </a:lnTo>
                <a:lnTo>
                  <a:pt x="4781" y="897"/>
                </a:lnTo>
                <a:lnTo>
                  <a:pt x="4781" y="885"/>
                </a:lnTo>
                <a:lnTo>
                  <a:pt x="4784" y="920"/>
                </a:lnTo>
                <a:lnTo>
                  <a:pt x="4784" y="921"/>
                </a:lnTo>
                <a:lnTo>
                  <a:pt x="4785" y="908"/>
                </a:lnTo>
                <a:lnTo>
                  <a:pt x="4785" y="927"/>
                </a:lnTo>
                <a:lnTo>
                  <a:pt x="4786" y="919"/>
                </a:lnTo>
                <a:lnTo>
                  <a:pt x="4788" y="934"/>
                </a:lnTo>
                <a:lnTo>
                  <a:pt x="4789" y="929"/>
                </a:lnTo>
                <a:lnTo>
                  <a:pt x="4789" y="921"/>
                </a:lnTo>
                <a:lnTo>
                  <a:pt x="4790" y="923"/>
                </a:lnTo>
                <a:lnTo>
                  <a:pt x="4790" y="913"/>
                </a:lnTo>
                <a:lnTo>
                  <a:pt x="4791" y="911"/>
                </a:lnTo>
                <a:lnTo>
                  <a:pt x="4793" y="916"/>
                </a:lnTo>
                <a:lnTo>
                  <a:pt x="4793" y="929"/>
                </a:lnTo>
                <a:lnTo>
                  <a:pt x="4794" y="907"/>
                </a:lnTo>
                <a:lnTo>
                  <a:pt x="4794" y="902"/>
                </a:lnTo>
                <a:lnTo>
                  <a:pt x="4797" y="898"/>
                </a:lnTo>
                <a:lnTo>
                  <a:pt x="4797" y="906"/>
                </a:lnTo>
                <a:lnTo>
                  <a:pt x="4798" y="906"/>
                </a:lnTo>
                <a:lnTo>
                  <a:pt x="4798" y="919"/>
                </a:lnTo>
                <a:lnTo>
                  <a:pt x="4799" y="932"/>
                </a:lnTo>
                <a:lnTo>
                  <a:pt x="4801" y="951"/>
                </a:lnTo>
                <a:lnTo>
                  <a:pt x="4802" y="946"/>
                </a:lnTo>
                <a:lnTo>
                  <a:pt x="4802" y="946"/>
                </a:lnTo>
                <a:lnTo>
                  <a:pt x="4803" y="934"/>
                </a:lnTo>
                <a:lnTo>
                  <a:pt x="4803" y="942"/>
                </a:lnTo>
                <a:lnTo>
                  <a:pt x="4806" y="958"/>
                </a:lnTo>
                <a:lnTo>
                  <a:pt x="4806" y="960"/>
                </a:lnTo>
                <a:lnTo>
                  <a:pt x="4806" y="964"/>
                </a:lnTo>
                <a:lnTo>
                  <a:pt x="4807" y="989"/>
                </a:lnTo>
                <a:lnTo>
                  <a:pt x="4807" y="972"/>
                </a:lnTo>
                <a:lnTo>
                  <a:pt x="4810" y="964"/>
                </a:lnTo>
                <a:lnTo>
                  <a:pt x="4810" y="966"/>
                </a:lnTo>
                <a:lnTo>
                  <a:pt x="4811" y="980"/>
                </a:lnTo>
                <a:lnTo>
                  <a:pt x="4811" y="984"/>
                </a:lnTo>
                <a:lnTo>
                  <a:pt x="4812" y="1002"/>
                </a:lnTo>
                <a:lnTo>
                  <a:pt x="4814" y="1001"/>
                </a:lnTo>
                <a:lnTo>
                  <a:pt x="4815" y="998"/>
                </a:lnTo>
                <a:lnTo>
                  <a:pt x="4815" y="1019"/>
                </a:lnTo>
                <a:lnTo>
                  <a:pt x="4816" y="1005"/>
                </a:lnTo>
                <a:lnTo>
                  <a:pt x="4816" y="997"/>
                </a:lnTo>
                <a:lnTo>
                  <a:pt x="4819" y="989"/>
                </a:lnTo>
                <a:lnTo>
                  <a:pt x="4819" y="986"/>
                </a:lnTo>
                <a:lnTo>
                  <a:pt x="4820" y="990"/>
                </a:lnTo>
                <a:lnTo>
                  <a:pt x="4820" y="992"/>
                </a:lnTo>
                <a:lnTo>
                  <a:pt x="4821" y="971"/>
                </a:lnTo>
                <a:lnTo>
                  <a:pt x="4823" y="969"/>
                </a:lnTo>
                <a:lnTo>
                  <a:pt x="4823" y="973"/>
                </a:lnTo>
                <a:lnTo>
                  <a:pt x="4824" y="964"/>
                </a:lnTo>
                <a:lnTo>
                  <a:pt x="4824" y="968"/>
                </a:lnTo>
                <a:lnTo>
                  <a:pt x="4825" y="976"/>
                </a:lnTo>
                <a:lnTo>
                  <a:pt x="4827" y="972"/>
                </a:lnTo>
                <a:lnTo>
                  <a:pt x="4828" y="981"/>
                </a:lnTo>
                <a:lnTo>
                  <a:pt x="4828" y="997"/>
                </a:lnTo>
                <a:lnTo>
                  <a:pt x="4829" y="998"/>
                </a:lnTo>
                <a:lnTo>
                  <a:pt x="4829" y="1011"/>
                </a:lnTo>
                <a:lnTo>
                  <a:pt x="4832" y="1015"/>
                </a:lnTo>
                <a:lnTo>
                  <a:pt x="4832" y="1011"/>
                </a:lnTo>
                <a:lnTo>
                  <a:pt x="4833" y="1020"/>
                </a:lnTo>
                <a:lnTo>
                  <a:pt x="4833" y="1016"/>
                </a:lnTo>
                <a:lnTo>
                  <a:pt x="4834" y="1014"/>
                </a:lnTo>
                <a:lnTo>
                  <a:pt x="4836" y="1005"/>
                </a:lnTo>
                <a:lnTo>
                  <a:pt x="4837" y="994"/>
                </a:lnTo>
                <a:lnTo>
                  <a:pt x="4837" y="990"/>
                </a:lnTo>
                <a:lnTo>
                  <a:pt x="4838" y="994"/>
                </a:lnTo>
                <a:lnTo>
                  <a:pt x="4838" y="1005"/>
                </a:lnTo>
                <a:lnTo>
                  <a:pt x="4840" y="1029"/>
                </a:lnTo>
                <a:lnTo>
                  <a:pt x="4841" y="1036"/>
                </a:lnTo>
                <a:lnTo>
                  <a:pt x="4841" y="1031"/>
                </a:lnTo>
                <a:lnTo>
                  <a:pt x="4842" y="1028"/>
                </a:lnTo>
                <a:lnTo>
                  <a:pt x="4842" y="1046"/>
                </a:lnTo>
                <a:lnTo>
                  <a:pt x="4845" y="1053"/>
                </a:lnTo>
                <a:lnTo>
                  <a:pt x="4845" y="1059"/>
                </a:lnTo>
                <a:lnTo>
                  <a:pt x="4846" y="1041"/>
                </a:lnTo>
                <a:lnTo>
                  <a:pt x="4846" y="1057"/>
                </a:lnTo>
                <a:lnTo>
                  <a:pt x="4847" y="1066"/>
                </a:lnTo>
                <a:lnTo>
                  <a:pt x="4849" y="1083"/>
                </a:lnTo>
                <a:lnTo>
                  <a:pt x="4850" y="1100"/>
                </a:lnTo>
                <a:lnTo>
                  <a:pt x="4850" y="1148"/>
                </a:lnTo>
                <a:lnTo>
                  <a:pt x="4851" y="1184"/>
                </a:lnTo>
                <a:lnTo>
                  <a:pt x="4851" y="1162"/>
                </a:lnTo>
                <a:lnTo>
                  <a:pt x="4854" y="1158"/>
                </a:lnTo>
                <a:lnTo>
                  <a:pt x="4854" y="1117"/>
                </a:lnTo>
                <a:lnTo>
                  <a:pt x="4854" y="1137"/>
                </a:lnTo>
                <a:lnTo>
                  <a:pt x="4855" y="1165"/>
                </a:lnTo>
                <a:lnTo>
                  <a:pt x="4855" y="1191"/>
                </a:lnTo>
                <a:lnTo>
                  <a:pt x="4858" y="1183"/>
                </a:lnTo>
                <a:lnTo>
                  <a:pt x="4858" y="1209"/>
                </a:lnTo>
                <a:lnTo>
                  <a:pt x="4859" y="1213"/>
                </a:lnTo>
                <a:lnTo>
                  <a:pt x="4859" y="1198"/>
                </a:lnTo>
                <a:lnTo>
                  <a:pt x="4860" y="1196"/>
                </a:lnTo>
                <a:lnTo>
                  <a:pt x="4862" y="1176"/>
                </a:lnTo>
                <a:lnTo>
                  <a:pt x="4863" y="1161"/>
                </a:lnTo>
                <a:lnTo>
                  <a:pt x="4863" y="1149"/>
                </a:lnTo>
                <a:lnTo>
                  <a:pt x="4864" y="1146"/>
                </a:lnTo>
                <a:lnTo>
                  <a:pt x="4864" y="1128"/>
                </a:lnTo>
                <a:lnTo>
                  <a:pt x="4867" y="1137"/>
                </a:lnTo>
                <a:lnTo>
                  <a:pt x="4867" y="1152"/>
                </a:lnTo>
                <a:lnTo>
                  <a:pt x="4868" y="1119"/>
                </a:lnTo>
                <a:lnTo>
                  <a:pt x="4868" y="1133"/>
                </a:lnTo>
                <a:lnTo>
                  <a:pt x="4870" y="1143"/>
                </a:lnTo>
                <a:lnTo>
                  <a:pt x="4871" y="1154"/>
                </a:lnTo>
                <a:lnTo>
                  <a:pt x="4871" y="1152"/>
                </a:lnTo>
                <a:lnTo>
                  <a:pt x="4872" y="1136"/>
                </a:lnTo>
                <a:lnTo>
                  <a:pt x="4872" y="1201"/>
                </a:lnTo>
                <a:lnTo>
                  <a:pt x="4873" y="1195"/>
                </a:lnTo>
                <a:lnTo>
                  <a:pt x="4875" y="1217"/>
                </a:lnTo>
                <a:lnTo>
                  <a:pt x="4876" y="1240"/>
                </a:lnTo>
                <a:lnTo>
                  <a:pt x="4876" y="1219"/>
                </a:lnTo>
                <a:lnTo>
                  <a:pt x="4877" y="1228"/>
                </a:lnTo>
                <a:lnTo>
                  <a:pt x="4877" y="1209"/>
                </a:lnTo>
                <a:lnTo>
                  <a:pt x="4880" y="1210"/>
                </a:lnTo>
                <a:lnTo>
                  <a:pt x="4880" y="1225"/>
                </a:lnTo>
                <a:lnTo>
                  <a:pt x="4881" y="1235"/>
                </a:lnTo>
                <a:lnTo>
                  <a:pt x="4881" y="1231"/>
                </a:lnTo>
                <a:lnTo>
                  <a:pt x="4883" y="1240"/>
                </a:lnTo>
                <a:lnTo>
                  <a:pt x="4884" y="1232"/>
                </a:lnTo>
                <a:lnTo>
                  <a:pt x="4885" y="1271"/>
                </a:lnTo>
                <a:lnTo>
                  <a:pt x="4885" y="1280"/>
                </a:lnTo>
                <a:lnTo>
                  <a:pt x="4885" y="1330"/>
                </a:lnTo>
                <a:lnTo>
                  <a:pt x="4886" y="1314"/>
                </a:lnTo>
                <a:lnTo>
                  <a:pt x="4888" y="1352"/>
                </a:lnTo>
                <a:lnTo>
                  <a:pt x="4889" y="1330"/>
                </a:lnTo>
                <a:lnTo>
                  <a:pt x="4889" y="1321"/>
                </a:lnTo>
                <a:lnTo>
                  <a:pt x="4890" y="1318"/>
                </a:lnTo>
                <a:lnTo>
                  <a:pt x="4890" y="1322"/>
                </a:lnTo>
                <a:lnTo>
                  <a:pt x="4893" y="1335"/>
                </a:lnTo>
                <a:lnTo>
                  <a:pt x="4893" y="1349"/>
                </a:lnTo>
                <a:lnTo>
                  <a:pt x="4894" y="1343"/>
                </a:lnTo>
                <a:lnTo>
                  <a:pt x="4894" y="1361"/>
                </a:lnTo>
                <a:lnTo>
                  <a:pt x="4896" y="1357"/>
                </a:lnTo>
                <a:lnTo>
                  <a:pt x="4897" y="1356"/>
                </a:lnTo>
                <a:lnTo>
                  <a:pt x="4899" y="1375"/>
                </a:lnTo>
                <a:lnTo>
                  <a:pt x="4899" y="1339"/>
                </a:lnTo>
                <a:lnTo>
                  <a:pt x="4901" y="1334"/>
                </a:lnTo>
                <a:lnTo>
                  <a:pt x="4902" y="1330"/>
                </a:lnTo>
                <a:lnTo>
                  <a:pt x="4903" y="1333"/>
                </a:lnTo>
                <a:lnTo>
                  <a:pt x="4903" y="1284"/>
                </a:lnTo>
                <a:lnTo>
                  <a:pt x="4906" y="1286"/>
                </a:lnTo>
                <a:lnTo>
                  <a:pt x="4906" y="1278"/>
                </a:lnTo>
                <a:lnTo>
                  <a:pt x="4907" y="1262"/>
                </a:lnTo>
                <a:lnTo>
                  <a:pt x="4907" y="1261"/>
                </a:lnTo>
                <a:lnTo>
                  <a:pt x="4909" y="1273"/>
                </a:lnTo>
                <a:lnTo>
                  <a:pt x="4910" y="1280"/>
                </a:lnTo>
                <a:lnTo>
                  <a:pt x="4911" y="1288"/>
                </a:lnTo>
                <a:lnTo>
                  <a:pt x="4911" y="1273"/>
                </a:lnTo>
                <a:lnTo>
                  <a:pt x="4912" y="1271"/>
                </a:lnTo>
                <a:lnTo>
                  <a:pt x="4912" y="1245"/>
                </a:lnTo>
                <a:lnTo>
                  <a:pt x="4915" y="1247"/>
                </a:lnTo>
                <a:lnTo>
                  <a:pt x="4915" y="1240"/>
                </a:lnTo>
                <a:lnTo>
                  <a:pt x="4916" y="1238"/>
                </a:lnTo>
                <a:lnTo>
                  <a:pt x="4916" y="1252"/>
                </a:lnTo>
                <a:lnTo>
                  <a:pt x="4916" y="1231"/>
                </a:lnTo>
                <a:lnTo>
                  <a:pt x="4919" y="1232"/>
                </a:lnTo>
                <a:lnTo>
                  <a:pt x="4919" y="1231"/>
                </a:lnTo>
                <a:lnTo>
                  <a:pt x="4920" y="1228"/>
                </a:lnTo>
                <a:lnTo>
                  <a:pt x="4920" y="1253"/>
                </a:lnTo>
                <a:lnTo>
                  <a:pt x="4922" y="1235"/>
                </a:lnTo>
                <a:lnTo>
                  <a:pt x="4923" y="1236"/>
                </a:lnTo>
                <a:lnTo>
                  <a:pt x="4924" y="1208"/>
                </a:lnTo>
                <a:lnTo>
                  <a:pt x="4924" y="1198"/>
                </a:lnTo>
                <a:lnTo>
                  <a:pt x="4926" y="1234"/>
                </a:lnTo>
                <a:lnTo>
                  <a:pt x="4926" y="1236"/>
                </a:lnTo>
                <a:lnTo>
                  <a:pt x="4928" y="1217"/>
                </a:lnTo>
                <a:lnTo>
                  <a:pt x="4928" y="1212"/>
                </a:lnTo>
                <a:lnTo>
                  <a:pt x="4929" y="1191"/>
                </a:lnTo>
                <a:lnTo>
                  <a:pt x="4929" y="1204"/>
                </a:lnTo>
                <a:lnTo>
                  <a:pt x="4931" y="1198"/>
                </a:lnTo>
                <a:lnTo>
                  <a:pt x="4932" y="1196"/>
                </a:lnTo>
                <a:lnTo>
                  <a:pt x="4932" y="1195"/>
                </a:lnTo>
                <a:lnTo>
                  <a:pt x="4933" y="1174"/>
                </a:lnTo>
                <a:lnTo>
                  <a:pt x="4933" y="1176"/>
                </a:lnTo>
                <a:lnTo>
                  <a:pt x="4935" y="1180"/>
                </a:lnTo>
                <a:lnTo>
                  <a:pt x="4936" y="1184"/>
                </a:lnTo>
                <a:lnTo>
                  <a:pt x="4937" y="1172"/>
                </a:lnTo>
                <a:lnTo>
                  <a:pt x="4937" y="1170"/>
                </a:lnTo>
                <a:lnTo>
                  <a:pt x="4939" y="1158"/>
                </a:lnTo>
                <a:lnTo>
                  <a:pt x="4939" y="1136"/>
                </a:lnTo>
                <a:lnTo>
                  <a:pt x="4941" y="1130"/>
                </a:lnTo>
                <a:lnTo>
                  <a:pt x="4941" y="1123"/>
                </a:lnTo>
                <a:lnTo>
                  <a:pt x="4942" y="1133"/>
                </a:lnTo>
                <a:lnTo>
                  <a:pt x="4942" y="1161"/>
                </a:lnTo>
                <a:lnTo>
                  <a:pt x="4944" y="1167"/>
                </a:lnTo>
                <a:lnTo>
                  <a:pt x="4945" y="1157"/>
                </a:lnTo>
                <a:lnTo>
                  <a:pt x="4946" y="1153"/>
                </a:lnTo>
                <a:lnTo>
                  <a:pt x="4946" y="1143"/>
                </a:lnTo>
                <a:lnTo>
                  <a:pt x="4948" y="1141"/>
                </a:lnTo>
                <a:lnTo>
                  <a:pt x="4948" y="1120"/>
                </a:lnTo>
                <a:lnTo>
                  <a:pt x="4949" y="1120"/>
                </a:lnTo>
                <a:lnTo>
                  <a:pt x="4950" y="1123"/>
                </a:lnTo>
                <a:lnTo>
                  <a:pt x="4950" y="1133"/>
                </a:lnTo>
                <a:lnTo>
                  <a:pt x="4952" y="1156"/>
                </a:lnTo>
                <a:lnTo>
                  <a:pt x="4952" y="1180"/>
                </a:lnTo>
                <a:lnTo>
                  <a:pt x="4954" y="1183"/>
                </a:lnTo>
                <a:lnTo>
                  <a:pt x="4954" y="1179"/>
                </a:lnTo>
                <a:lnTo>
                  <a:pt x="4955" y="1176"/>
                </a:lnTo>
                <a:lnTo>
                  <a:pt x="4955" y="1176"/>
                </a:lnTo>
                <a:lnTo>
                  <a:pt x="4957" y="1152"/>
                </a:lnTo>
                <a:lnTo>
                  <a:pt x="4958" y="1135"/>
                </a:lnTo>
                <a:lnTo>
                  <a:pt x="4959" y="1133"/>
                </a:lnTo>
                <a:lnTo>
                  <a:pt x="4959" y="1103"/>
                </a:lnTo>
                <a:lnTo>
                  <a:pt x="4961" y="1103"/>
                </a:lnTo>
                <a:lnTo>
                  <a:pt x="4961" y="1084"/>
                </a:lnTo>
                <a:lnTo>
                  <a:pt x="4963" y="1109"/>
                </a:lnTo>
                <a:lnTo>
                  <a:pt x="4963" y="1122"/>
                </a:lnTo>
                <a:lnTo>
                  <a:pt x="4963" y="1123"/>
                </a:lnTo>
                <a:lnTo>
                  <a:pt x="4965" y="1113"/>
                </a:lnTo>
                <a:lnTo>
                  <a:pt x="4965" y="1097"/>
                </a:lnTo>
                <a:lnTo>
                  <a:pt x="4967" y="1081"/>
                </a:lnTo>
                <a:lnTo>
                  <a:pt x="4967" y="1070"/>
                </a:lnTo>
                <a:lnTo>
                  <a:pt x="4968" y="1055"/>
                </a:lnTo>
                <a:lnTo>
                  <a:pt x="4968" y="1041"/>
                </a:lnTo>
                <a:lnTo>
                  <a:pt x="4972" y="1054"/>
                </a:lnTo>
                <a:lnTo>
                  <a:pt x="4972" y="1066"/>
                </a:lnTo>
                <a:lnTo>
                  <a:pt x="4974" y="1081"/>
                </a:lnTo>
                <a:lnTo>
                  <a:pt x="4974" y="1080"/>
                </a:lnTo>
                <a:lnTo>
                  <a:pt x="4976" y="1064"/>
                </a:lnTo>
                <a:lnTo>
                  <a:pt x="4976" y="1064"/>
                </a:lnTo>
                <a:lnTo>
                  <a:pt x="4978" y="1050"/>
                </a:lnTo>
                <a:lnTo>
                  <a:pt x="4979" y="1053"/>
                </a:lnTo>
                <a:lnTo>
                  <a:pt x="4980" y="1083"/>
                </a:lnTo>
                <a:lnTo>
                  <a:pt x="4981" y="1089"/>
                </a:lnTo>
                <a:lnTo>
                  <a:pt x="4981" y="1123"/>
                </a:lnTo>
                <a:lnTo>
                  <a:pt x="4983" y="1123"/>
                </a:lnTo>
                <a:lnTo>
                  <a:pt x="4984" y="1148"/>
                </a:lnTo>
                <a:lnTo>
                  <a:pt x="4985" y="1126"/>
                </a:lnTo>
                <a:lnTo>
                  <a:pt x="4985" y="1123"/>
                </a:lnTo>
                <a:lnTo>
                  <a:pt x="4987" y="1105"/>
                </a:lnTo>
                <a:lnTo>
                  <a:pt x="4987" y="1113"/>
                </a:lnTo>
                <a:lnTo>
                  <a:pt x="4989" y="1128"/>
                </a:lnTo>
                <a:lnTo>
                  <a:pt x="4989" y="1126"/>
                </a:lnTo>
                <a:lnTo>
                  <a:pt x="4991" y="1124"/>
                </a:lnTo>
                <a:lnTo>
                  <a:pt x="4991" y="1148"/>
                </a:lnTo>
                <a:lnTo>
                  <a:pt x="4992" y="1156"/>
                </a:lnTo>
                <a:lnTo>
                  <a:pt x="4993" y="1158"/>
                </a:lnTo>
                <a:lnTo>
                  <a:pt x="4994" y="1148"/>
                </a:lnTo>
                <a:lnTo>
                  <a:pt x="4994" y="1175"/>
                </a:lnTo>
                <a:lnTo>
                  <a:pt x="4994" y="1154"/>
                </a:lnTo>
                <a:lnTo>
                  <a:pt x="4996" y="1167"/>
                </a:lnTo>
                <a:lnTo>
                  <a:pt x="4998" y="1146"/>
                </a:lnTo>
                <a:lnTo>
                  <a:pt x="4998" y="1140"/>
                </a:lnTo>
                <a:lnTo>
                  <a:pt x="5000" y="1154"/>
                </a:lnTo>
                <a:lnTo>
                  <a:pt x="5000" y="1140"/>
                </a:lnTo>
                <a:lnTo>
                  <a:pt x="5002" y="1135"/>
                </a:lnTo>
                <a:lnTo>
                  <a:pt x="5002" y="1128"/>
                </a:lnTo>
                <a:lnTo>
                  <a:pt x="5004" y="1153"/>
                </a:lnTo>
                <a:lnTo>
                  <a:pt x="5004" y="1136"/>
                </a:lnTo>
                <a:lnTo>
                  <a:pt x="5005" y="1148"/>
                </a:lnTo>
                <a:lnTo>
                  <a:pt x="5006" y="1157"/>
                </a:lnTo>
                <a:lnTo>
                  <a:pt x="5007" y="1145"/>
                </a:lnTo>
                <a:lnTo>
                  <a:pt x="5007" y="1144"/>
                </a:lnTo>
                <a:lnTo>
                  <a:pt x="5009" y="1133"/>
                </a:lnTo>
                <a:lnTo>
                  <a:pt x="5009" y="1153"/>
                </a:lnTo>
                <a:lnTo>
                  <a:pt x="5010" y="1171"/>
                </a:lnTo>
                <a:lnTo>
                  <a:pt x="5011" y="1159"/>
                </a:lnTo>
                <a:lnTo>
                  <a:pt x="5011" y="1154"/>
                </a:lnTo>
                <a:lnTo>
                  <a:pt x="5013" y="1161"/>
                </a:lnTo>
                <a:lnTo>
                  <a:pt x="5013" y="1148"/>
                </a:lnTo>
                <a:lnTo>
                  <a:pt x="5015" y="1126"/>
                </a:lnTo>
                <a:lnTo>
                  <a:pt x="5015" y="1126"/>
                </a:lnTo>
                <a:lnTo>
                  <a:pt x="5017" y="1094"/>
                </a:lnTo>
                <a:lnTo>
                  <a:pt x="5017" y="1075"/>
                </a:lnTo>
                <a:lnTo>
                  <a:pt x="5018" y="1097"/>
                </a:lnTo>
                <a:lnTo>
                  <a:pt x="5019" y="1102"/>
                </a:lnTo>
                <a:lnTo>
                  <a:pt x="5021" y="1117"/>
                </a:lnTo>
                <a:lnTo>
                  <a:pt x="5021" y="1124"/>
                </a:lnTo>
                <a:lnTo>
                  <a:pt x="5022" y="1114"/>
                </a:lnTo>
                <a:lnTo>
                  <a:pt x="5022" y="1109"/>
                </a:lnTo>
                <a:lnTo>
                  <a:pt x="5024" y="1101"/>
                </a:lnTo>
                <a:lnTo>
                  <a:pt x="5024" y="1085"/>
                </a:lnTo>
                <a:lnTo>
                  <a:pt x="5026" y="1103"/>
                </a:lnTo>
                <a:lnTo>
                  <a:pt x="5026" y="1114"/>
                </a:lnTo>
                <a:lnTo>
                  <a:pt x="5026" y="1117"/>
                </a:lnTo>
                <a:lnTo>
                  <a:pt x="5028" y="1111"/>
                </a:lnTo>
                <a:lnTo>
                  <a:pt x="5028" y="1101"/>
                </a:lnTo>
                <a:lnTo>
                  <a:pt x="5030" y="1098"/>
                </a:lnTo>
                <a:lnTo>
                  <a:pt x="5030" y="1092"/>
                </a:lnTo>
                <a:lnTo>
                  <a:pt x="5031" y="1101"/>
                </a:lnTo>
                <a:lnTo>
                  <a:pt x="5032" y="1117"/>
                </a:lnTo>
                <a:lnTo>
                  <a:pt x="5034" y="1154"/>
                </a:lnTo>
                <a:lnTo>
                  <a:pt x="5034" y="1159"/>
                </a:lnTo>
                <a:lnTo>
                  <a:pt x="5035" y="1169"/>
                </a:lnTo>
                <a:lnTo>
                  <a:pt x="5035" y="1196"/>
                </a:lnTo>
                <a:lnTo>
                  <a:pt x="5037" y="1243"/>
                </a:lnTo>
                <a:lnTo>
                  <a:pt x="5037" y="1251"/>
                </a:lnTo>
                <a:lnTo>
                  <a:pt x="5039" y="1240"/>
                </a:lnTo>
                <a:lnTo>
                  <a:pt x="5039" y="1205"/>
                </a:lnTo>
                <a:lnTo>
                  <a:pt x="5040" y="1227"/>
                </a:lnTo>
                <a:lnTo>
                  <a:pt x="5041" y="1234"/>
                </a:lnTo>
                <a:lnTo>
                  <a:pt x="5043" y="1231"/>
                </a:lnTo>
                <a:lnTo>
                  <a:pt x="5043" y="1260"/>
                </a:lnTo>
                <a:lnTo>
                  <a:pt x="5043" y="1273"/>
                </a:lnTo>
                <a:lnTo>
                  <a:pt x="5044" y="1252"/>
                </a:lnTo>
                <a:lnTo>
                  <a:pt x="5045" y="1241"/>
                </a:lnTo>
                <a:lnTo>
                  <a:pt x="5047" y="1274"/>
                </a:lnTo>
                <a:lnTo>
                  <a:pt x="5047" y="1247"/>
                </a:lnTo>
                <a:lnTo>
                  <a:pt x="5048" y="1253"/>
                </a:lnTo>
                <a:lnTo>
                  <a:pt x="5048" y="1258"/>
                </a:lnTo>
                <a:lnTo>
                  <a:pt x="5050" y="1261"/>
                </a:lnTo>
                <a:lnTo>
                  <a:pt x="5050" y="1236"/>
                </a:lnTo>
                <a:lnTo>
                  <a:pt x="5052" y="1257"/>
                </a:lnTo>
                <a:lnTo>
                  <a:pt x="5052" y="1232"/>
                </a:lnTo>
                <a:lnTo>
                  <a:pt x="5053" y="1223"/>
                </a:lnTo>
                <a:lnTo>
                  <a:pt x="5054" y="1214"/>
                </a:lnTo>
                <a:lnTo>
                  <a:pt x="5056" y="1226"/>
                </a:lnTo>
                <a:lnTo>
                  <a:pt x="5056" y="1200"/>
                </a:lnTo>
                <a:lnTo>
                  <a:pt x="5057" y="1182"/>
                </a:lnTo>
                <a:lnTo>
                  <a:pt x="5057" y="1172"/>
                </a:lnTo>
                <a:lnTo>
                  <a:pt x="5058" y="1178"/>
                </a:lnTo>
                <a:lnTo>
                  <a:pt x="5060" y="1149"/>
                </a:lnTo>
                <a:lnTo>
                  <a:pt x="5060" y="1126"/>
                </a:lnTo>
                <a:lnTo>
                  <a:pt x="5061" y="1140"/>
                </a:lnTo>
                <a:lnTo>
                  <a:pt x="5061" y="1111"/>
                </a:lnTo>
                <a:lnTo>
                  <a:pt x="5063" y="1132"/>
                </a:lnTo>
                <a:lnTo>
                  <a:pt x="5063" y="1161"/>
                </a:lnTo>
                <a:lnTo>
                  <a:pt x="5065" y="1170"/>
                </a:lnTo>
                <a:lnTo>
                  <a:pt x="5065" y="1161"/>
                </a:lnTo>
                <a:lnTo>
                  <a:pt x="5066" y="1157"/>
                </a:lnTo>
                <a:lnTo>
                  <a:pt x="5067" y="1170"/>
                </a:lnTo>
                <a:lnTo>
                  <a:pt x="5069" y="1158"/>
                </a:lnTo>
                <a:lnTo>
                  <a:pt x="5069" y="1171"/>
                </a:lnTo>
                <a:lnTo>
                  <a:pt x="5070" y="1162"/>
                </a:lnTo>
                <a:lnTo>
                  <a:pt x="5070" y="1141"/>
                </a:lnTo>
                <a:lnTo>
                  <a:pt x="5073" y="1122"/>
                </a:lnTo>
                <a:lnTo>
                  <a:pt x="5073" y="1127"/>
                </a:lnTo>
                <a:lnTo>
                  <a:pt x="5074" y="1159"/>
                </a:lnTo>
                <a:lnTo>
                  <a:pt x="5074" y="1159"/>
                </a:lnTo>
                <a:lnTo>
                  <a:pt x="5074" y="1150"/>
                </a:lnTo>
                <a:lnTo>
                  <a:pt x="5076" y="1135"/>
                </a:lnTo>
                <a:lnTo>
                  <a:pt x="5076" y="1158"/>
                </a:lnTo>
                <a:lnTo>
                  <a:pt x="5078" y="1148"/>
                </a:lnTo>
                <a:lnTo>
                  <a:pt x="5078" y="1130"/>
                </a:lnTo>
                <a:lnTo>
                  <a:pt x="5079" y="1066"/>
                </a:lnTo>
                <a:lnTo>
                  <a:pt x="5080" y="1067"/>
                </a:lnTo>
                <a:lnTo>
                  <a:pt x="5082" y="1020"/>
                </a:lnTo>
                <a:lnTo>
                  <a:pt x="5082" y="1029"/>
                </a:lnTo>
                <a:lnTo>
                  <a:pt x="5083" y="1045"/>
                </a:lnTo>
                <a:lnTo>
                  <a:pt x="5083" y="1062"/>
                </a:lnTo>
                <a:lnTo>
                  <a:pt x="5086" y="1032"/>
                </a:lnTo>
                <a:lnTo>
                  <a:pt x="5086" y="1051"/>
                </a:lnTo>
                <a:lnTo>
                  <a:pt x="5087" y="1046"/>
                </a:lnTo>
                <a:lnTo>
                  <a:pt x="5087" y="1048"/>
                </a:lnTo>
                <a:lnTo>
                  <a:pt x="5088" y="1036"/>
                </a:lnTo>
                <a:lnTo>
                  <a:pt x="5089" y="1033"/>
                </a:lnTo>
                <a:lnTo>
                  <a:pt x="5089" y="1033"/>
                </a:lnTo>
                <a:lnTo>
                  <a:pt x="5091" y="1025"/>
                </a:lnTo>
                <a:lnTo>
                  <a:pt x="5091" y="1041"/>
                </a:lnTo>
                <a:lnTo>
                  <a:pt x="5092" y="1014"/>
                </a:lnTo>
                <a:lnTo>
                  <a:pt x="5093" y="982"/>
                </a:lnTo>
                <a:lnTo>
                  <a:pt x="5095" y="975"/>
                </a:lnTo>
                <a:lnTo>
                  <a:pt x="5095" y="976"/>
                </a:lnTo>
                <a:lnTo>
                  <a:pt x="5096" y="951"/>
                </a:lnTo>
                <a:lnTo>
                  <a:pt x="5096" y="966"/>
                </a:lnTo>
                <a:lnTo>
                  <a:pt x="5099" y="958"/>
                </a:lnTo>
                <a:lnTo>
                  <a:pt x="5099" y="951"/>
                </a:lnTo>
                <a:lnTo>
                  <a:pt x="5100" y="953"/>
                </a:lnTo>
                <a:lnTo>
                  <a:pt x="5100" y="959"/>
                </a:lnTo>
                <a:lnTo>
                  <a:pt x="5101" y="936"/>
                </a:lnTo>
                <a:lnTo>
                  <a:pt x="5102" y="945"/>
                </a:lnTo>
                <a:lnTo>
                  <a:pt x="5104" y="945"/>
                </a:lnTo>
                <a:lnTo>
                  <a:pt x="5104" y="968"/>
                </a:lnTo>
                <a:lnTo>
                  <a:pt x="5105" y="989"/>
                </a:lnTo>
                <a:lnTo>
                  <a:pt x="5105" y="962"/>
                </a:lnTo>
                <a:lnTo>
                  <a:pt x="5106" y="943"/>
                </a:lnTo>
                <a:lnTo>
                  <a:pt x="5108" y="910"/>
                </a:lnTo>
                <a:lnTo>
                  <a:pt x="5108" y="903"/>
                </a:lnTo>
                <a:lnTo>
                  <a:pt x="5109" y="907"/>
                </a:lnTo>
                <a:lnTo>
                  <a:pt x="5109" y="915"/>
                </a:lnTo>
                <a:lnTo>
                  <a:pt x="5112" y="924"/>
                </a:lnTo>
                <a:lnTo>
                  <a:pt x="5112" y="940"/>
                </a:lnTo>
                <a:lnTo>
                  <a:pt x="5113" y="917"/>
                </a:lnTo>
                <a:lnTo>
                  <a:pt x="5113" y="904"/>
                </a:lnTo>
                <a:lnTo>
                  <a:pt x="5114" y="886"/>
                </a:lnTo>
                <a:lnTo>
                  <a:pt x="5116" y="891"/>
                </a:lnTo>
                <a:lnTo>
                  <a:pt x="5117" y="898"/>
                </a:lnTo>
                <a:lnTo>
                  <a:pt x="5117" y="904"/>
                </a:lnTo>
                <a:lnTo>
                  <a:pt x="5118" y="893"/>
                </a:lnTo>
                <a:lnTo>
                  <a:pt x="5118" y="861"/>
                </a:lnTo>
                <a:lnTo>
                  <a:pt x="5121" y="855"/>
                </a:lnTo>
                <a:lnTo>
                  <a:pt x="5121" y="880"/>
                </a:lnTo>
                <a:lnTo>
                  <a:pt x="5121" y="876"/>
                </a:lnTo>
                <a:lnTo>
                  <a:pt x="5122" y="873"/>
                </a:lnTo>
                <a:lnTo>
                  <a:pt x="5122" y="859"/>
                </a:lnTo>
                <a:lnTo>
                  <a:pt x="5125" y="861"/>
                </a:lnTo>
                <a:lnTo>
                  <a:pt x="5125" y="852"/>
                </a:lnTo>
                <a:lnTo>
                  <a:pt x="5127" y="842"/>
                </a:lnTo>
                <a:lnTo>
                  <a:pt x="5129" y="863"/>
                </a:lnTo>
                <a:lnTo>
                  <a:pt x="5130" y="863"/>
                </a:lnTo>
                <a:lnTo>
                  <a:pt x="5131" y="828"/>
                </a:lnTo>
                <a:lnTo>
                  <a:pt x="5131" y="847"/>
                </a:lnTo>
                <a:lnTo>
                  <a:pt x="5134" y="856"/>
                </a:lnTo>
                <a:lnTo>
                  <a:pt x="5134" y="846"/>
                </a:lnTo>
                <a:lnTo>
                  <a:pt x="5135" y="855"/>
                </a:lnTo>
                <a:lnTo>
                  <a:pt x="5135" y="845"/>
                </a:lnTo>
                <a:lnTo>
                  <a:pt x="5136" y="838"/>
                </a:lnTo>
                <a:lnTo>
                  <a:pt x="5138" y="847"/>
                </a:lnTo>
                <a:lnTo>
                  <a:pt x="5138" y="846"/>
                </a:lnTo>
                <a:lnTo>
                  <a:pt x="5139" y="867"/>
                </a:lnTo>
                <a:lnTo>
                  <a:pt x="5139" y="871"/>
                </a:lnTo>
                <a:lnTo>
                  <a:pt x="5140" y="860"/>
                </a:lnTo>
                <a:lnTo>
                  <a:pt x="5142" y="863"/>
                </a:lnTo>
                <a:lnTo>
                  <a:pt x="5143" y="876"/>
                </a:lnTo>
                <a:lnTo>
                  <a:pt x="5143" y="867"/>
                </a:lnTo>
                <a:lnTo>
                  <a:pt x="5144" y="881"/>
                </a:lnTo>
                <a:lnTo>
                  <a:pt x="5144" y="864"/>
                </a:lnTo>
                <a:lnTo>
                  <a:pt x="5147" y="898"/>
                </a:lnTo>
                <a:lnTo>
                  <a:pt x="5147" y="893"/>
                </a:lnTo>
                <a:lnTo>
                  <a:pt x="5148" y="867"/>
                </a:lnTo>
                <a:lnTo>
                  <a:pt x="5148" y="893"/>
                </a:lnTo>
                <a:lnTo>
                  <a:pt x="5149" y="915"/>
                </a:lnTo>
                <a:lnTo>
                  <a:pt x="5151" y="887"/>
                </a:lnTo>
                <a:lnTo>
                  <a:pt x="5152" y="877"/>
                </a:lnTo>
                <a:lnTo>
                  <a:pt x="5152" y="859"/>
                </a:lnTo>
                <a:lnTo>
                  <a:pt x="5152" y="863"/>
                </a:lnTo>
                <a:lnTo>
                  <a:pt x="5153" y="872"/>
                </a:lnTo>
                <a:lnTo>
                  <a:pt x="5155" y="895"/>
                </a:lnTo>
                <a:lnTo>
                  <a:pt x="5156" y="871"/>
                </a:lnTo>
                <a:lnTo>
                  <a:pt x="5156" y="858"/>
                </a:lnTo>
                <a:lnTo>
                  <a:pt x="5157" y="868"/>
                </a:lnTo>
                <a:lnTo>
                  <a:pt x="5157" y="867"/>
                </a:lnTo>
                <a:lnTo>
                  <a:pt x="5160" y="871"/>
                </a:lnTo>
                <a:lnTo>
                  <a:pt x="5160" y="871"/>
                </a:lnTo>
                <a:lnTo>
                  <a:pt x="5161" y="843"/>
                </a:lnTo>
                <a:lnTo>
                  <a:pt x="5161" y="848"/>
                </a:lnTo>
                <a:lnTo>
                  <a:pt x="5162" y="847"/>
                </a:lnTo>
                <a:lnTo>
                  <a:pt x="5164" y="934"/>
                </a:lnTo>
                <a:lnTo>
                  <a:pt x="5165" y="962"/>
                </a:lnTo>
                <a:lnTo>
                  <a:pt x="5165" y="960"/>
                </a:lnTo>
                <a:lnTo>
                  <a:pt x="5166" y="1033"/>
                </a:lnTo>
                <a:lnTo>
                  <a:pt x="5166" y="1080"/>
                </a:lnTo>
                <a:lnTo>
                  <a:pt x="5168" y="1083"/>
                </a:lnTo>
                <a:lnTo>
                  <a:pt x="5169" y="1055"/>
                </a:lnTo>
                <a:lnTo>
                  <a:pt x="5169" y="1041"/>
                </a:lnTo>
                <a:lnTo>
                  <a:pt x="5170" y="1066"/>
                </a:lnTo>
                <a:lnTo>
                  <a:pt x="5170" y="1117"/>
                </a:lnTo>
                <a:lnTo>
                  <a:pt x="5173" y="1227"/>
                </a:lnTo>
                <a:lnTo>
                  <a:pt x="5173" y="1238"/>
                </a:lnTo>
                <a:lnTo>
                  <a:pt x="5174" y="1275"/>
                </a:lnTo>
                <a:lnTo>
                  <a:pt x="5174" y="1430"/>
                </a:lnTo>
                <a:lnTo>
                  <a:pt x="5175" y="1425"/>
                </a:lnTo>
                <a:lnTo>
                  <a:pt x="5177" y="1537"/>
                </a:lnTo>
                <a:lnTo>
                  <a:pt x="5178" y="1539"/>
                </a:lnTo>
                <a:lnTo>
                  <a:pt x="5178" y="1640"/>
                </a:lnTo>
                <a:lnTo>
                  <a:pt x="5179" y="1623"/>
                </a:lnTo>
                <a:lnTo>
                  <a:pt x="5179" y="1575"/>
                </a:lnTo>
                <a:lnTo>
                  <a:pt x="5182" y="1611"/>
                </a:lnTo>
                <a:lnTo>
                  <a:pt x="5182" y="1526"/>
                </a:lnTo>
                <a:lnTo>
                  <a:pt x="5183" y="1474"/>
                </a:lnTo>
                <a:lnTo>
                  <a:pt x="5183" y="1412"/>
                </a:lnTo>
                <a:lnTo>
                  <a:pt x="5183" y="1489"/>
                </a:lnTo>
                <a:lnTo>
                  <a:pt x="5186" y="1481"/>
                </a:lnTo>
                <a:lnTo>
                  <a:pt x="5186" y="1424"/>
                </a:lnTo>
                <a:lnTo>
                  <a:pt x="5187" y="1468"/>
                </a:lnTo>
                <a:lnTo>
                  <a:pt x="5187" y="1499"/>
                </a:lnTo>
                <a:lnTo>
                  <a:pt x="5188" y="1525"/>
                </a:lnTo>
                <a:lnTo>
                  <a:pt x="5190" y="1461"/>
                </a:lnTo>
                <a:lnTo>
                  <a:pt x="5191" y="1434"/>
                </a:lnTo>
                <a:lnTo>
                  <a:pt x="5191" y="1435"/>
                </a:lnTo>
                <a:lnTo>
                  <a:pt x="5192" y="1386"/>
                </a:lnTo>
                <a:lnTo>
                  <a:pt x="5195" y="1415"/>
                </a:lnTo>
                <a:lnTo>
                  <a:pt x="5196" y="1473"/>
                </a:lnTo>
                <a:lnTo>
                  <a:pt x="5196" y="1443"/>
                </a:lnTo>
                <a:lnTo>
                  <a:pt x="5197" y="1389"/>
                </a:lnTo>
                <a:lnTo>
                  <a:pt x="5199" y="1400"/>
                </a:lnTo>
                <a:lnTo>
                  <a:pt x="5199" y="1433"/>
                </a:lnTo>
                <a:lnTo>
                  <a:pt x="5200" y="1402"/>
                </a:lnTo>
                <a:lnTo>
                  <a:pt x="5200" y="1394"/>
                </a:lnTo>
                <a:lnTo>
                  <a:pt x="5201" y="1385"/>
                </a:lnTo>
                <a:lnTo>
                  <a:pt x="5203" y="1357"/>
                </a:lnTo>
                <a:lnTo>
                  <a:pt x="5204" y="1333"/>
                </a:lnTo>
                <a:lnTo>
                  <a:pt x="5204" y="1277"/>
                </a:lnTo>
                <a:lnTo>
                  <a:pt x="5205" y="1299"/>
                </a:lnTo>
                <a:lnTo>
                  <a:pt x="5208" y="1359"/>
                </a:lnTo>
                <a:lnTo>
                  <a:pt x="5208" y="1361"/>
                </a:lnTo>
                <a:lnTo>
                  <a:pt x="5209" y="1381"/>
                </a:lnTo>
                <a:lnTo>
                  <a:pt x="5209" y="1348"/>
                </a:lnTo>
                <a:lnTo>
                  <a:pt x="5211" y="1326"/>
                </a:lnTo>
                <a:lnTo>
                  <a:pt x="5212" y="1352"/>
                </a:lnTo>
                <a:lnTo>
                  <a:pt x="5213" y="1357"/>
                </a:lnTo>
                <a:lnTo>
                  <a:pt x="5213" y="1375"/>
                </a:lnTo>
                <a:lnTo>
                  <a:pt x="5214" y="1389"/>
                </a:lnTo>
                <a:lnTo>
                  <a:pt x="5214" y="1389"/>
                </a:lnTo>
                <a:lnTo>
                  <a:pt x="5216" y="1301"/>
                </a:lnTo>
                <a:lnTo>
                  <a:pt x="5217" y="1305"/>
                </a:lnTo>
                <a:lnTo>
                  <a:pt x="5217" y="1286"/>
                </a:lnTo>
                <a:lnTo>
                  <a:pt x="5218" y="1292"/>
                </a:lnTo>
                <a:lnTo>
                  <a:pt x="5218" y="1286"/>
                </a:lnTo>
                <a:lnTo>
                  <a:pt x="5221" y="1266"/>
                </a:lnTo>
                <a:lnTo>
                  <a:pt x="5221" y="1225"/>
                </a:lnTo>
                <a:lnTo>
                  <a:pt x="5222" y="1217"/>
                </a:lnTo>
                <a:lnTo>
                  <a:pt x="5222" y="1208"/>
                </a:lnTo>
                <a:lnTo>
                  <a:pt x="5224" y="1221"/>
                </a:lnTo>
                <a:lnTo>
                  <a:pt x="5225" y="1192"/>
                </a:lnTo>
                <a:lnTo>
                  <a:pt x="5226" y="1178"/>
                </a:lnTo>
                <a:lnTo>
                  <a:pt x="5226" y="1128"/>
                </a:lnTo>
                <a:lnTo>
                  <a:pt x="5227" y="1123"/>
                </a:lnTo>
                <a:lnTo>
                  <a:pt x="5227" y="1090"/>
                </a:lnTo>
                <a:lnTo>
                  <a:pt x="5230" y="1109"/>
                </a:lnTo>
                <a:lnTo>
                  <a:pt x="5230" y="1153"/>
                </a:lnTo>
                <a:lnTo>
                  <a:pt x="5231" y="1159"/>
                </a:lnTo>
                <a:lnTo>
                  <a:pt x="5231" y="1231"/>
                </a:lnTo>
                <a:lnTo>
                  <a:pt x="5231" y="1222"/>
                </a:lnTo>
                <a:lnTo>
                  <a:pt x="5234" y="1215"/>
                </a:lnTo>
                <a:lnTo>
                  <a:pt x="5234" y="1169"/>
                </a:lnTo>
                <a:lnTo>
                  <a:pt x="5235" y="1157"/>
                </a:lnTo>
                <a:lnTo>
                  <a:pt x="5235" y="1141"/>
                </a:lnTo>
                <a:lnTo>
                  <a:pt x="5237" y="1141"/>
                </a:lnTo>
                <a:lnTo>
                  <a:pt x="5238" y="1153"/>
                </a:lnTo>
                <a:lnTo>
                  <a:pt x="5239" y="1141"/>
                </a:lnTo>
                <a:lnTo>
                  <a:pt x="5239" y="1189"/>
                </a:lnTo>
                <a:lnTo>
                  <a:pt x="5240" y="1196"/>
                </a:lnTo>
                <a:lnTo>
                  <a:pt x="5240" y="1198"/>
                </a:lnTo>
                <a:lnTo>
                  <a:pt x="5243" y="1182"/>
                </a:lnTo>
                <a:lnTo>
                  <a:pt x="5243" y="1197"/>
                </a:lnTo>
                <a:lnTo>
                  <a:pt x="5244" y="1192"/>
                </a:lnTo>
                <a:lnTo>
                  <a:pt x="5244" y="1163"/>
                </a:lnTo>
                <a:lnTo>
                  <a:pt x="5246" y="1182"/>
                </a:lnTo>
                <a:lnTo>
                  <a:pt x="5247" y="1154"/>
                </a:lnTo>
                <a:lnTo>
                  <a:pt x="5247" y="1150"/>
                </a:lnTo>
                <a:lnTo>
                  <a:pt x="5248" y="1179"/>
                </a:lnTo>
                <a:lnTo>
                  <a:pt x="5248" y="1197"/>
                </a:lnTo>
                <a:lnTo>
                  <a:pt x="5250" y="1175"/>
                </a:lnTo>
                <a:lnTo>
                  <a:pt x="5251" y="1163"/>
                </a:lnTo>
                <a:lnTo>
                  <a:pt x="5252" y="1165"/>
                </a:lnTo>
                <a:lnTo>
                  <a:pt x="5252" y="1117"/>
                </a:lnTo>
                <a:lnTo>
                  <a:pt x="5253" y="1118"/>
                </a:lnTo>
                <a:lnTo>
                  <a:pt x="5253" y="1128"/>
                </a:lnTo>
                <a:lnTo>
                  <a:pt x="5256" y="1117"/>
                </a:lnTo>
                <a:lnTo>
                  <a:pt x="5256" y="1106"/>
                </a:lnTo>
                <a:lnTo>
                  <a:pt x="5257" y="1117"/>
                </a:lnTo>
                <a:lnTo>
                  <a:pt x="5257" y="1114"/>
                </a:lnTo>
                <a:lnTo>
                  <a:pt x="5259" y="1136"/>
                </a:lnTo>
                <a:lnTo>
                  <a:pt x="5260" y="1146"/>
                </a:lnTo>
                <a:lnTo>
                  <a:pt x="5261" y="1127"/>
                </a:lnTo>
                <a:lnTo>
                  <a:pt x="5261" y="1128"/>
                </a:lnTo>
                <a:lnTo>
                  <a:pt x="5263" y="1152"/>
                </a:lnTo>
                <a:lnTo>
                  <a:pt x="5263" y="1162"/>
                </a:lnTo>
                <a:lnTo>
                  <a:pt x="5264" y="1128"/>
                </a:lnTo>
                <a:lnTo>
                  <a:pt x="5265" y="1140"/>
                </a:lnTo>
                <a:lnTo>
                  <a:pt x="5265" y="1118"/>
                </a:lnTo>
                <a:lnTo>
                  <a:pt x="5266" y="1126"/>
                </a:lnTo>
                <a:lnTo>
                  <a:pt x="5266" y="1113"/>
                </a:lnTo>
                <a:lnTo>
                  <a:pt x="5269" y="1110"/>
                </a:lnTo>
                <a:lnTo>
                  <a:pt x="5269" y="1070"/>
                </a:lnTo>
                <a:lnTo>
                  <a:pt x="5270" y="1055"/>
                </a:lnTo>
                <a:lnTo>
                  <a:pt x="5270" y="1063"/>
                </a:lnTo>
                <a:lnTo>
                  <a:pt x="5272" y="1085"/>
                </a:lnTo>
                <a:lnTo>
                  <a:pt x="5273" y="1094"/>
                </a:lnTo>
                <a:lnTo>
                  <a:pt x="5274" y="1093"/>
                </a:lnTo>
                <a:lnTo>
                  <a:pt x="5274" y="1085"/>
                </a:lnTo>
                <a:lnTo>
                  <a:pt x="5276" y="1111"/>
                </a:lnTo>
                <a:lnTo>
                  <a:pt x="5276" y="1080"/>
                </a:lnTo>
                <a:lnTo>
                  <a:pt x="5278" y="1063"/>
                </a:lnTo>
                <a:lnTo>
                  <a:pt x="5278" y="1061"/>
                </a:lnTo>
                <a:lnTo>
                  <a:pt x="5278" y="1029"/>
                </a:lnTo>
                <a:lnTo>
                  <a:pt x="5279" y="1041"/>
                </a:lnTo>
                <a:lnTo>
                  <a:pt x="5279" y="1050"/>
                </a:lnTo>
                <a:lnTo>
                  <a:pt x="5282" y="1070"/>
                </a:lnTo>
                <a:lnTo>
                  <a:pt x="5282" y="1079"/>
                </a:lnTo>
                <a:lnTo>
                  <a:pt x="5283" y="1087"/>
                </a:lnTo>
                <a:lnTo>
                  <a:pt x="5283" y="1109"/>
                </a:lnTo>
                <a:lnTo>
                  <a:pt x="5285" y="1109"/>
                </a:lnTo>
                <a:lnTo>
                  <a:pt x="5286" y="1103"/>
                </a:lnTo>
                <a:lnTo>
                  <a:pt x="5287" y="1111"/>
                </a:lnTo>
                <a:lnTo>
                  <a:pt x="5287" y="1092"/>
                </a:lnTo>
                <a:lnTo>
                  <a:pt x="5289" y="1096"/>
                </a:lnTo>
                <a:lnTo>
                  <a:pt x="5289" y="1088"/>
                </a:lnTo>
                <a:lnTo>
                  <a:pt x="5291" y="1080"/>
                </a:lnTo>
                <a:lnTo>
                  <a:pt x="5291" y="1042"/>
                </a:lnTo>
                <a:lnTo>
                  <a:pt x="5293" y="1027"/>
                </a:lnTo>
                <a:lnTo>
                  <a:pt x="5293" y="1035"/>
                </a:lnTo>
                <a:lnTo>
                  <a:pt x="5294" y="1055"/>
                </a:lnTo>
                <a:lnTo>
                  <a:pt x="5295" y="1119"/>
                </a:lnTo>
                <a:lnTo>
                  <a:pt x="5295" y="1127"/>
                </a:lnTo>
                <a:lnTo>
                  <a:pt x="5296" y="1110"/>
                </a:lnTo>
                <a:lnTo>
                  <a:pt x="5296" y="1124"/>
                </a:lnTo>
                <a:lnTo>
                  <a:pt x="5298" y="1105"/>
                </a:lnTo>
                <a:lnTo>
                  <a:pt x="5299" y="1075"/>
                </a:lnTo>
                <a:lnTo>
                  <a:pt x="5300" y="1085"/>
                </a:lnTo>
                <a:lnTo>
                  <a:pt x="5300" y="1085"/>
                </a:lnTo>
                <a:lnTo>
                  <a:pt x="5302" y="1080"/>
                </a:lnTo>
                <a:lnTo>
                  <a:pt x="5302" y="1083"/>
                </a:lnTo>
                <a:lnTo>
                  <a:pt x="5304" y="1071"/>
                </a:lnTo>
                <a:lnTo>
                  <a:pt x="5304" y="1044"/>
                </a:lnTo>
                <a:lnTo>
                  <a:pt x="5306" y="1018"/>
                </a:lnTo>
                <a:lnTo>
                  <a:pt x="5306" y="1001"/>
                </a:lnTo>
                <a:lnTo>
                  <a:pt x="5307" y="999"/>
                </a:lnTo>
                <a:lnTo>
                  <a:pt x="5308" y="985"/>
                </a:lnTo>
                <a:lnTo>
                  <a:pt x="5309" y="1001"/>
                </a:lnTo>
                <a:lnTo>
                  <a:pt x="5309" y="997"/>
                </a:lnTo>
                <a:lnTo>
                  <a:pt x="5309" y="1028"/>
                </a:lnTo>
                <a:lnTo>
                  <a:pt x="5311" y="1022"/>
                </a:lnTo>
                <a:lnTo>
                  <a:pt x="5312" y="1025"/>
                </a:lnTo>
                <a:lnTo>
                  <a:pt x="5313" y="1024"/>
                </a:lnTo>
                <a:lnTo>
                  <a:pt x="5313" y="1054"/>
                </a:lnTo>
                <a:lnTo>
                  <a:pt x="5315" y="1045"/>
                </a:lnTo>
                <a:lnTo>
                  <a:pt x="5315" y="1032"/>
                </a:lnTo>
                <a:lnTo>
                  <a:pt x="5317" y="1062"/>
                </a:lnTo>
                <a:lnTo>
                  <a:pt x="5317" y="1096"/>
                </a:lnTo>
                <a:lnTo>
                  <a:pt x="5319" y="1144"/>
                </a:lnTo>
                <a:lnTo>
                  <a:pt x="5319" y="1090"/>
                </a:lnTo>
                <a:lnTo>
                  <a:pt x="5320" y="1072"/>
                </a:lnTo>
                <a:lnTo>
                  <a:pt x="5321" y="1048"/>
                </a:lnTo>
                <a:lnTo>
                  <a:pt x="5322" y="995"/>
                </a:lnTo>
                <a:lnTo>
                  <a:pt x="5322" y="982"/>
                </a:lnTo>
                <a:lnTo>
                  <a:pt x="5324" y="969"/>
                </a:lnTo>
                <a:lnTo>
                  <a:pt x="5324" y="966"/>
                </a:lnTo>
                <a:lnTo>
                  <a:pt x="5325" y="916"/>
                </a:lnTo>
                <a:lnTo>
                  <a:pt x="5326" y="885"/>
                </a:lnTo>
                <a:lnTo>
                  <a:pt x="5326" y="850"/>
                </a:lnTo>
                <a:lnTo>
                  <a:pt x="5328" y="868"/>
                </a:lnTo>
                <a:lnTo>
                  <a:pt x="5328" y="865"/>
                </a:lnTo>
                <a:lnTo>
                  <a:pt x="5330" y="850"/>
                </a:lnTo>
                <a:lnTo>
                  <a:pt x="5330" y="885"/>
                </a:lnTo>
                <a:lnTo>
                  <a:pt x="5332" y="863"/>
                </a:lnTo>
                <a:lnTo>
                  <a:pt x="5332" y="890"/>
                </a:lnTo>
                <a:lnTo>
                  <a:pt x="5333" y="880"/>
                </a:lnTo>
                <a:lnTo>
                  <a:pt x="5334" y="891"/>
                </a:lnTo>
                <a:lnTo>
                  <a:pt x="5335" y="873"/>
                </a:lnTo>
                <a:lnTo>
                  <a:pt x="5335" y="856"/>
                </a:lnTo>
                <a:lnTo>
                  <a:pt x="5337" y="854"/>
                </a:lnTo>
                <a:lnTo>
                  <a:pt x="5337" y="852"/>
                </a:lnTo>
                <a:lnTo>
                  <a:pt x="5339" y="863"/>
                </a:lnTo>
                <a:lnTo>
                  <a:pt x="5339" y="851"/>
                </a:lnTo>
                <a:lnTo>
                  <a:pt x="5341" y="860"/>
                </a:lnTo>
                <a:lnTo>
                  <a:pt x="5341" y="820"/>
                </a:lnTo>
                <a:lnTo>
                  <a:pt x="5341" y="773"/>
                </a:lnTo>
                <a:lnTo>
                  <a:pt x="5343" y="783"/>
                </a:lnTo>
                <a:lnTo>
                  <a:pt x="5343" y="782"/>
                </a:lnTo>
                <a:lnTo>
                  <a:pt x="5345" y="796"/>
                </a:lnTo>
                <a:lnTo>
                  <a:pt x="5345" y="804"/>
                </a:lnTo>
                <a:lnTo>
                  <a:pt x="5346" y="828"/>
                </a:lnTo>
                <a:lnTo>
                  <a:pt x="5347" y="804"/>
                </a:lnTo>
                <a:lnTo>
                  <a:pt x="5348" y="804"/>
                </a:lnTo>
                <a:lnTo>
                  <a:pt x="5348" y="787"/>
                </a:lnTo>
                <a:lnTo>
                  <a:pt x="5350" y="796"/>
                </a:lnTo>
                <a:lnTo>
                  <a:pt x="5350" y="796"/>
                </a:lnTo>
                <a:lnTo>
                  <a:pt x="5352" y="830"/>
                </a:lnTo>
                <a:lnTo>
                  <a:pt x="5352" y="818"/>
                </a:lnTo>
                <a:lnTo>
                  <a:pt x="5354" y="783"/>
                </a:lnTo>
                <a:lnTo>
                  <a:pt x="5354" y="789"/>
                </a:lnTo>
                <a:lnTo>
                  <a:pt x="5356" y="761"/>
                </a:lnTo>
                <a:lnTo>
                  <a:pt x="5358" y="768"/>
                </a:lnTo>
                <a:lnTo>
                  <a:pt x="5358" y="811"/>
                </a:lnTo>
                <a:lnTo>
                  <a:pt x="5360" y="778"/>
                </a:lnTo>
                <a:lnTo>
                  <a:pt x="5361" y="808"/>
                </a:lnTo>
                <a:lnTo>
                  <a:pt x="5361" y="717"/>
                </a:lnTo>
                <a:lnTo>
                  <a:pt x="5363" y="704"/>
                </a:lnTo>
                <a:lnTo>
                  <a:pt x="5363" y="721"/>
                </a:lnTo>
                <a:lnTo>
                  <a:pt x="5365" y="735"/>
                </a:lnTo>
                <a:lnTo>
                  <a:pt x="5365" y="730"/>
                </a:lnTo>
                <a:lnTo>
                  <a:pt x="5367" y="757"/>
                </a:lnTo>
                <a:lnTo>
                  <a:pt x="5367" y="756"/>
                </a:lnTo>
                <a:lnTo>
                  <a:pt x="5368" y="769"/>
                </a:lnTo>
                <a:lnTo>
                  <a:pt x="5369" y="791"/>
                </a:lnTo>
                <a:lnTo>
                  <a:pt x="5371" y="791"/>
                </a:lnTo>
                <a:lnTo>
                  <a:pt x="5371" y="787"/>
                </a:lnTo>
                <a:lnTo>
                  <a:pt x="5372" y="782"/>
                </a:lnTo>
                <a:lnTo>
                  <a:pt x="5372" y="816"/>
                </a:lnTo>
                <a:lnTo>
                  <a:pt x="5373" y="858"/>
                </a:lnTo>
                <a:lnTo>
                  <a:pt x="5374" y="846"/>
                </a:lnTo>
                <a:lnTo>
                  <a:pt x="5374" y="894"/>
                </a:lnTo>
                <a:lnTo>
                  <a:pt x="5376" y="873"/>
                </a:lnTo>
                <a:lnTo>
                  <a:pt x="5376" y="900"/>
                </a:lnTo>
                <a:lnTo>
                  <a:pt x="5378" y="880"/>
                </a:lnTo>
                <a:lnTo>
                  <a:pt x="5378" y="830"/>
                </a:lnTo>
                <a:lnTo>
                  <a:pt x="5380" y="821"/>
                </a:lnTo>
                <a:lnTo>
                  <a:pt x="5380" y="815"/>
                </a:lnTo>
                <a:lnTo>
                  <a:pt x="5381" y="815"/>
                </a:lnTo>
                <a:lnTo>
                  <a:pt x="5382" y="815"/>
                </a:lnTo>
                <a:lnTo>
                  <a:pt x="5384" y="821"/>
                </a:lnTo>
                <a:lnTo>
                  <a:pt x="5384" y="842"/>
                </a:lnTo>
                <a:lnTo>
                  <a:pt x="5385" y="848"/>
                </a:lnTo>
                <a:lnTo>
                  <a:pt x="5385" y="837"/>
                </a:lnTo>
                <a:lnTo>
                  <a:pt x="5388" y="813"/>
                </a:lnTo>
                <a:lnTo>
                  <a:pt x="5388" y="820"/>
                </a:lnTo>
                <a:lnTo>
                  <a:pt x="5388" y="831"/>
                </a:lnTo>
                <a:lnTo>
                  <a:pt x="5389" y="846"/>
                </a:lnTo>
                <a:lnTo>
                  <a:pt x="5389" y="812"/>
                </a:lnTo>
                <a:lnTo>
                  <a:pt x="5391" y="789"/>
                </a:lnTo>
                <a:lnTo>
                  <a:pt x="5391" y="800"/>
                </a:lnTo>
                <a:lnTo>
                  <a:pt x="5393" y="772"/>
                </a:lnTo>
                <a:lnTo>
                  <a:pt x="5393" y="792"/>
                </a:lnTo>
                <a:lnTo>
                  <a:pt x="5394" y="820"/>
                </a:lnTo>
                <a:lnTo>
                  <a:pt x="5395" y="772"/>
                </a:lnTo>
                <a:lnTo>
                  <a:pt x="5397" y="765"/>
                </a:lnTo>
                <a:lnTo>
                  <a:pt x="5397" y="707"/>
                </a:lnTo>
                <a:lnTo>
                  <a:pt x="5398" y="691"/>
                </a:lnTo>
                <a:lnTo>
                  <a:pt x="5398" y="740"/>
                </a:lnTo>
                <a:lnTo>
                  <a:pt x="5401" y="690"/>
                </a:lnTo>
                <a:lnTo>
                  <a:pt x="5401" y="674"/>
                </a:lnTo>
                <a:lnTo>
                  <a:pt x="5402" y="674"/>
                </a:lnTo>
                <a:lnTo>
                  <a:pt x="5402" y="639"/>
                </a:lnTo>
                <a:lnTo>
                  <a:pt x="5403" y="644"/>
                </a:lnTo>
                <a:lnTo>
                  <a:pt x="5404" y="619"/>
                </a:lnTo>
                <a:lnTo>
                  <a:pt x="5404" y="615"/>
                </a:lnTo>
                <a:lnTo>
                  <a:pt x="5406" y="625"/>
                </a:lnTo>
                <a:lnTo>
                  <a:pt x="5406" y="612"/>
                </a:lnTo>
                <a:lnTo>
                  <a:pt x="5407" y="639"/>
                </a:lnTo>
                <a:lnTo>
                  <a:pt x="5408" y="652"/>
                </a:lnTo>
                <a:lnTo>
                  <a:pt x="5410" y="656"/>
                </a:lnTo>
                <a:lnTo>
                  <a:pt x="5410" y="648"/>
                </a:lnTo>
                <a:lnTo>
                  <a:pt x="5411" y="645"/>
                </a:lnTo>
                <a:lnTo>
                  <a:pt x="5411" y="615"/>
                </a:lnTo>
                <a:lnTo>
                  <a:pt x="5414" y="627"/>
                </a:lnTo>
                <a:lnTo>
                  <a:pt x="5414" y="609"/>
                </a:lnTo>
                <a:lnTo>
                  <a:pt x="5415" y="615"/>
                </a:lnTo>
                <a:lnTo>
                  <a:pt x="5415" y="609"/>
                </a:lnTo>
                <a:lnTo>
                  <a:pt x="5419" y="596"/>
                </a:lnTo>
                <a:lnTo>
                  <a:pt x="5419" y="602"/>
                </a:lnTo>
                <a:lnTo>
                  <a:pt x="5419" y="602"/>
                </a:lnTo>
                <a:lnTo>
                  <a:pt x="5420" y="606"/>
                </a:lnTo>
                <a:lnTo>
                  <a:pt x="5421" y="626"/>
                </a:lnTo>
                <a:lnTo>
                  <a:pt x="5423" y="626"/>
                </a:lnTo>
                <a:lnTo>
                  <a:pt x="5423" y="627"/>
                </a:lnTo>
                <a:lnTo>
                  <a:pt x="5424" y="630"/>
                </a:lnTo>
                <a:lnTo>
                  <a:pt x="5424" y="596"/>
                </a:lnTo>
                <a:lnTo>
                  <a:pt x="5427" y="597"/>
                </a:lnTo>
                <a:lnTo>
                  <a:pt x="5427" y="647"/>
                </a:lnTo>
                <a:lnTo>
                  <a:pt x="5428" y="641"/>
                </a:lnTo>
                <a:lnTo>
                  <a:pt x="5428" y="632"/>
                </a:lnTo>
                <a:lnTo>
                  <a:pt x="5429" y="618"/>
                </a:lnTo>
                <a:lnTo>
                  <a:pt x="5430" y="596"/>
                </a:lnTo>
                <a:lnTo>
                  <a:pt x="5432" y="592"/>
                </a:lnTo>
                <a:lnTo>
                  <a:pt x="5432" y="580"/>
                </a:lnTo>
                <a:lnTo>
                  <a:pt x="5433" y="591"/>
                </a:lnTo>
                <a:lnTo>
                  <a:pt x="5433" y="613"/>
                </a:lnTo>
                <a:lnTo>
                  <a:pt x="5436" y="638"/>
                </a:lnTo>
                <a:lnTo>
                  <a:pt x="5436" y="558"/>
                </a:lnTo>
                <a:lnTo>
                  <a:pt x="5437" y="554"/>
                </a:lnTo>
                <a:lnTo>
                  <a:pt x="5437" y="545"/>
                </a:lnTo>
                <a:lnTo>
                  <a:pt x="5440" y="549"/>
                </a:lnTo>
                <a:lnTo>
                  <a:pt x="5440" y="604"/>
                </a:lnTo>
                <a:lnTo>
                  <a:pt x="5441" y="618"/>
                </a:lnTo>
                <a:lnTo>
                  <a:pt x="5441" y="639"/>
                </a:lnTo>
                <a:lnTo>
                  <a:pt x="5442" y="610"/>
                </a:lnTo>
                <a:lnTo>
                  <a:pt x="5443" y="625"/>
                </a:lnTo>
                <a:lnTo>
                  <a:pt x="5445" y="625"/>
                </a:lnTo>
                <a:lnTo>
                  <a:pt x="5445" y="658"/>
                </a:lnTo>
                <a:lnTo>
                  <a:pt x="5446" y="635"/>
                </a:lnTo>
                <a:lnTo>
                  <a:pt x="5446" y="602"/>
                </a:lnTo>
                <a:lnTo>
                  <a:pt x="5449" y="595"/>
                </a:lnTo>
                <a:lnTo>
                  <a:pt x="5449" y="584"/>
                </a:lnTo>
                <a:lnTo>
                  <a:pt x="5450" y="571"/>
                </a:lnTo>
                <a:lnTo>
                  <a:pt x="5450" y="553"/>
                </a:lnTo>
                <a:lnTo>
                  <a:pt x="5451" y="560"/>
                </a:lnTo>
                <a:lnTo>
                  <a:pt x="5453" y="574"/>
                </a:lnTo>
                <a:lnTo>
                  <a:pt x="5453" y="560"/>
                </a:lnTo>
                <a:lnTo>
                  <a:pt x="5454" y="553"/>
                </a:lnTo>
                <a:lnTo>
                  <a:pt x="5454" y="560"/>
                </a:lnTo>
                <a:lnTo>
                  <a:pt x="5455" y="562"/>
                </a:lnTo>
                <a:lnTo>
                  <a:pt x="5456" y="557"/>
                </a:lnTo>
                <a:lnTo>
                  <a:pt x="5458" y="544"/>
                </a:lnTo>
                <a:lnTo>
                  <a:pt x="5458" y="553"/>
                </a:lnTo>
                <a:lnTo>
                  <a:pt x="5459" y="556"/>
                </a:lnTo>
                <a:lnTo>
                  <a:pt x="5459" y="545"/>
                </a:lnTo>
                <a:lnTo>
                  <a:pt x="5462" y="567"/>
                </a:lnTo>
                <a:lnTo>
                  <a:pt x="5462" y="589"/>
                </a:lnTo>
                <a:lnTo>
                  <a:pt x="5463" y="575"/>
                </a:lnTo>
                <a:lnTo>
                  <a:pt x="5463" y="576"/>
                </a:lnTo>
                <a:lnTo>
                  <a:pt x="5464" y="614"/>
                </a:lnTo>
                <a:lnTo>
                  <a:pt x="5466" y="593"/>
                </a:lnTo>
                <a:lnTo>
                  <a:pt x="5467" y="558"/>
                </a:lnTo>
                <a:lnTo>
                  <a:pt x="5467" y="565"/>
                </a:lnTo>
                <a:lnTo>
                  <a:pt x="5467" y="531"/>
                </a:lnTo>
                <a:lnTo>
                  <a:pt x="5468" y="535"/>
                </a:lnTo>
                <a:lnTo>
                  <a:pt x="5469" y="586"/>
                </a:lnTo>
                <a:lnTo>
                  <a:pt x="5471" y="574"/>
                </a:lnTo>
                <a:lnTo>
                  <a:pt x="5471" y="589"/>
                </a:lnTo>
                <a:lnTo>
                  <a:pt x="5472" y="558"/>
                </a:lnTo>
                <a:lnTo>
                  <a:pt x="5472" y="550"/>
                </a:lnTo>
                <a:lnTo>
                  <a:pt x="5475" y="530"/>
                </a:lnTo>
                <a:lnTo>
                  <a:pt x="5475" y="552"/>
                </a:lnTo>
                <a:lnTo>
                  <a:pt x="5476" y="544"/>
                </a:lnTo>
                <a:lnTo>
                  <a:pt x="5476" y="599"/>
                </a:lnTo>
                <a:lnTo>
                  <a:pt x="5477" y="573"/>
                </a:lnTo>
                <a:lnTo>
                  <a:pt x="5479" y="584"/>
                </a:lnTo>
                <a:lnTo>
                  <a:pt x="5480" y="596"/>
                </a:lnTo>
                <a:lnTo>
                  <a:pt x="5480" y="606"/>
                </a:lnTo>
                <a:lnTo>
                  <a:pt x="5481" y="617"/>
                </a:lnTo>
                <a:lnTo>
                  <a:pt x="5481" y="625"/>
                </a:lnTo>
                <a:lnTo>
                  <a:pt x="5483" y="695"/>
                </a:lnTo>
                <a:lnTo>
                  <a:pt x="5484" y="673"/>
                </a:lnTo>
                <a:lnTo>
                  <a:pt x="5484" y="625"/>
                </a:lnTo>
                <a:lnTo>
                  <a:pt x="5485" y="592"/>
                </a:lnTo>
                <a:lnTo>
                  <a:pt x="5485" y="569"/>
                </a:lnTo>
                <a:lnTo>
                  <a:pt x="5488" y="563"/>
                </a:lnTo>
                <a:lnTo>
                  <a:pt x="5488" y="558"/>
                </a:lnTo>
                <a:lnTo>
                  <a:pt x="5489" y="541"/>
                </a:lnTo>
                <a:lnTo>
                  <a:pt x="5489" y="532"/>
                </a:lnTo>
                <a:lnTo>
                  <a:pt x="5490" y="549"/>
                </a:lnTo>
                <a:lnTo>
                  <a:pt x="5492" y="540"/>
                </a:lnTo>
                <a:lnTo>
                  <a:pt x="5493" y="545"/>
                </a:lnTo>
                <a:lnTo>
                  <a:pt x="5493" y="531"/>
                </a:lnTo>
                <a:lnTo>
                  <a:pt x="5494" y="515"/>
                </a:lnTo>
                <a:lnTo>
                  <a:pt x="5494" y="501"/>
                </a:lnTo>
                <a:lnTo>
                  <a:pt x="5497" y="502"/>
                </a:lnTo>
                <a:lnTo>
                  <a:pt x="5497" y="448"/>
                </a:lnTo>
                <a:lnTo>
                  <a:pt x="5498" y="420"/>
                </a:lnTo>
                <a:lnTo>
                  <a:pt x="5498" y="423"/>
                </a:lnTo>
                <a:lnTo>
                  <a:pt x="5498" y="422"/>
                </a:lnTo>
                <a:lnTo>
                  <a:pt x="5501" y="442"/>
                </a:lnTo>
                <a:lnTo>
                  <a:pt x="5501" y="457"/>
                </a:lnTo>
                <a:lnTo>
                  <a:pt x="5502" y="442"/>
                </a:lnTo>
                <a:lnTo>
                  <a:pt x="5502" y="476"/>
                </a:lnTo>
                <a:lnTo>
                  <a:pt x="5503" y="455"/>
                </a:lnTo>
                <a:lnTo>
                  <a:pt x="5505" y="453"/>
                </a:lnTo>
                <a:lnTo>
                  <a:pt x="5506" y="445"/>
                </a:lnTo>
                <a:lnTo>
                  <a:pt x="5506" y="414"/>
                </a:lnTo>
                <a:lnTo>
                  <a:pt x="5507" y="403"/>
                </a:lnTo>
                <a:lnTo>
                  <a:pt x="5507" y="406"/>
                </a:lnTo>
                <a:lnTo>
                  <a:pt x="5510" y="402"/>
                </a:lnTo>
                <a:lnTo>
                  <a:pt x="5510" y="422"/>
                </a:lnTo>
                <a:lnTo>
                  <a:pt x="5511" y="423"/>
                </a:lnTo>
                <a:lnTo>
                  <a:pt x="5511" y="420"/>
                </a:lnTo>
                <a:lnTo>
                  <a:pt x="5512" y="418"/>
                </a:lnTo>
                <a:lnTo>
                  <a:pt x="5514" y="407"/>
                </a:lnTo>
                <a:lnTo>
                  <a:pt x="5514" y="405"/>
                </a:lnTo>
                <a:lnTo>
                  <a:pt x="5515" y="442"/>
                </a:lnTo>
                <a:lnTo>
                  <a:pt x="5515" y="437"/>
                </a:lnTo>
                <a:lnTo>
                  <a:pt x="5516" y="458"/>
                </a:lnTo>
                <a:lnTo>
                  <a:pt x="5518" y="437"/>
                </a:lnTo>
                <a:lnTo>
                  <a:pt x="5519" y="448"/>
                </a:lnTo>
                <a:lnTo>
                  <a:pt x="5519" y="466"/>
                </a:lnTo>
                <a:lnTo>
                  <a:pt x="5520" y="415"/>
                </a:lnTo>
                <a:lnTo>
                  <a:pt x="5520" y="422"/>
                </a:lnTo>
                <a:lnTo>
                  <a:pt x="5523" y="472"/>
                </a:lnTo>
                <a:lnTo>
                  <a:pt x="5523" y="462"/>
                </a:lnTo>
                <a:lnTo>
                  <a:pt x="5524" y="414"/>
                </a:lnTo>
                <a:lnTo>
                  <a:pt x="5524" y="418"/>
                </a:lnTo>
                <a:lnTo>
                  <a:pt x="5525" y="429"/>
                </a:lnTo>
                <a:lnTo>
                  <a:pt x="5527" y="457"/>
                </a:lnTo>
                <a:lnTo>
                  <a:pt x="5528" y="502"/>
                </a:lnTo>
                <a:lnTo>
                  <a:pt x="5528" y="507"/>
                </a:lnTo>
                <a:lnTo>
                  <a:pt x="5529" y="527"/>
                </a:lnTo>
                <a:lnTo>
                  <a:pt x="5529" y="514"/>
                </a:lnTo>
                <a:lnTo>
                  <a:pt x="5531" y="520"/>
                </a:lnTo>
                <a:lnTo>
                  <a:pt x="5532" y="507"/>
                </a:lnTo>
                <a:lnTo>
                  <a:pt x="5532" y="533"/>
                </a:lnTo>
                <a:lnTo>
                  <a:pt x="5533" y="509"/>
                </a:lnTo>
                <a:lnTo>
                  <a:pt x="5533" y="522"/>
                </a:lnTo>
                <a:lnTo>
                  <a:pt x="5536" y="535"/>
                </a:lnTo>
                <a:lnTo>
                  <a:pt x="5536" y="543"/>
                </a:lnTo>
                <a:lnTo>
                  <a:pt x="5537" y="527"/>
                </a:lnTo>
                <a:lnTo>
                  <a:pt x="5537" y="510"/>
                </a:lnTo>
                <a:lnTo>
                  <a:pt x="5538" y="488"/>
                </a:lnTo>
                <a:lnTo>
                  <a:pt x="5540" y="515"/>
                </a:lnTo>
                <a:lnTo>
                  <a:pt x="5541" y="515"/>
                </a:lnTo>
                <a:lnTo>
                  <a:pt x="5541" y="504"/>
                </a:lnTo>
                <a:lnTo>
                  <a:pt x="5542" y="530"/>
                </a:lnTo>
                <a:lnTo>
                  <a:pt x="5542" y="513"/>
                </a:lnTo>
                <a:lnTo>
                  <a:pt x="5545" y="501"/>
                </a:lnTo>
                <a:lnTo>
                  <a:pt x="5545" y="480"/>
                </a:lnTo>
                <a:lnTo>
                  <a:pt x="5545" y="504"/>
                </a:lnTo>
                <a:lnTo>
                  <a:pt x="5546" y="496"/>
                </a:lnTo>
                <a:lnTo>
                  <a:pt x="5546" y="487"/>
                </a:lnTo>
                <a:lnTo>
                  <a:pt x="5549" y="468"/>
                </a:lnTo>
                <a:lnTo>
                  <a:pt x="5549" y="489"/>
                </a:lnTo>
                <a:lnTo>
                  <a:pt x="5550" y="470"/>
                </a:lnTo>
                <a:lnTo>
                  <a:pt x="5550" y="487"/>
                </a:lnTo>
                <a:lnTo>
                  <a:pt x="5551" y="492"/>
                </a:lnTo>
                <a:lnTo>
                  <a:pt x="5553" y="485"/>
                </a:lnTo>
                <a:lnTo>
                  <a:pt x="5554" y="494"/>
                </a:lnTo>
                <a:lnTo>
                  <a:pt x="5554" y="497"/>
                </a:lnTo>
                <a:lnTo>
                  <a:pt x="5555" y="497"/>
                </a:lnTo>
                <a:lnTo>
                  <a:pt x="5555" y="505"/>
                </a:lnTo>
                <a:lnTo>
                  <a:pt x="5558" y="518"/>
                </a:lnTo>
                <a:lnTo>
                  <a:pt x="5558" y="527"/>
                </a:lnTo>
                <a:lnTo>
                  <a:pt x="5559" y="550"/>
                </a:lnTo>
                <a:lnTo>
                  <a:pt x="5559" y="554"/>
                </a:lnTo>
                <a:lnTo>
                  <a:pt x="5561" y="560"/>
                </a:lnTo>
                <a:lnTo>
                  <a:pt x="5562" y="569"/>
                </a:lnTo>
                <a:lnTo>
                  <a:pt x="5562" y="571"/>
                </a:lnTo>
                <a:lnTo>
                  <a:pt x="5563" y="586"/>
                </a:lnTo>
                <a:lnTo>
                  <a:pt x="5563" y="583"/>
                </a:lnTo>
                <a:lnTo>
                  <a:pt x="5564" y="683"/>
                </a:lnTo>
                <a:lnTo>
                  <a:pt x="5566" y="669"/>
                </a:lnTo>
                <a:lnTo>
                  <a:pt x="5567" y="681"/>
                </a:lnTo>
                <a:lnTo>
                  <a:pt x="5567" y="651"/>
                </a:lnTo>
                <a:lnTo>
                  <a:pt x="5568" y="656"/>
                </a:lnTo>
                <a:lnTo>
                  <a:pt x="5568" y="677"/>
                </a:lnTo>
                <a:lnTo>
                  <a:pt x="5571" y="610"/>
                </a:lnTo>
                <a:lnTo>
                  <a:pt x="5571" y="565"/>
                </a:lnTo>
                <a:lnTo>
                  <a:pt x="5572" y="574"/>
                </a:lnTo>
                <a:lnTo>
                  <a:pt x="5572" y="583"/>
                </a:lnTo>
                <a:lnTo>
                  <a:pt x="5574" y="589"/>
                </a:lnTo>
                <a:lnTo>
                  <a:pt x="5575" y="625"/>
                </a:lnTo>
                <a:lnTo>
                  <a:pt x="5576" y="621"/>
                </a:lnTo>
                <a:lnTo>
                  <a:pt x="5576" y="623"/>
                </a:lnTo>
                <a:lnTo>
                  <a:pt x="5576" y="604"/>
                </a:lnTo>
                <a:lnTo>
                  <a:pt x="5578" y="597"/>
                </a:lnTo>
                <a:lnTo>
                  <a:pt x="5579" y="636"/>
                </a:lnTo>
                <a:lnTo>
                  <a:pt x="5580" y="584"/>
                </a:lnTo>
                <a:lnTo>
                  <a:pt x="5580" y="570"/>
                </a:lnTo>
                <a:lnTo>
                  <a:pt x="5581" y="536"/>
                </a:lnTo>
                <a:lnTo>
                  <a:pt x="5581" y="535"/>
                </a:lnTo>
                <a:lnTo>
                  <a:pt x="5585" y="515"/>
                </a:lnTo>
                <a:lnTo>
                  <a:pt x="5585" y="504"/>
                </a:lnTo>
                <a:lnTo>
                  <a:pt x="5587" y="515"/>
                </a:lnTo>
                <a:lnTo>
                  <a:pt x="5589" y="455"/>
                </a:lnTo>
                <a:lnTo>
                  <a:pt x="5589" y="444"/>
                </a:lnTo>
                <a:lnTo>
                  <a:pt x="5591" y="468"/>
                </a:lnTo>
                <a:lnTo>
                  <a:pt x="5591" y="474"/>
                </a:lnTo>
                <a:lnTo>
                  <a:pt x="5592" y="497"/>
                </a:lnTo>
                <a:lnTo>
                  <a:pt x="5593" y="484"/>
                </a:lnTo>
                <a:lnTo>
                  <a:pt x="5593" y="471"/>
                </a:lnTo>
                <a:lnTo>
                  <a:pt x="5594" y="463"/>
                </a:lnTo>
                <a:lnTo>
                  <a:pt x="5594" y="505"/>
                </a:lnTo>
                <a:lnTo>
                  <a:pt x="5597" y="507"/>
                </a:lnTo>
                <a:lnTo>
                  <a:pt x="5597" y="545"/>
                </a:lnTo>
                <a:lnTo>
                  <a:pt x="5598" y="539"/>
                </a:lnTo>
                <a:lnTo>
                  <a:pt x="5598" y="520"/>
                </a:lnTo>
                <a:lnTo>
                  <a:pt x="5600" y="565"/>
                </a:lnTo>
                <a:lnTo>
                  <a:pt x="5601" y="662"/>
                </a:lnTo>
                <a:lnTo>
                  <a:pt x="5602" y="661"/>
                </a:lnTo>
                <a:lnTo>
                  <a:pt x="5602" y="619"/>
                </a:lnTo>
                <a:lnTo>
                  <a:pt x="5604" y="613"/>
                </a:lnTo>
                <a:lnTo>
                  <a:pt x="5604" y="593"/>
                </a:lnTo>
                <a:lnTo>
                  <a:pt x="5606" y="578"/>
                </a:lnTo>
                <a:lnTo>
                  <a:pt x="5606" y="541"/>
                </a:lnTo>
                <a:lnTo>
                  <a:pt x="5607" y="532"/>
                </a:lnTo>
                <a:lnTo>
                  <a:pt x="5607" y="580"/>
                </a:lnTo>
                <a:lnTo>
                  <a:pt x="5607" y="602"/>
                </a:lnTo>
                <a:lnTo>
                  <a:pt x="5610" y="565"/>
                </a:lnTo>
                <a:lnTo>
                  <a:pt x="5610" y="566"/>
                </a:lnTo>
                <a:lnTo>
                  <a:pt x="5611" y="523"/>
                </a:lnTo>
                <a:lnTo>
                  <a:pt x="5611" y="497"/>
                </a:lnTo>
                <a:lnTo>
                  <a:pt x="5613" y="500"/>
                </a:lnTo>
                <a:lnTo>
                  <a:pt x="5614" y="550"/>
                </a:lnTo>
                <a:lnTo>
                  <a:pt x="5615" y="528"/>
                </a:lnTo>
                <a:lnTo>
                  <a:pt x="5615" y="536"/>
                </a:lnTo>
                <a:lnTo>
                  <a:pt x="5617" y="553"/>
                </a:lnTo>
                <a:lnTo>
                  <a:pt x="5617" y="584"/>
                </a:lnTo>
                <a:lnTo>
                  <a:pt x="5619" y="621"/>
                </a:lnTo>
                <a:lnTo>
                  <a:pt x="5619" y="628"/>
                </a:lnTo>
                <a:lnTo>
                  <a:pt x="5620" y="651"/>
                </a:lnTo>
                <a:lnTo>
                  <a:pt x="5620" y="751"/>
                </a:lnTo>
                <a:lnTo>
                  <a:pt x="5622" y="692"/>
                </a:lnTo>
                <a:lnTo>
                  <a:pt x="5623" y="677"/>
                </a:lnTo>
                <a:lnTo>
                  <a:pt x="5623" y="778"/>
                </a:lnTo>
                <a:lnTo>
                  <a:pt x="5624" y="790"/>
                </a:lnTo>
                <a:lnTo>
                  <a:pt x="5624" y="842"/>
                </a:lnTo>
                <a:lnTo>
                  <a:pt x="5626" y="953"/>
                </a:lnTo>
                <a:lnTo>
                  <a:pt x="5627" y="985"/>
                </a:lnTo>
                <a:lnTo>
                  <a:pt x="5628" y="1031"/>
                </a:lnTo>
                <a:lnTo>
                  <a:pt x="5628" y="913"/>
                </a:lnTo>
                <a:lnTo>
                  <a:pt x="5630" y="941"/>
                </a:lnTo>
                <a:lnTo>
                  <a:pt x="5630" y="891"/>
                </a:lnTo>
                <a:lnTo>
                  <a:pt x="5632" y="860"/>
                </a:lnTo>
                <a:lnTo>
                  <a:pt x="5632" y="872"/>
                </a:lnTo>
                <a:lnTo>
                  <a:pt x="5633" y="796"/>
                </a:lnTo>
                <a:lnTo>
                  <a:pt x="5633" y="783"/>
                </a:lnTo>
                <a:lnTo>
                  <a:pt x="5635" y="755"/>
                </a:lnTo>
                <a:lnTo>
                  <a:pt x="5636" y="773"/>
                </a:lnTo>
                <a:lnTo>
                  <a:pt x="5637" y="778"/>
                </a:lnTo>
                <a:lnTo>
                  <a:pt x="5637" y="824"/>
                </a:lnTo>
                <a:lnTo>
                  <a:pt x="5639" y="847"/>
                </a:lnTo>
                <a:lnTo>
                  <a:pt x="5639" y="865"/>
                </a:lnTo>
                <a:lnTo>
                  <a:pt x="5640" y="851"/>
                </a:lnTo>
                <a:lnTo>
                  <a:pt x="5641" y="782"/>
                </a:lnTo>
                <a:lnTo>
                  <a:pt x="5641" y="855"/>
                </a:lnTo>
                <a:lnTo>
                  <a:pt x="5643" y="863"/>
                </a:lnTo>
                <a:lnTo>
                  <a:pt x="5643" y="865"/>
                </a:lnTo>
                <a:lnTo>
                  <a:pt x="5645" y="834"/>
                </a:lnTo>
                <a:lnTo>
                  <a:pt x="5645" y="860"/>
                </a:lnTo>
                <a:lnTo>
                  <a:pt x="5646" y="921"/>
                </a:lnTo>
                <a:lnTo>
                  <a:pt x="5646" y="921"/>
                </a:lnTo>
                <a:lnTo>
                  <a:pt x="5648" y="891"/>
                </a:lnTo>
                <a:lnTo>
                  <a:pt x="5649" y="871"/>
                </a:lnTo>
                <a:lnTo>
                  <a:pt x="5650" y="880"/>
                </a:lnTo>
                <a:lnTo>
                  <a:pt x="5650" y="882"/>
                </a:lnTo>
                <a:lnTo>
                  <a:pt x="5652" y="846"/>
                </a:lnTo>
                <a:lnTo>
                  <a:pt x="5654" y="859"/>
                </a:lnTo>
                <a:lnTo>
                  <a:pt x="5656" y="821"/>
                </a:lnTo>
                <a:lnTo>
                  <a:pt x="5656" y="783"/>
                </a:lnTo>
                <a:lnTo>
                  <a:pt x="5656" y="812"/>
                </a:lnTo>
                <a:lnTo>
                  <a:pt x="5658" y="845"/>
                </a:lnTo>
                <a:lnTo>
                  <a:pt x="5658" y="872"/>
                </a:lnTo>
                <a:lnTo>
                  <a:pt x="5660" y="861"/>
                </a:lnTo>
                <a:lnTo>
                  <a:pt x="5660" y="841"/>
                </a:lnTo>
                <a:lnTo>
                  <a:pt x="5661" y="824"/>
                </a:lnTo>
                <a:lnTo>
                  <a:pt x="5663" y="829"/>
                </a:lnTo>
                <a:lnTo>
                  <a:pt x="5663" y="838"/>
                </a:lnTo>
                <a:lnTo>
                  <a:pt x="5665" y="871"/>
                </a:lnTo>
                <a:lnTo>
                  <a:pt x="5665" y="900"/>
                </a:lnTo>
                <a:lnTo>
                  <a:pt x="5667" y="958"/>
                </a:lnTo>
                <a:lnTo>
                  <a:pt x="5667" y="956"/>
                </a:lnTo>
                <a:lnTo>
                  <a:pt x="5669" y="921"/>
                </a:lnTo>
                <a:lnTo>
                  <a:pt x="5669" y="938"/>
                </a:lnTo>
                <a:lnTo>
                  <a:pt x="5670" y="885"/>
                </a:lnTo>
                <a:lnTo>
                  <a:pt x="5671" y="895"/>
                </a:lnTo>
                <a:lnTo>
                  <a:pt x="5671" y="871"/>
                </a:lnTo>
                <a:lnTo>
                  <a:pt x="5673" y="890"/>
                </a:lnTo>
                <a:lnTo>
                  <a:pt x="5673" y="927"/>
                </a:lnTo>
                <a:lnTo>
                  <a:pt x="5674" y="897"/>
                </a:lnTo>
                <a:lnTo>
                  <a:pt x="5675" y="872"/>
                </a:lnTo>
                <a:lnTo>
                  <a:pt x="5676" y="898"/>
                </a:lnTo>
                <a:lnTo>
                  <a:pt x="5676" y="868"/>
                </a:lnTo>
                <a:lnTo>
                  <a:pt x="5678" y="846"/>
                </a:lnTo>
                <a:lnTo>
                  <a:pt x="5678" y="818"/>
                </a:lnTo>
                <a:lnTo>
                  <a:pt x="5680" y="796"/>
                </a:lnTo>
                <a:lnTo>
                  <a:pt x="5680" y="829"/>
                </a:lnTo>
                <a:lnTo>
                  <a:pt x="5682" y="877"/>
                </a:lnTo>
                <a:lnTo>
                  <a:pt x="5682" y="864"/>
                </a:lnTo>
                <a:lnTo>
                  <a:pt x="5683" y="871"/>
                </a:lnTo>
                <a:lnTo>
                  <a:pt x="5684" y="856"/>
                </a:lnTo>
                <a:lnTo>
                  <a:pt x="5686" y="869"/>
                </a:lnTo>
                <a:lnTo>
                  <a:pt x="5686" y="885"/>
                </a:lnTo>
                <a:lnTo>
                  <a:pt x="5687" y="898"/>
                </a:lnTo>
                <a:lnTo>
                  <a:pt x="5687" y="967"/>
                </a:lnTo>
                <a:lnTo>
                  <a:pt x="5688" y="1016"/>
                </a:lnTo>
                <a:lnTo>
                  <a:pt x="5689" y="1046"/>
                </a:lnTo>
                <a:lnTo>
                  <a:pt x="5689" y="1029"/>
                </a:lnTo>
                <a:lnTo>
                  <a:pt x="5691" y="1064"/>
                </a:lnTo>
                <a:lnTo>
                  <a:pt x="5691" y="1048"/>
                </a:lnTo>
                <a:lnTo>
                  <a:pt x="5693" y="1061"/>
                </a:lnTo>
                <a:lnTo>
                  <a:pt x="5693" y="1070"/>
                </a:lnTo>
                <a:lnTo>
                  <a:pt x="5695" y="1088"/>
                </a:lnTo>
                <a:lnTo>
                  <a:pt x="5695" y="1101"/>
                </a:lnTo>
                <a:lnTo>
                  <a:pt x="5696" y="1058"/>
                </a:lnTo>
                <a:lnTo>
                  <a:pt x="5697" y="1048"/>
                </a:lnTo>
                <a:lnTo>
                  <a:pt x="5699" y="1070"/>
                </a:lnTo>
                <a:lnTo>
                  <a:pt x="5699" y="1097"/>
                </a:lnTo>
                <a:lnTo>
                  <a:pt x="5700" y="1113"/>
                </a:lnTo>
                <a:lnTo>
                  <a:pt x="5700" y="1102"/>
                </a:lnTo>
                <a:lnTo>
                  <a:pt x="5702" y="1096"/>
                </a:lnTo>
                <a:lnTo>
                  <a:pt x="5702" y="1139"/>
                </a:lnTo>
                <a:lnTo>
                  <a:pt x="5702" y="1113"/>
                </a:lnTo>
                <a:lnTo>
                  <a:pt x="5704" y="1083"/>
                </a:lnTo>
                <a:lnTo>
                  <a:pt x="5704" y="1057"/>
                </a:lnTo>
                <a:lnTo>
                  <a:pt x="5706" y="1089"/>
                </a:lnTo>
                <a:lnTo>
                  <a:pt x="5706" y="1081"/>
                </a:lnTo>
                <a:lnTo>
                  <a:pt x="5708" y="1117"/>
                </a:lnTo>
                <a:lnTo>
                  <a:pt x="5708" y="1128"/>
                </a:lnTo>
                <a:lnTo>
                  <a:pt x="5709" y="1107"/>
                </a:lnTo>
                <a:lnTo>
                  <a:pt x="5710" y="1083"/>
                </a:lnTo>
                <a:lnTo>
                  <a:pt x="5712" y="1051"/>
                </a:lnTo>
                <a:lnTo>
                  <a:pt x="5712" y="1045"/>
                </a:lnTo>
                <a:lnTo>
                  <a:pt x="5713" y="1035"/>
                </a:lnTo>
                <a:lnTo>
                  <a:pt x="5713" y="1016"/>
                </a:lnTo>
                <a:lnTo>
                  <a:pt x="5715" y="1032"/>
                </a:lnTo>
                <a:lnTo>
                  <a:pt x="5715" y="1050"/>
                </a:lnTo>
                <a:lnTo>
                  <a:pt x="5717" y="1025"/>
                </a:lnTo>
                <a:lnTo>
                  <a:pt x="5717" y="1001"/>
                </a:lnTo>
                <a:lnTo>
                  <a:pt x="5718" y="967"/>
                </a:lnTo>
                <a:lnTo>
                  <a:pt x="5719" y="960"/>
                </a:lnTo>
                <a:lnTo>
                  <a:pt x="5719" y="972"/>
                </a:lnTo>
                <a:lnTo>
                  <a:pt x="5721" y="940"/>
                </a:lnTo>
                <a:lnTo>
                  <a:pt x="5721" y="924"/>
                </a:lnTo>
                <a:lnTo>
                  <a:pt x="5722" y="940"/>
                </a:lnTo>
                <a:lnTo>
                  <a:pt x="5723" y="920"/>
                </a:lnTo>
                <a:lnTo>
                  <a:pt x="5725" y="950"/>
                </a:lnTo>
                <a:lnTo>
                  <a:pt x="5725" y="910"/>
                </a:lnTo>
                <a:lnTo>
                  <a:pt x="5726" y="907"/>
                </a:lnTo>
                <a:lnTo>
                  <a:pt x="5726" y="855"/>
                </a:lnTo>
                <a:lnTo>
                  <a:pt x="5728" y="837"/>
                </a:lnTo>
                <a:lnTo>
                  <a:pt x="5728" y="829"/>
                </a:lnTo>
                <a:lnTo>
                  <a:pt x="5730" y="855"/>
                </a:lnTo>
                <a:lnTo>
                  <a:pt x="5730" y="855"/>
                </a:lnTo>
                <a:lnTo>
                  <a:pt x="5731" y="868"/>
                </a:lnTo>
                <a:lnTo>
                  <a:pt x="5732" y="900"/>
                </a:lnTo>
                <a:lnTo>
                  <a:pt x="5734" y="898"/>
                </a:lnTo>
                <a:lnTo>
                  <a:pt x="5734" y="894"/>
                </a:lnTo>
                <a:lnTo>
                  <a:pt x="5734" y="877"/>
                </a:lnTo>
                <a:lnTo>
                  <a:pt x="5735" y="917"/>
                </a:lnTo>
                <a:lnTo>
                  <a:pt x="5736" y="928"/>
                </a:lnTo>
                <a:lnTo>
                  <a:pt x="5738" y="930"/>
                </a:lnTo>
                <a:lnTo>
                  <a:pt x="5738" y="920"/>
                </a:lnTo>
                <a:lnTo>
                  <a:pt x="5739" y="973"/>
                </a:lnTo>
                <a:lnTo>
                  <a:pt x="5739" y="932"/>
                </a:lnTo>
                <a:lnTo>
                  <a:pt x="5741" y="973"/>
                </a:lnTo>
                <a:lnTo>
                  <a:pt x="5741" y="954"/>
                </a:lnTo>
                <a:lnTo>
                  <a:pt x="5743" y="947"/>
                </a:lnTo>
                <a:lnTo>
                  <a:pt x="5743" y="938"/>
                </a:lnTo>
                <a:lnTo>
                  <a:pt x="5744" y="902"/>
                </a:lnTo>
                <a:lnTo>
                  <a:pt x="5745" y="864"/>
                </a:lnTo>
                <a:lnTo>
                  <a:pt x="5747" y="908"/>
                </a:lnTo>
                <a:lnTo>
                  <a:pt x="5747" y="945"/>
                </a:lnTo>
                <a:lnTo>
                  <a:pt x="5748" y="932"/>
                </a:lnTo>
                <a:lnTo>
                  <a:pt x="5748" y="975"/>
                </a:lnTo>
                <a:lnTo>
                  <a:pt x="5749" y="959"/>
                </a:lnTo>
                <a:lnTo>
                  <a:pt x="5751" y="989"/>
                </a:lnTo>
                <a:lnTo>
                  <a:pt x="5751" y="985"/>
                </a:lnTo>
                <a:lnTo>
                  <a:pt x="5752" y="1019"/>
                </a:lnTo>
                <a:lnTo>
                  <a:pt x="5752" y="1067"/>
                </a:lnTo>
                <a:lnTo>
                  <a:pt x="5755" y="1079"/>
                </a:lnTo>
                <a:lnTo>
                  <a:pt x="5755" y="1075"/>
                </a:lnTo>
                <a:lnTo>
                  <a:pt x="5756" y="1084"/>
                </a:lnTo>
                <a:lnTo>
                  <a:pt x="5756" y="1143"/>
                </a:lnTo>
                <a:lnTo>
                  <a:pt x="5757" y="1103"/>
                </a:lnTo>
                <a:lnTo>
                  <a:pt x="5758" y="1096"/>
                </a:lnTo>
                <a:lnTo>
                  <a:pt x="5760" y="998"/>
                </a:lnTo>
                <a:lnTo>
                  <a:pt x="5760" y="1038"/>
                </a:lnTo>
                <a:lnTo>
                  <a:pt x="5761" y="1042"/>
                </a:lnTo>
                <a:lnTo>
                  <a:pt x="5761" y="1079"/>
                </a:lnTo>
                <a:lnTo>
                  <a:pt x="5764" y="1061"/>
                </a:lnTo>
                <a:lnTo>
                  <a:pt x="5764" y="1076"/>
                </a:lnTo>
                <a:lnTo>
                  <a:pt x="5765" y="1098"/>
                </a:lnTo>
                <a:lnTo>
                  <a:pt x="5765" y="1066"/>
                </a:lnTo>
                <a:lnTo>
                  <a:pt x="5765" y="1036"/>
                </a:lnTo>
                <a:lnTo>
                  <a:pt x="5768" y="992"/>
                </a:lnTo>
                <a:lnTo>
                  <a:pt x="5768" y="982"/>
                </a:lnTo>
                <a:lnTo>
                  <a:pt x="5769" y="1003"/>
                </a:lnTo>
                <a:lnTo>
                  <a:pt x="5769" y="989"/>
                </a:lnTo>
                <a:lnTo>
                  <a:pt x="5770" y="1016"/>
                </a:lnTo>
                <a:lnTo>
                  <a:pt x="5771" y="988"/>
                </a:lnTo>
                <a:lnTo>
                  <a:pt x="5773" y="936"/>
                </a:lnTo>
                <a:lnTo>
                  <a:pt x="5773" y="930"/>
                </a:lnTo>
                <a:lnTo>
                  <a:pt x="5774" y="946"/>
                </a:lnTo>
                <a:lnTo>
                  <a:pt x="5774" y="934"/>
                </a:lnTo>
                <a:lnTo>
                  <a:pt x="5777" y="920"/>
                </a:lnTo>
                <a:lnTo>
                  <a:pt x="5777" y="917"/>
                </a:lnTo>
                <a:lnTo>
                  <a:pt x="5778" y="928"/>
                </a:lnTo>
                <a:lnTo>
                  <a:pt x="5778" y="946"/>
                </a:lnTo>
                <a:lnTo>
                  <a:pt x="5779" y="919"/>
                </a:lnTo>
                <a:lnTo>
                  <a:pt x="5781" y="882"/>
                </a:lnTo>
                <a:lnTo>
                  <a:pt x="5781" y="882"/>
                </a:lnTo>
                <a:lnTo>
                  <a:pt x="5782" y="902"/>
                </a:lnTo>
                <a:lnTo>
                  <a:pt x="5782" y="835"/>
                </a:lnTo>
                <a:lnTo>
                  <a:pt x="5783" y="824"/>
                </a:lnTo>
                <a:lnTo>
                  <a:pt x="5784" y="848"/>
                </a:lnTo>
                <a:lnTo>
                  <a:pt x="5786" y="835"/>
                </a:lnTo>
                <a:lnTo>
                  <a:pt x="5786" y="869"/>
                </a:lnTo>
                <a:lnTo>
                  <a:pt x="5787" y="885"/>
                </a:lnTo>
                <a:lnTo>
                  <a:pt x="5787" y="852"/>
                </a:lnTo>
                <a:lnTo>
                  <a:pt x="5790" y="848"/>
                </a:lnTo>
                <a:lnTo>
                  <a:pt x="5790" y="842"/>
                </a:lnTo>
                <a:lnTo>
                  <a:pt x="5791" y="821"/>
                </a:lnTo>
                <a:lnTo>
                  <a:pt x="5791" y="817"/>
                </a:lnTo>
                <a:lnTo>
                  <a:pt x="5792" y="828"/>
                </a:lnTo>
                <a:lnTo>
                  <a:pt x="5794" y="841"/>
                </a:lnTo>
                <a:lnTo>
                  <a:pt x="5795" y="842"/>
                </a:lnTo>
                <a:lnTo>
                  <a:pt x="5795" y="839"/>
                </a:lnTo>
                <a:lnTo>
                  <a:pt x="5796" y="833"/>
                </a:lnTo>
                <a:lnTo>
                  <a:pt x="5796" y="833"/>
                </a:lnTo>
                <a:lnTo>
                  <a:pt x="5797" y="839"/>
                </a:lnTo>
                <a:lnTo>
                  <a:pt x="5799" y="854"/>
                </a:lnTo>
                <a:lnTo>
                  <a:pt x="5799" y="859"/>
                </a:lnTo>
                <a:lnTo>
                  <a:pt x="5800" y="867"/>
                </a:lnTo>
                <a:lnTo>
                  <a:pt x="5800" y="845"/>
                </a:lnTo>
                <a:lnTo>
                  <a:pt x="5803" y="861"/>
                </a:lnTo>
                <a:lnTo>
                  <a:pt x="5803" y="841"/>
                </a:lnTo>
                <a:lnTo>
                  <a:pt x="5804" y="841"/>
                </a:lnTo>
                <a:lnTo>
                  <a:pt x="5804" y="891"/>
                </a:lnTo>
                <a:lnTo>
                  <a:pt x="5805" y="890"/>
                </a:lnTo>
                <a:lnTo>
                  <a:pt x="5807" y="877"/>
                </a:lnTo>
                <a:lnTo>
                  <a:pt x="5808" y="885"/>
                </a:lnTo>
                <a:lnTo>
                  <a:pt x="5808" y="846"/>
                </a:lnTo>
                <a:lnTo>
                  <a:pt x="5809" y="863"/>
                </a:lnTo>
                <a:lnTo>
                  <a:pt x="5809" y="864"/>
                </a:lnTo>
                <a:lnTo>
                  <a:pt x="5812" y="868"/>
                </a:lnTo>
                <a:lnTo>
                  <a:pt x="5813" y="865"/>
                </a:lnTo>
                <a:lnTo>
                  <a:pt x="5813" y="884"/>
                </a:lnTo>
                <a:lnTo>
                  <a:pt x="5816" y="833"/>
                </a:lnTo>
                <a:lnTo>
                  <a:pt x="5817" y="782"/>
                </a:lnTo>
                <a:lnTo>
                  <a:pt x="5817" y="769"/>
                </a:lnTo>
                <a:lnTo>
                  <a:pt x="5818" y="738"/>
                </a:lnTo>
                <a:lnTo>
                  <a:pt x="5820" y="712"/>
                </a:lnTo>
                <a:lnTo>
                  <a:pt x="5821" y="717"/>
                </a:lnTo>
                <a:lnTo>
                  <a:pt x="5821" y="718"/>
                </a:lnTo>
                <a:lnTo>
                  <a:pt x="5822" y="699"/>
                </a:lnTo>
                <a:lnTo>
                  <a:pt x="5822" y="688"/>
                </a:lnTo>
                <a:lnTo>
                  <a:pt x="5825" y="686"/>
                </a:lnTo>
                <a:lnTo>
                  <a:pt x="5825" y="683"/>
                </a:lnTo>
                <a:lnTo>
                  <a:pt x="5826" y="687"/>
                </a:lnTo>
                <a:lnTo>
                  <a:pt x="5826" y="703"/>
                </a:lnTo>
                <a:lnTo>
                  <a:pt x="5827" y="688"/>
                </a:lnTo>
                <a:lnTo>
                  <a:pt x="5829" y="679"/>
                </a:lnTo>
                <a:lnTo>
                  <a:pt x="5829" y="660"/>
                </a:lnTo>
                <a:lnTo>
                  <a:pt x="5830" y="657"/>
                </a:lnTo>
                <a:lnTo>
                  <a:pt x="5830" y="651"/>
                </a:lnTo>
                <a:lnTo>
                  <a:pt x="5831" y="643"/>
                </a:lnTo>
                <a:lnTo>
                  <a:pt x="5833" y="657"/>
                </a:lnTo>
                <a:lnTo>
                  <a:pt x="5834" y="664"/>
                </a:lnTo>
                <a:lnTo>
                  <a:pt x="5834" y="638"/>
                </a:lnTo>
                <a:lnTo>
                  <a:pt x="5835" y="592"/>
                </a:lnTo>
                <a:lnTo>
                  <a:pt x="5835" y="596"/>
                </a:lnTo>
                <a:lnTo>
                  <a:pt x="5838" y="612"/>
                </a:lnTo>
                <a:lnTo>
                  <a:pt x="5838" y="625"/>
                </a:lnTo>
                <a:lnTo>
                  <a:pt x="5839" y="635"/>
                </a:lnTo>
                <a:lnTo>
                  <a:pt x="5839" y="625"/>
                </a:lnTo>
                <a:lnTo>
                  <a:pt x="5840" y="675"/>
                </a:lnTo>
                <a:lnTo>
                  <a:pt x="5842" y="649"/>
                </a:lnTo>
                <a:lnTo>
                  <a:pt x="5843" y="634"/>
                </a:lnTo>
                <a:lnTo>
                  <a:pt x="5843" y="602"/>
                </a:lnTo>
                <a:lnTo>
                  <a:pt x="5844" y="596"/>
                </a:lnTo>
                <a:lnTo>
                  <a:pt x="5844" y="578"/>
                </a:lnTo>
                <a:lnTo>
                  <a:pt x="5846" y="570"/>
                </a:lnTo>
                <a:lnTo>
                  <a:pt x="5847" y="574"/>
                </a:lnTo>
                <a:lnTo>
                  <a:pt x="5847" y="593"/>
                </a:lnTo>
                <a:lnTo>
                  <a:pt x="5848" y="595"/>
                </a:lnTo>
                <a:lnTo>
                  <a:pt x="5848" y="622"/>
                </a:lnTo>
                <a:lnTo>
                  <a:pt x="5851" y="579"/>
                </a:lnTo>
                <a:lnTo>
                  <a:pt x="5851" y="579"/>
                </a:lnTo>
                <a:lnTo>
                  <a:pt x="5852" y="578"/>
                </a:lnTo>
                <a:lnTo>
                  <a:pt x="5852" y="530"/>
                </a:lnTo>
                <a:lnTo>
                  <a:pt x="5853" y="515"/>
                </a:lnTo>
                <a:lnTo>
                  <a:pt x="5855" y="483"/>
                </a:lnTo>
                <a:lnTo>
                  <a:pt x="5856" y="478"/>
                </a:lnTo>
                <a:lnTo>
                  <a:pt x="5856" y="483"/>
                </a:lnTo>
                <a:lnTo>
                  <a:pt x="5857" y="502"/>
                </a:lnTo>
                <a:lnTo>
                  <a:pt x="5857" y="532"/>
                </a:lnTo>
                <a:lnTo>
                  <a:pt x="5860" y="610"/>
                </a:lnTo>
                <a:lnTo>
                  <a:pt x="5860" y="558"/>
                </a:lnTo>
                <a:lnTo>
                  <a:pt x="5860" y="641"/>
                </a:lnTo>
                <a:lnTo>
                  <a:pt x="5861" y="592"/>
                </a:lnTo>
                <a:lnTo>
                  <a:pt x="5861" y="636"/>
                </a:lnTo>
                <a:lnTo>
                  <a:pt x="5864" y="592"/>
                </a:lnTo>
                <a:lnTo>
                  <a:pt x="5864" y="535"/>
                </a:lnTo>
                <a:lnTo>
                  <a:pt x="5865" y="546"/>
                </a:lnTo>
                <a:lnTo>
                  <a:pt x="5865" y="573"/>
                </a:lnTo>
                <a:lnTo>
                  <a:pt x="5866" y="638"/>
                </a:lnTo>
                <a:lnTo>
                  <a:pt x="5868" y="612"/>
                </a:lnTo>
                <a:lnTo>
                  <a:pt x="5869" y="604"/>
                </a:lnTo>
                <a:lnTo>
                  <a:pt x="5869" y="576"/>
                </a:lnTo>
                <a:lnTo>
                  <a:pt x="5870" y="548"/>
                </a:lnTo>
                <a:lnTo>
                  <a:pt x="5870" y="544"/>
                </a:lnTo>
                <a:lnTo>
                  <a:pt x="5873" y="569"/>
                </a:lnTo>
                <a:lnTo>
                  <a:pt x="5873" y="578"/>
                </a:lnTo>
                <a:lnTo>
                  <a:pt x="5874" y="626"/>
                </a:lnTo>
                <a:lnTo>
                  <a:pt x="5874" y="604"/>
                </a:lnTo>
                <a:lnTo>
                  <a:pt x="5877" y="566"/>
                </a:lnTo>
                <a:lnTo>
                  <a:pt x="5878" y="574"/>
                </a:lnTo>
                <a:lnTo>
                  <a:pt x="5878" y="567"/>
                </a:lnTo>
                <a:lnTo>
                  <a:pt x="5879" y="553"/>
                </a:lnTo>
                <a:lnTo>
                  <a:pt x="5881" y="533"/>
                </a:lnTo>
                <a:lnTo>
                  <a:pt x="5882" y="506"/>
                </a:lnTo>
                <a:lnTo>
                  <a:pt x="5882" y="488"/>
                </a:lnTo>
                <a:lnTo>
                  <a:pt x="5883" y="497"/>
                </a:lnTo>
                <a:lnTo>
                  <a:pt x="5883" y="504"/>
                </a:lnTo>
                <a:lnTo>
                  <a:pt x="5886" y="501"/>
                </a:lnTo>
                <a:lnTo>
                  <a:pt x="5886" y="498"/>
                </a:lnTo>
                <a:lnTo>
                  <a:pt x="5887" y="511"/>
                </a:lnTo>
                <a:lnTo>
                  <a:pt x="5887" y="536"/>
                </a:lnTo>
                <a:lnTo>
                  <a:pt x="5889" y="519"/>
                </a:lnTo>
                <a:lnTo>
                  <a:pt x="5891" y="531"/>
                </a:lnTo>
                <a:lnTo>
                  <a:pt x="5891" y="550"/>
                </a:lnTo>
                <a:lnTo>
                  <a:pt x="5891" y="560"/>
                </a:lnTo>
                <a:lnTo>
                  <a:pt x="5892" y="528"/>
                </a:lnTo>
                <a:lnTo>
                  <a:pt x="5894" y="497"/>
                </a:lnTo>
                <a:lnTo>
                  <a:pt x="5895" y="484"/>
                </a:lnTo>
                <a:lnTo>
                  <a:pt x="5895" y="491"/>
                </a:lnTo>
                <a:lnTo>
                  <a:pt x="5896" y="488"/>
                </a:lnTo>
                <a:lnTo>
                  <a:pt x="5896" y="488"/>
                </a:lnTo>
                <a:lnTo>
                  <a:pt x="5899" y="465"/>
                </a:lnTo>
                <a:lnTo>
                  <a:pt x="5899" y="463"/>
                </a:lnTo>
                <a:lnTo>
                  <a:pt x="5900" y="457"/>
                </a:lnTo>
                <a:lnTo>
                  <a:pt x="5900" y="451"/>
                </a:lnTo>
                <a:lnTo>
                  <a:pt x="5902" y="449"/>
                </a:lnTo>
                <a:lnTo>
                  <a:pt x="5903" y="438"/>
                </a:lnTo>
                <a:lnTo>
                  <a:pt x="5904" y="438"/>
                </a:lnTo>
                <a:lnTo>
                  <a:pt x="5904" y="496"/>
                </a:lnTo>
                <a:lnTo>
                  <a:pt x="5905" y="487"/>
                </a:lnTo>
                <a:lnTo>
                  <a:pt x="5905" y="470"/>
                </a:lnTo>
                <a:lnTo>
                  <a:pt x="5907" y="476"/>
                </a:lnTo>
                <a:lnTo>
                  <a:pt x="5908" y="505"/>
                </a:lnTo>
                <a:lnTo>
                  <a:pt x="5908" y="510"/>
                </a:lnTo>
                <a:lnTo>
                  <a:pt x="5909" y="494"/>
                </a:lnTo>
                <a:lnTo>
                  <a:pt x="5909" y="457"/>
                </a:lnTo>
                <a:lnTo>
                  <a:pt x="5912" y="471"/>
                </a:lnTo>
                <a:lnTo>
                  <a:pt x="5912" y="481"/>
                </a:lnTo>
                <a:lnTo>
                  <a:pt x="5913" y="476"/>
                </a:lnTo>
                <a:lnTo>
                  <a:pt x="5913" y="471"/>
                </a:lnTo>
                <a:lnTo>
                  <a:pt x="5915" y="500"/>
                </a:lnTo>
                <a:lnTo>
                  <a:pt x="5916" y="492"/>
                </a:lnTo>
                <a:lnTo>
                  <a:pt x="5917" y="474"/>
                </a:lnTo>
                <a:lnTo>
                  <a:pt x="5917" y="451"/>
                </a:lnTo>
                <a:lnTo>
                  <a:pt x="5918" y="450"/>
                </a:lnTo>
                <a:lnTo>
                  <a:pt x="5918" y="425"/>
                </a:lnTo>
                <a:lnTo>
                  <a:pt x="5921" y="448"/>
                </a:lnTo>
                <a:lnTo>
                  <a:pt x="5921" y="457"/>
                </a:lnTo>
                <a:lnTo>
                  <a:pt x="5922" y="458"/>
                </a:lnTo>
                <a:lnTo>
                  <a:pt x="5922" y="478"/>
                </a:lnTo>
                <a:lnTo>
                  <a:pt x="5922" y="506"/>
                </a:lnTo>
                <a:lnTo>
                  <a:pt x="5925" y="520"/>
                </a:lnTo>
                <a:lnTo>
                  <a:pt x="5925" y="501"/>
                </a:lnTo>
                <a:lnTo>
                  <a:pt x="5926" y="475"/>
                </a:lnTo>
                <a:lnTo>
                  <a:pt x="5926" y="471"/>
                </a:lnTo>
                <a:lnTo>
                  <a:pt x="5928" y="438"/>
                </a:lnTo>
                <a:lnTo>
                  <a:pt x="5929" y="436"/>
                </a:lnTo>
                <a:lnTo>
                  <a:pt x="5930" y="442"/>
                </a:lnTo>
                <a:lnTo>
                  <a:pt x="5930" y="450"/>
                </a:lnTo>
                <a:lnTo>
                  <a:pt x="5931" y="528"/>
                </a:lnTo>
                <a:lnTo>
                  <a:pt x="5931" y="507"/>
                </a:lnTo>
                <a:lnTo>
                  <a:pt x="5934" y="489"/>
                </a:lnTo>
                <a:lnTo>
                  <a:pt x="5934" y="440"/>
                </a:lnTo>
                <a:lnTo>
                  <a:pt x="5935" y="411"/>
                </a:lnTo>
                <a:lnTo>
                  <a:pt x="5935" y="399"/>
                </a:lnTo>
                <a:lnTo>
                  <a:pt x="5937" y="392"/>
                </a:lnTo>
                <a:lnTo>
                  <a:pt x="5938" y="409"/>
                </a:lnTo>
                <a:lnTo>
                  <a:pt x="5938" y="398"/>
                </a:lnTo>
                <a:lnTo>
                  <a:pt x="5939" y="380"/>
                </a:lnTo>
                <a:lnTo>
                  <a:pt x="5939" y="390"/>
                </a:lnTo>
                <a:lnTo>
                  <a:pt x="5941" y="381"/>
                </a:lnTo>
                <a:lnTo>
                  <a:pt x="5942" y="402"/>
                </a:lnTo>
                <a:lnTo>
                  <a:pt x="5943" y="389"/>
                </a:lnTo>
                <a:lnTo>
                  <a:pt x="5943" y="388"/>
                </a:lnTo>
                <a:lnTo>
                  <a:pt x="5945" y="350"/>
                </a:lnTo>
                <a:lnTo>
                  <a:pt x="5945" y="353"/>
                </a:lnTo>
                <a:lnTo>
                  <a:pt x="5947" y="343"/>
                </a:lnTo>
                <a:lnTo>
                  <a:pt x="5947" y="355"/>
                </a:lnTo>
                <a:lnTo>
                  <a:pt x="5948" y="375"/>
                </a:lnTo>
                <a:lnTo>
                  <a:pt x="5948" y="376"/>
                </a:lnTo>
                <a:lnTo>
                  <a:pt x="5950" y="337"/>
                </a:lnTo>
                <a:lnTo>
                  <a:pt x="5951" y="330"/>
                </a:lnTo>
                <a:lnTo>
                  <a:pt x="5952" y="358"/>
                </a:lnTo>
                <a:lnTo>
                  <a:pt x="5952" y="389"/>
                </a:lnTo>
                <a:lnTo>
                  <a:pt x="5954" y="373"/>
                </a:lnTo>
                <a:lnTo>
                  <a:pt x="5954" y="410"/>
                </a:lnTo>
                <a:lnTo>
                  <a:pt x="5955" y="409"/>
                </a:lnTo>
                <a:lnTo>
                  <a:pt x="5956" y="419"/>
                </a:lnTo>
                <a:lnTo>
                  <a:pt x="5956" y="412"/>
                </a:lnTo>
                <a:lnTo>
                  <a:pt x="5958" y="445"/>
                </a:lnTo>
                <a:lnTo>
                  <a:pt x="5958" y="470"/>
                </a:lnTo>
                <a:lnTo>
                  <a:pt x="5960" y="480"/>
                </a:lnTo>
                <a:lnTo>
                  <a:pt x="5960" y="449"/>
                </a:lnTo>
                <a:lnTo>
                  <a:pt x="5961" y="429"/>
                </a:lnTo>
                <a:lnTo>
                  <a:pt x="5961" y="435"/>
                </a:lnTo>
                <a:lnTo>
                  <a:pt x="5963" y="423"/>
                </a:lnTo>
                <a:lnTo>
                  <a:pt x="5964" y="394"/>
                </a:lnTo>
                <a:lnTo>
                  <a:pt x="5965" y="386"/>
                </a:lnTo>
                <a:lnTo>
                  <a:pt x="5965" y="398"/>
                </a:lnTo>
                <a:lnTo>
                  <a:pt x="5967" y="377"/>
                </a:lnTo>
                <a:lnTo>
                  <a:pt x="5967" y="386"/>
                </a:lnTo>
                <a:lnTo>
                  <a:pt x="5969" y="397"/>
                </a:lnTo>
                <a:lnTo>
                  <a:pt x="5969" y="424"/>
                </a:lnTo>
                <a:lnTo>
                  <a:pt x="5969" y="450"/>
                </a:lnTo>
                <a:lnTo>
                  <a:pt x="5971" y="471"/>
                </a:lnTo>
                <a:lnTo>
                  <a:pt x="5971" y="465"/>
                </a:lnTo>
                <a:lnTo>
                  <a:pt x="5973" y="457"/>
                </a:lnTo>
                <a:lnTo>
                  <a:pt x="5973" y="485"/>
                </a:lnTo>
                <a:lnTo>
                  <a:pt x="5974" y="501"/>
                </a:lnTo>
                <a:lnTo>
                  <a:pt x="5974" y="448"/>
                </a:lnTo>
                <a:lnTo>
                  <a:pt x="5976" y="445"/>
                </a:lnTo>
                <a:lnTo>
                  <a:pt x="5977" y="484"/>
                </a:lnTo>
                <a:lnTo>
                  <a:pt x="5978" y="480"/>
                </a:lnTo>
                <a:lnTo>
                  <a:pt x="5978" y="459"/>
                </a:lnTo>
                <a:lnTo>
                  <a:pt x="5980" y="487"/>
                </a:lnTo>
                <a:lnTo>
                  <a:pt x="5980" y="500"/>
                </a:lnTo>
                <a:lnTo>
                  <a:pt x="5982" y="536"/>
                </a:lnTo>
                <a:lnTo>
                  <a:pt x="5982" y="536"/>
                </a:lnTo>
                <a:lnTo>
                  <a:pt x="5984" y="526"/>
                </a:lnTo>
                <a:lnTo>
                  <a:pt x="5984" y="528"/>
                </a:lnTo>
                <a:lnTo>
                  <a:pt x="5985" y="523"/>
                </a:lnTo>
                <a:lnTo>
                  <a:pt x="5986" y="561"/>
                </a:lnTo>
                <a:lnTo>
                  <a:pt x="5986" y="575"/>
                </a:lnTo>
                <a:lnTo>
                  <a:pt x="5987" y="576"/>
                </a:lnTo>
                <a:lnTo>
                  <a:pt x="5987" y="566"/>
                </a:lnTo>
                <a:lnTo>
                  <a:pt x="5989" y="557"/>
                </a:lnTo>
                <a:lnTo>
                  <a:pt x="5990" y="592"/>
                </a:lnTo>
                <a:lnTo>
                  <a:pt x="5991" y="513"/>
                </a:lnTo>
                <a:lnTo>
                  <a:pt x="5991" y="522"/>
                </a:lnTo>
                <a:lnTo>
                  <a:pt x="5993" y="536"/>
                </a:lnTo>
                <a:lnTo>
                  <a:pt x="5993" y="580"/>
                </a:lnTo>
                <a:lnTo>
                  <a:pt x="5995" y="563"/>
                </a:lnTo>
                <a:lnTo>
                  <a:pt x="5995" y="583"/>
                </a:lnTo>
                <a:lnTo>
                  <a:pt x="5997" y="606"/>
                </a:lnTo>
                <a:lnTo>
                  <a:pt x="5997" y="643"/>
                </a:lnTo>
                <a:lnTo>
                  <a:pt x="5998" y="700"/>
                </a:lnTo>
                <a:lnTo>
                  <a:pt x="5999" y="666"/>
                </a:lnTo>
                <a:lnTo>
                  <a:pt x="6000" y="669"/>
                </a:lnTo>
                <a:lnTo>
                  <a:pt x="6000" y="682"/>
                </a:lnTo>
                <a:lnTo>
                  <a:pt x="6000" y="700"/>
                </a:lnTo>
                <a:lnTo>
                  <a:pt x="6002" y="691"/>
                </a:lnTo>
                <a:lnTo>
                  <a:pt x="6003" y="687"/>
                </a:lnTo>
                <a:lnTo>
                  <a:pt x="6004" y="683"/>
                </a:lnTo>
                <a:lnTo>
                  <a:pt x="6004" y="647"/>
                </a:lnTo>
                <a:lnTo>
                  <a:pt x="6006" y="622"/>
                </a:lnTo>
                <a:lnTo>
                  <a:pt x="6006" y="563"/>
                </a:lnTo>
                <a:lnTo>
                  <a:pt x="6008" y="582"/>
                </a:lnTo>
                <a:lnTo>
                  <a:pt x="6008" y="576"/>
                </a:lnTo>
                <a:lnTo>
                  <a:pt x="6010" y="567"/>
                </a:lnTo>
                <a:lnTo>
                  <a:pt x="6010" y="610"/>
                </a:lnTo>
                <a:lnTo>
                  <a:pt x="6011" y="631"/>
                </a:lnTo>
                <a:lnTo>
                  <a:pt x="6012" y="617"/>
                </a:lnTo>
                <a:lnTo>
                  <a:pt x="6013" y="565"/>
                </a:lnTo>
                <a:lnTo>
                  <a:pt x="6013" y="567"/>
                </a:lnTo>
                <a:lnTo>
                  <a:pt x="6015" y="601"/>
                </a:lnTo>
                <a:lnTo>
                  <a:pt x="6015" y="576"/>
                </a:lnTo>
                <a:lnTo>
                  <a:pt x="6016" y="573"/>
                </a:lnTo>
                <a:lnTo>
                  <a:pt x="6017" y="587"/>
                </a:lnTo>
                <a:lnTo>
                  <a:pt x="6017" y="560"/>
                </a:lnTo>
                <a:lnTo>
                  <a:pt x="6019" y="560"/>
                </a:lnTo>
                <a:lnTo>
                  <a:pt x="6019" y="565"/>
                </a:lnTo>
                <a:lnTo>
                  <a:pt x="6021" y="588"/>
                </a:lnTo>
                <a:lnTo>
                  <a:pt x="6021" y="565"/>
                </a:lnTo>
                <a:lnTo>
                  <a:pt x="6023" y="561"/>
                </a:lnTo>
                <a:lnTo>
                  <a:pt x="6023" y="540"/>
                </a:lnTo>
                <a:lnTo>
                  <a:pt x="6024" y="510"/>
                </a:lnTo>
                <a:lnTo>
                  <a:pt x="6025" y="519"/>
                </a:lnTo>
                <a:lnTo>
                  <a:pt x="6027" y="510"/>
                </a:lnTo>
                <a:lnTo>
                  <a:pt x="6027" y="480"/>
                </a:lnTo>
                <a:lnTo>
                  <a:pt x="6028" y="501"/>
                </a:lnTo>
                <a:lnTo>
                  <a:pt x="6028" y="498"/>
                </a:lnTo>
                <a:lnTo>
                  <a:pt x="6030" y="494"/>
                </a:lnTo>
                <a:lnTo>
                  <a:pt x="6030" y="505"/>
                </a:lnTo>
                <a:lnTo>
                  <a:pt x="6032" y="513"/>
                </a:lnTo>
                <a:lnTo>
                  <a:pt x="6032" y="483"/>
                </a:lnTo>
                <a:lnTo>
                  <a:pt x="6033" y="467"/>
                </a:lnTo>
                <a:lnTo>
                  <a:pt x="6034" y="471"/>
                </a:lnTo>
                <a:lnTo>
                  <a:pt x="6034" y="440"/>
                </a:lnTo>
                <a:lnTo>
                  <a:pt x="6036" y="422"/>
                </a:lnTo>
                <a:lnTo>
                  <a:pt x="6036" y="429"/>
                </a:lnTo>
                <a:lnTo>
                  <a:pt x="6037" y="418"/>
                </a:lnTo>
                <a:lnTo>
                  <a:pt x="6040" y="405"/>
                </a:lnTo>
                <a:lnTo>
                  <a:pt x="6041" y="428"/>
                </a:lnTo>
                <a:lnTo>
                  <a:pt x="6041" y="428"/>
                </a:lnTo>
                <a:lnTo>
                  <a:pt x="6043" y="435"/>
                </a:lnTo>
                <a:lnTo>
                  <a:pt x="6045" y="459"/>
                </a:lnTo>
                <a:lnTo>
                  <a:pt x="6045" y="454"/>
                </a:lnTo>
                <a:lnTo>
                  <a:pt x="6046" y="455"/>
                </a:lnTo>
                <a:lnTo>
                  <a:pt x="6047" y="438"/>
                </a:lnTo>
                <a:lnTo>
                  <a:pt x="6049" y="463"/>
                </a:lnTo>
                <a:lnTo>
                  <a:pt x="6049" y="509"/>
                </a:lnTo>
                <a:lnTo>
                  <a:pt x="6049" y="524"/>
                </a:lnTo>
                <a:lnTo>
                  <a:pt x="6050" y="523"/>
                </a:lnTo>
                <a:lnTo>
                  <a:pt x="6051" y="502"/>
                </a:lnTo>
                <a:lnTo>
                  <a:pt x="6053" y="502"/>
                </a:lnTo>
                <a:lnTo>
                  <a:pt x="6053" y="509"/>
                </a:lnTo>
                <a:lnTo>
                  <a:pt x="6054" y="419"/>
                </a:lnTo>
                <a:lnTo>
                  <a:pt x="6054" y="405"/>
                </a:lnTo>
                <a:lnTo>
                  <a:pt x="6056" y="390"/>
                </a:lnTo>
                <a:lnTo>
                  <a:pt x="6056" y="386"/>
                </a:lnTo>
                <a:lnTo>
                  <a:pt x="6058" y="370"/>
                </a:lnTo>
                <a:lnTo>
                  <a:pt x="6058" y="353"/>
                </a:lnTo>
                <a:lnTo>
                  <a:pt x="6059" y="343"/>
                </a:lnTo>
                <a:lnTo>
                  <a:pt x="6060" y="315"/>
                </a:lnTo>
                <a:lnTo>
                  <a:pt x="6062" y="303"/>
                </a:lnTo>
                <a:lnTo>
                  <a:pt x="6062" y="314"/>
                </a:lnTo>
                <a:lnTo>
                  <a:pt x="6063" y="329"/>
                </a:lnTo>
                <a:lnTo>
                  <a:pt x="6063" y="332"/>
                </a:lnTo>
                <a:lnTo>
                  <a:pt x="6064" y="351"/>
                </a:lnTo>
                <a:lnTo>
                  <a:pt x="6066" y="346"/>
                </a:lnTo>
                <a:lnTo>
                  <a:pt x="6066" y="323"/>
                </a:lnTo>
                <a:lnTo>
                  <a:pt x="6067" y="282"/>
                </a:lnTo>
                <a:lnTo>
                  <a:pt x="6067" y="293"/>
                </a:lnTo>
                <a:lnTo>
                  <a:pt x="6069" y="276"/>
                </a:lnTo>
                <a:lnTo>
                  <a:pt x="6069" y="284"/>
                </a:lnTo>
                <a:lnTo>
                  <a:pt x="6071" y="260"/>
                </a:lnTo>
                <a:lnTo>
                  <a:pt x="6071" y="276"/>
                </a:lnTo>
                <a:lnTo>
                  <a:pt x="6072" y="272"/>
                </a:lnTo>
                <a:lnTo>
                  <a:pt x="6073" y="245"/>
                </a:lnTo>
                <a:lnTo>
                  <a:pt x="6075" y="242"/>
                </a:lnTo>
                <a:lnTo>
                  <a:pt x="6075" y="221"/>
                </a:lnTo>
                <a:lnTo>
                  <a:pt x="6076" y="207"/>
                </a:lnTo>
                <a:lnTo>
                  <a:pt x="6076" y="179"/>
                </a:lnTo>
                <a:lnTo>
                  <a:pt x="6079" y="237"/>
                </a:lnTo>
                <a:lnTo>
                  <a:pt x="6079" y="226"/>
                </a:lnTo>
                <a:lnTo>
                  <a:pt x="6080" y="216"/>
                </a:lnTo>
                <a:lnTo>
                  <a:pt x="6080" y="228"/>
                </a:lnTo>
                <a:lnTo>
                  <a:pt x="6080" y="219"/>
                </a:lnTo>
                <a:lnTo>
                  <a:pt x="6082" y="215"/>
                </a:lnTo>
                <a:lnTo>
                  <a:pt x="6082" y="221"/>
                </a:lnTo>
                <a:lnTo>
                  <a:pt x="6084" y="187"/>
                </a:lnTo>
                <a:lnTo>
                  <a:pt x="6084" y="179"/>
                </a:lnTo>
                <a:lnTo>
                  <a:pt x="6085" y="176"/>
                </a:lnTo>
                <a:lnTo>
                  <a:pt x="6086" y="181"/>
                </a:lnTo>
                <a:lnTo>
                  <a:pt x="6088" y="168"/>
                </a:lnTo>
                <a:lnTo>
                  <a:pt x="6088" y="181"/>
                </a:lnTo>
                <a:lnTo>
                  <a:pt x="6089" y="177"/>
                </a:lnTo>
                <a:lnTo>
                  <a:pt x="6089" y="133"/>
                </a:lnTo>
                <a:lnTo>
                  <a:pt x="6092" y="130"/>
                </a:lnTo>
                <a:lnTo>
                  <a:pt x="6092" y="111"/>
                </a:lnTo>
                <a:lnTo>
                  <a:pt x="6093" y="124"/>
                </a:lnTo>
                <a:lnTo>
                  <a:pt x="6093" y="113"/>
                </a:lnTo>
                <a:lnTo>
                  <a:pt x="6094" y="124"/>
                </a:lnTo>
                <a:lnTo>
                  <a:pt x="6095" y="139"/>
                </a:lnTo>
                <a:lnTo>
                  <a:pt x="6095" y="116"/>
                </a:lnTo>
                <a:lnTo>
                  <a:pt x="6097" y="124"/>
                </a:lnTo>
                <a:lnTo>
                  <a:pt x="6097" y="99"/>
                </a:lnTo>
                <a:lnTo>
                  <a:pt x="6101" y="116"/>
                </a:lnTo>
                <a:lnTo>
                  <a:pt x="6101" y="69"/>
                </a:lnTo>
                <a:lnTo>
                  <a:pt x="6102" y="81"/>
                </a:lnTo>
                <a:lnTo>
                  <a:pt x="6102" y="73"/>
                </a:lnTo>
                <a:lnTo>
                  <a:pt x="6105" y="45"/>
                </a:lnTo>
                <a:lnTo>
                  <a:pt x="6105" y="68"/>
                </a:lnTo>
                <a:lnTo>
                  <a:pt x="6106" y="47"/>
                </a:lnTo>
                <a:lnTo>
                  <a:pt x="6106" y="91"/>
                </a:lnTo>
                <a:lnTo>
                  <a:pt x="6107" y="117"/>
                </a:lnTo>
                <a:lnTo>
                  <a:pt x="6108" y="114"/>
                </a:lnTo>
                <a:lnTo>
                  <a:pt x="6110" y="147"/>
                </a:lnTo>
                <a:lnTo>
                  <a:pt x="6110" y="134"/>
                </a:lnTo>
                <a:lnTo>
                  <a:pt x="6111" y="103"/>
                </a:lnTo>
                <a:lnTo>
                  <a:pt x="6111" y="105"/>
                </a:lnTo>
                <a:lnTo>
                  <a:pt x="6112" y="96"/>
                </a:lnTo>
                <a:lnTo>
                  <a:pt x="6114" y="68"/>
                </a:lnTo>
                <a:lnTo>
                  <a:pt x="6114" y="96"/>
                </a:lnTo>
                <a:lnTo>
                  <a:pt x="6115" y="109"/>
                </a:lnTo>
                <a:lnTo>
                  <a:pt x="6115" y="95"/>
                </a:lnTo>
                <a:lnTo>
                  <a:pt x="6118" y="99"/>
                </a:lnTo>
                <a:lnTo>
                  <a:pt x="6118" y="109"/>
                </a:lnTo>
                <a:lnTo>
                  <a:pt x="6119" y="68"/>
                </a:lnTo>
                <a:lnTo>
                  <a:pt x="6120" y="64"/>
                </a:lnTo>
                <a:lnTo>
                  <a:pt x="6123" y="56"/>
                </a:lnTo>
                <a:lnTo>
                  <a:pt x="6123" y="42"/>
                </a:lnTo>
                <a:lnTo>
                  <a:pt x="6124" y="98"/>
                </a:lnTo>
                <a:lnTo>
                  <a:pt x="6124" y="86"/>
                </a:lnTo>
                <a:lnTo>
                  <a:pt x="6127" y="95"/>
                </a:lnTo>
                <a:lnTo>
                  <a:pt x="6127" y="88"/>
                </a:lnTo>
                <a:lnTo>
                  <a:pt x="6127" y="83"/>
                </a:lnTo>
                <a:lnTo>
                  <a:pt x="6128" y="79"/>
                </a:lnTo>
                <a:lnTo>
                  <a:pt x="6128" y="84"/>
                </a:lnTo>
                <a:lnTo>
                  <a:pt x="6131" y="91"/>
                </a:lnTo>
                <a:lnTo>
                  <a:pt x="6131" y="91"/>
                </a:lnTo>
                <a:lnTo>
                  <a:pt x="6132" y="71"/>
                </a:lnTo>
                <a:lnTo>
                  <a:pt x="6132" y="53"/>
                </a:lnTo>
                <a:lnTo>
                  <a:pt x="6133" y="66"/>
                </a:lnTo>
                <a:lnTo>
                  <a:pt x="6135" y="79"/>
                </a:lnTo>
                <a:lnTo>
                  <a:pt x="6136" y="88"/>
                </a:lnTo>
                <a:lnTo>
                  <a:pt x="6136" y="125"/>
                </a:lnTo>
                <a:lnTo>
                  <a:pt x="6137" y="96"/>
                </a:lnTo>
                <a:lnTo>
                  <a:pt x="6137" y="103"/>
                </a:lnTo>
                <a:lnTo>
                  <a:pt x="6140" y="77"/>
                </a:lnTo>
                <a:lnTo>
                  <a:pt x="6140" y="103"/>
                </a:lnTo>
                <a:lnTo>
                  <a:pt x="6141" y="103"/>
                </a:lnTo>
                <a:lnTo>
                  <a:pt x="6141" y="124"/>
                </a:lnTo>
                <a:lnTo>
                  <a:pt x="6142" y="131"/>
                </a:lnTo>
                <a:lnTo>
                  <a:pt x="6144" y="164"/>
                </a:lnTo>
                <a:lnTo>
                  <a:pt x="6144" y="203"/>
                </a:lnTo>
                <a:lnTo>
                  <a:pt x="6145" y="174"/>
                </a:lnTo>
                <a:lnTo>
                  <a:pt x="6145" y="211"/>
                </a:lnTo>
                <a:lnTo>
                  <a:pt x="6146" y="256"/>
                </a:lnTo>
                <a:lnTo>
                  <a:pt x="6148" y="243"/>
                </a:lnTo>
                <a:lnTo>
                  <a:pt x="6149" y="225"/>
                </a:lnTo>
                <a:lnTo>
                  <a:pt x="6149" y="200"/>
                </a:lnTo>
                <a:lnTo>
                  <a:pt x="6150" y="212"/>
                </a:lnTo>
                <a:lnTo>
                  <a:pt x="6150" y="248"/>
                </a:lnTo>
                <a:lnTo>
                  <a:pt x="6153" y="241"/>
                </a:lnTo>
                <a:lnTo>
                  <a:pt x="6153" y="220"/>
                </a:lnTo>
                <a:lnTo>
                  <a:pt x="6154" y="241"/>
                </a:lnTo>
                <a:lnTo>
                  <a:pt x="6154" y="261"/>
                </a:lnTo>
                <a:lnTo>
                  <a:pt x="6155" y="274"/>
                </a:lnTo>
                <a:lnTo>
                  <a:pt x="6157" y="272"/>
                </a:lnTo>
                <a:lnTo>
                  <a:pt x="6158" y="276"/>
                </a:lnTo>
                <a:lnTo>
                  <a:pt x="6158" y="245"/>
                </a:lnTo>
                <a:lnTo>
                  <a:pt x="6158" y="229"/>
                </a:lnTo>
                <a:lnTo>
                  <a:pt x="6159" y="221"/>
                </a:lnTo>
                <a:lnTo>
                  <a:pt x="6161" y="181"/>
                </a:lnTo>
                <a:lnTo>
                  <a:pt x="6162" y="190"/>
                </a:lnTo>
                <a:lnTo>
                  <a:pt x="6162" y="172"/>
                </a:lnTo>
                <a:lnTo>
                  <a:pt x="6163" y="150"/>
                </a:lnTo>
                <a:lnTo>
                  <a:pt x="6163" y="150"/>
                </a:lnTo>
                <a:lnTo>
                  <a:pt x="6166" y="157"/>
                </a:lnTo>
                <a:lnTo>
                  <a:pt x="6166" y="139"/>
                </a:lnTo>
                <a:lnTo>
                  <a:pt x="6167" y="153"/>
                </a:lnTo>
                <a:lnTo>
                  <a:pt x="6167" y="150"/>
                </a:lnTo>
                <a:lnTo>
                  <a:pt x="6168" y="168"/>
                </a:lnTo>
                <a:lnTo>
                  <a:pt x="6170" y="261"/>
                </a:lnTo>
                <a:lnTo>
                  <a:pt x="6171" y="250"/>
                </a:lnTo>
                <a:lnTo>
                  <a:pt x="6171" y="265"/>
                </a:lnTo>
                <a:lnTo>
                  <a:pt x="6172" y="254"/>
                </a:lnTo>
                <a:lnTo>
                  <a:pt x="6172" y="213"/>
                </a:lnTo>
                <a:lnTo>
                  <a:pt x="6174" y="215"/>
                </a:lnTo>
                <a:lnTo>
                  <a:pt x="6175" y="191"/>
                </a:lnTo>
                <a:lnTo>
                  <a:pt x="6175" y="177"/>
                </a:lnTo>
                <a:lnTo>
                  <a:pt x="6176" y="225"/>
                </a:lnTo>
                <a:lnTo>
                  <a:pt x="6176" y="290"/>
                </a:lnTo>
                <a:lnTo>
                  <a:pt x="6179" y="321"/>
                </a:lnTo>
                <a:lnTo>
                  <a:pt x="6179" y="320"/>
                </a:lnTo>
                <a:lnTo>
                  <a:pt x="6180" y="286"/>
                </a:lnTo>
                <a:lnTo>
                  <a:pt x="6180" y="285"/>
                </a:lnTo>
                <a:lnTo>
                  <a:pt x="6181" y="255"/>
                </a:lnTo>
                <a:lnTo>
                  <a:pt x="6183" y="258"/>
                </a:lnTo>
                <a:lnTo>
                  <a:pt x="6184" y="247"/>
                </a:lnTo>
                <a:lnTo>
                  <a:pt x="6184" y="258"/>
                </a:lnTo>
                <a:lnTo>
                  <a:pt x="6185" y="217"/>
                </a:lnTo>
                <a:lnTo>
                  <a:pt x="6185" y="220"/>
                </a:lnTo>
                <a:lnTo>
                  <a:pt x="6188" y="211"/>
                </a:lnTo>
                <a:lnTo>
                  <a:pt x="6188" y="232"/>
                </a:lnTo>
                <a:lnTo>
                  <a:pt x="6189" y="222"/>
                </a:lnTo>
                <a:lnTo>
                  <a:pt x="6189" y="230"/>
                </a:lnTo>
                <a:lnTo>
                  <a:pt x="6189" y="208"/>
                </a:lnTo>
                <a:lnTo>
                  <a:pt x="6192" y="189"/>
                </a:lnTo>
                <a:lnTo>
                  <a:pt x="6192" y="176"/>
                </a:lnTo>
                <a:lnTo>
                  <a:pt x="6193" y="177"/>
                </a:lnTo>
                <a:lnTo>
                  <a:pt x="6193" y="168"/>
                </a:lnTo>
                <a:lnTo>
                  <a:pt x="6194" y="147"/>
                </a:lnTo>
                <a:lnTo>
                  <a:pt x="6196" y="138"/>
                </a:lnTo>
                <a:lnTo>
                  <a:pt x="6197" y="165"/>
                </a:lnTo>
                <a:lnTo>
                  <a:pt x="6197" y="185"/>
                </a:lnTo>
                <a:lnTo>
                  <a:pt x="6198" y="177"/>
                </a:lnTo>
                <a:lnTo>
                  <a:pt x="6198" y="204"/>
                </a:lnTo>
                <a:lnTo>
                  <a:pt x="6201" y="182"/>
                </a:lnTo>
                <a:lnTo>
                  <a:pt x="6201" y="170"/>
                </a:lnTo>
                <a:lnTo>
                  <a:pt x="6202" y="195"/>
                </a:lnTo>
                <a:lnTo>
                  <a:pt x="6202" y="193"/>
                </a:lnTo>
                <a:lnTo>
                  <a:pt x="6203" y="177"/>
                </a:lnTo>
                <a:lnTo>
                  <a:pt x="6205" y="179"/>
                </a:lnTo>
                <a:lnTo>
                  <a:pt x="6205" y="130"/>
                </a:lnTo>
                <a:lnTo>
                  <a:pt x="6206" y="146"/>
                </a:lnTo>
                <a:lnTo>
                  <a:pt x="6206" y="87"/>
                </a:lnTo>
                <a:lnTo>
                  <a:pt x="6207" y="95"/>
                </a:lnTo>
                <a:lnTo>
                  <a:pt x="6209" y="108"/>
                </a:lnTo>
                <a:lnTo>
                  <a:pt x="6210" y="95"/>
                </a:lnTo>
                <a:lnTo>
                  <a:pt x="6210" y="69"/>
                </a:lnTo>
                <a:lnTo>
                  <a:pt x="6211" y="25"/>
                </a:lnTo>
                <a:lnTo>
                  <a:pt x="6211" y="57"/>
                </a:lnTo>
                <a:lnTo>
                  <a:pt x="6214" y="114"/>
                </a:lnTo>
                <a:lnTo>
                  <a:pt x="6214" y="185"/>
                </a:lnTo>
                <a:lnTo>
                  <a:pt x="6215" y="200"/>
                </a:lnTo>
                <a:lnTo>
                  <a:pt x="6215" y="222"/>
                </a:lnTo>
                <a:lnTo>
                  <a:pt x="6217" y="195"/>
                </a:lnTo>
                <a:lnTo>
                  <a:pt x="6218" y="189"/>
                </a:lnTo>
                <a:lnTo>
                  <a:pt x="6219" y="173"/>
                </a:lnTo>
                <a:lnTo>
                  <a:pt x="6219" y="146"/>
                </a:lnTo>
                <a:lnTo>
                  <a:pt x="6220" y="169"/>
                </a:lnTo>
                <a:lnTo>
                  <a:pt x="6220" y="160"/>
                </a:lnTo>
                <a:lnTo>
                  <a:pt x="6222" y="143"/>
                </a:lnTo>
                <a:lnTo>
                  <a:pt x="6223" y="129"/>
                </a:lnTo>
                <a:lnTo>
                  <a:pt x="6223" y="138"/>
                </a:lnTo>
                <a:lnTo>
                  <a:pt x="6224" y="129"/>
                </a:lnTo>
                <a:lnTo>
                  <a:pt x="6224" y="122"/>
                </a:lnTo>
                <a:lnTo>
                  <a:pt x="6227" y="134"/>
                </a:lnTo>
                <a:lnTo>
                  <a:pt x="6227" y="131"/>
                </a:lnTo>
                <a:lnTo>
                  <a:pt x="6228" y="146"/>
                </a:lnTo>
                <a:lnTo>
                  <a:pt x="6228" y="146"/>
                </a:lnTo>
                <a:lnTo>
                  <a:pt x="6230" y="152"/>
                </a:lnTo>
                <a:lnTo>
                  <a:pt x="6231" y="133"/>
                </a:lnTo>
                <a:lnTo>
                  <a:pt x="6232" y="153"/>
                </a:lnTo>
                <a:lnTo>
                  <a:pt x="6232" y="176"/>
                </a:lnTo>
                <a:lnTo>
                  <a:pt x="6233" y="187"/>
                </a:lnTo>
                <a:lnTo>
                  <a:pt x="6233" y="126"/>
                </a:lnTo>
                <a:lnTo>
                  <a:pt x="6236" y="139"/>
                </a:lnTo>
                <a:lnTo>
                  <a:pt x="6236" y="104"/>
                </a:lnTo>
                <a:lnTo>
                  <a:pt x="6237" y="146"/>
                </a:lnTo>
                <a:lnTo>
                  <a:pt x="6237" y="120"/>
                </a:lnTo>
                <a:lnTo>
                  <a:pt x="6237" y="142"/>
                </a:lnTo>
                <a:lnTo>
                  <a:pt x="6240" y="111"/>
                </a:lnTo>
                <a:lnTo>
                  <a:pt x="6240" y="143"/>
                </a:lnTo>
                <a:lnTo>
                  <a:pt x="6241" y="172"/>
                </a:lnTo>
                <a:lnTo>
                  <a:pt x="6241" y="139"/>
                </a:lnTo>
                <a:lnTo>
                  <a:pt x="6243" y="165"/>
                </a:lnTo>
                <a:lnTo>
                  <a:pt x="6244" y="166"/>
                </a:lnTo>
                <a:lnTo>
                  <a:pt x="6245" y="193"/>
                </a:lnTo>
                <a:lnTo>
                  <a:pt x="6245" y="186"/>
                </a:lnTo>
                <a:lnTo>
                  <a:pt x="6246" y="198"/>
                </a:lnTo>
                <a:lnTo>
                  <a:pt x="6246" y="193"/>
                </a:lnTo>
                <a:lnTo>
                  <a:pt x="6249" y="187"/>
                </a:lnTo>
                <a:lnTo>
                  <a:pt x="6249" y="195"/>
                </a:lnTo>
                <a:lnTo>
                  <a:pt x="6250" y="237"/>
                </a:lnTo>
                <a:lnTo>
                  <a:pt x="6250" y="222"/>
                </a:lnTo>
                <a:lnTo>
                  <a:pt x="6252" y="194"/>
                </a:lnTo>
                <a:lnTo>
                  <a:pt x="6253" y="191"/>
                </a:lnTo>
                <a:lnTo>
                  <a:pt x="6253" y="165"/>
                </a:lnTo>
                <a:lnTo>
                  <a:pt x="6254" y="159"/>
                </a:lnTo>
                <a:lnTo>
                  <a:pt x="6254" y="142"/>
                </a:lnTo>
                <a:lnTo>
                  <a:pt x="6256" y="179"/>
                </a:lnTo>
                <a:lnTo>
                  <a:pt x="6257" y="173"/>
                </a:lnTo>
                <a:lnTo>
                  <a:pt x="6258" y="155"/>
                </a:lnTo>
                <a:lnTo>
                  <a:pt x="6258" y="147"/>
                </a:lnTo>
                <a:lnTo>
                  <a:pt x="6259" y="134"/>
                </a:lnTo>
                <a:lnTo>
                  <a:pt x="6259" y="134"/>
                </a:lnTo>
                <a:lnTo>
                  <a:pt x="6262" y="168"/>
                </a:lnTo>
                <a:lnTo>
                  <a:pt x="6262" y="172"/>
                </a:lnTo>
                <a:lnTo>
                  <a:pt x="6263" y="161"/>
                </a:lnTo>
                <a:lnTo>
                  <a:pt x="6263" y="168"/>
                </a:lnTo>
                <a:lnTo>
                  <a:pt x="6265" y="173"/>
                </a:lnTo>
                <a:lnTo>
                  <a:pt x="6266" y="178"/>
                </a:lnTo>
                <a:lnTo>
                  <a:pt x="6267" y="166"/>
                </a:lnTo>
                <a:lnTo>
                  <a:pt x="6269" y="169"/>
                </a:lnTo>
                <a:lnTo>
                  <a:pt x="6270" y="164"/>
                </a:lnTo>
                <a:lnTo>
                  <a:pt x="6271" y="153"/>
                </a:lnTo>
                <a:lnTo>
                  <a:pt x="6272" y="157"/>
                </a:lnTo>
                <a:lnTo>
                  <a:pt x="6272" y="179"/>
                </a:lnTo>
                <a:lnTo>
                  <a:pt x="6275" y="166"/>
                </a:lnTo>
                <a:lnTo>
                  <a:pt x="6275" y="148"/>
                </a:lnTo>
                <a:lnTo>
                  <a:pt x="6276" y="165"/>
                </a:lnTo>
                <a:lnTo>
                  <a:pt x="6276" y="168"/>
                </a:lnTo>
                <a:lnTo>
                  <a:pt x="6278" y="193"/>
                </a:lnTo>
                <a:lnTo>
                  <a:pt x="6279" y="219"/>
                </a:lnTo>
                <a:lnTo>
                  <a:pt x="6280" y="195"/>
                </a:lnTo>
                <a:lnTo>
                  <a:pt x="6280" y="189"/>
                </a:lnTo>
                <a:lnTo>
                  <a:pt x="6282" y="199"/>
                </a:lnTo>
                <a:lnTo>
                  <a:pt x="6282" y="174"/>
                </a:lnTo>
                <a:lnTo>
                  <a:pt x="6284" y="150"/>
                </a:lnTo>
                <a:lnTo>
                  <a:pt x="6284" y="107"/>
                </a:lnTo>
                <a:lnTo>
                  <a:pt x="6284" y="111"/>
                </a:lnTo>
                <a:lnTo>
                  <a:pt x="6285" y="69"/>
                </a:lnTo>
                <a:lnTo>
                  <a:pt x="6285" y="57"/>
                </a:lnTo>
                <a:lnTo>
                  <a:pt x="6288" y="39"/>
                </a:lnTo>
                <a:lnTo>
                  <a:pt x="6288" y="16"/>
                </a:lnTo>
                <a:lnTo>
                  <a:pt x="6289" y="22"/>
                </a:lnTo>
                <a:lnTo>
                  <a:pt x="6289" y="0"/>
                </a:lnTo>
                <a:lnTo>
                  <a:pt x="6291" y="30"/>
                </a:lnTo>
                <a:lnTo>
                  <a:pt x="6292" y="74"/>
                </a:lnTo>
                <a:lnTo>
                  <a:pt x="6293" y="43"/>
                </a:lnTo>
                <a:lnTo>
                  <a:pt x="6293" y="38"/>
                </a:lnTo>
                <a:lnTo>
                  <a:pt x="6295" y="1"/>
                </a:lnTo>
                <a:lnTo>
                  <a:pt x="6295" y="26"/>
                </a:lnTo>
                <a:lnTo>
                  <a:pt x="6297" y="23"/>
                </a:lnTo>
              </a:path>
            </a:pathLst>
          </a:custGeom>
          <a:noFill/>
          <a:ln w="0" cap="rnd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E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4428603A-12C0-47C2-154B-C04C2D9C97D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16025" y="6269038"/>
            <a:ext cx="171450" cy="26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0" i="0" u="none" strike="noStrike" cap="none" normalizeH="0" baseline="0">
                <a:ln>
                  <a:noFill/>
                </a:ln>
                <a:solidFill>
                  <a:srgbClr val="595959"/>
                </a:solidFill>
                <a:effectLst/>
                <a:latin typeface="Aptos Narrow" panose="020B0004020202020204" pitchFamily="34" charset="0"/>
              </a:rPr>
              <a:t>0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0CC090B-0825-08B3-DAC3-4FA57196B7A0}"/>
              </a:ext>
            </a:extLst>
          </p:cNvPr>
          <p:cNvSpPr>
            <a:spLocks noChangeArrowheads="1"/>
          </p:cNvSpPr>
          <p:nvPr/>
        </p:nvSpPr>
        <p:spPr bwMode="auto">
          <a:xfrm>
            <a:off x="981075" y="5394325"/>
            <a:ext cx="423862" cy="26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0" i="0" u="none" strike="noStrike" cap="none" normalizeH="0" baseline="0">
                <a:ln>
                  <a:noFill/>
                </a:ln>
                <a:solidFill>
                  <a:srgbClr val="595959"/>
                </a:solidFill>
                <a:effectLst/>
                <a:latin typeface="Aptos Narrow" panose="020B0004020202020204" pitchFamily="34" charset="0"/>
              </a:rPr>
              <a:t>2000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0639C47C-0CF8-A021-97EC-41CCA1784C54}"/>
              </a:ext>
            </a:extLst>
          </p:cNvPr>
          <p:cNvSpPr>
            <a:spLocks noChangeArrowheads="1"/>
          </p:cNvSpPr>
          <p:nvPr/>
        </p:nvSpPr>
        <p:spPr bwMode="auto">
          <a:xfrm>
            <a:off x="981075" y="4518025"/>
            <a:ext cx="423862" cy="26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0" i="0" u="none" strike="noStrike" cap="none" normalizeH="0" baseline="0">
                <a:ln>
                  <a:noFill/>
                </a:ln>
                <a:solidFill>
                  <a:srgbClr val="595959"/>
                </a:solidFill>
                <a:effectLst/>
                <a:latin typeface="Aptos Narrow" panose="020B0004020202020204" pitchFamily="34" charset="0"/>
              </a:rPr>
              <a:t>4000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514BA0BE-FD0F-6636-8CB6-35B8E4AA3833}"/>
              </a:ext>
            </a:extLst>
          </p:cNvPr>
          <p:cNvSpPr>
            <a:spLocks noChangeArrowheads="1"/>
          </p:cNvSpPr>
          <p:nvPr/>
        </p:nvSpPr>
        <p:spPr bwMode="auto">
          <a:xfrm>
            <a:off x="981075" y="3643313"/>
            <a:ext cx="423862" cy="26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0" i="0" u="none" strike="noStrike" cap="none" normalizeH="0" baseline="0">
                <a:ln>
                  <a:noFill/>
                </a:ln>
                <a:solidFill>
                  <a:srgbClr val="595959"/>
                </a:solidFill>
                <a:effectLst/>
                <a:latin typeface="Aptos Narrow" panose="020B0004020202020204" pitchFamily="34" charset="0"/>
              </a:rPr>
              <a:t>6000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50541631-2651-26CC-3E26-BFF2D6B69418}"/>
              </a:ext>
            </a:extLst>
          </p:cNvPr>
          <p:cNvSpPr>
            <a:spLocks noChangeArrowheads="1"/>
          </p:cNvSpPr>
          <p:nvPr/>
        </p:nvSpPr>
        <p:spPr bwMode="auto">
          <a:xfrm>
            <a:off x="981075" y="2767013"/>
            <a:ext cx="423862" cy="26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0" i="0" u="none" strike="noStrike" cap="none" normalizeH="0" baseline="0">
                <a:ln>
                  <a:noFill/>
                </a:ln>
                <a:solidFill>
                  <a:srgbClr val="595959"/>
                </a:solidFill>
                <a:effectLst/>
                <a:latin typeface="Aptos Narrow" panose="020B0004020202020204" pitchFamily="34" charset="0"/>
              </a:rPr>
              <a:t>8000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09E05223-D4EE-C57D-39BD-F7BA9E2F106B}"/>
              </a:ext>
            </a:extLst>
          </p:cNvPr>
          <p:cNvSpPr>
            <a:spLocks noChangeArrowheads="1"/>
          </p:cNvSpPr>
          <p:nvPr/>
        </p:nvSpPr>
        <p:spPr bwMode="auto">
          <a:xfrm>
            <a:off x="901700" y="1890713"/>
            <a:ext cx="508000" cy="26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0" i="0" u="none" strike="noStrike" cap="none" normalizeH="0" baseline="0">
                <a:ln>
                  <a:noFill/>
                </a:ln>
                <a:solidFill>
                  <a:srgbClr val="595959"/>
                </a:solidFill>
                <a:effectLst/>
                <a:latin typeface="Aptos Narrow" panose="020B0004020202020204" pitchFamily="34" charset="0"/>
              </a:rPr>
              <a:t>10000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E56DC346-DA50-4678-8B77-06A3F39D9ED7}"/>
              </a:ext>
            </a:extLst>
          </p:cNvPr>
          <p:cNvSpPr>
            <a:spLocks noChangeArrowheads="1"/>
          </p:cNvSpPr>
          <p:nvPr/>
        </p:nvSpPr>
        <p:spPr bwMode="auto">
          <a:xfrm>
            <a:off x="901700" y="1016000"/>
            <a:ext cx="508000" cy="26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0" i="0" u="none" strike="noStrike" cap="none" normalizeH="0" baseline="0">
                <a:ln>
                  <a:noFill/>
                </a:ln>
                <a:solidFill>
                  <a:srgbClr val="595959"/>
                </a:solidFill>
                <a:effectLst/>
                <a:latin typeface="Aptos Narrow" panose="020B0004020202020204" pitchFamily="34" charset="0"/>
              </a:rPr>
              <a:t>12000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AB35A433-6308-CD71-0119-767C535C542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81113" y="6467475"/>
            <a:ext cx="423862" cy="26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0" i="0" u="none" strike="noStrike" cap="none" normalizeH="0" baseline="0">
                <a:ln>
                  <a:noFill/>
                </a:ln>
                <a:solidFill>
                  <a:srgbClr val="595959"/>
                </a:solidFill>
                <a:effectLst/>
                <a:latin typeface="Aptos Narrow" panose="020B0004020202020204" pitchFamily="34" charset="0"/>
              </a:rPr>
              <a:t>1997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504A0DB5-5C19-025F-BBCE-7CF20029C9B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92450" y="6467475"/>
            <a:ext cx="423862" cy="26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0" i="0" u="none" strike="noStrike" cap="none" normalizeH="0" baseline="0">
                <a:ln>
                  <a:noFill/>
                </a:ln>
                <a:solidFill>
                  <a:srgbClr val="595959"/>
                </a:solidFill>
                <a:effectLst/>
                <a:latin typeface="Aptos Narrow" panose="020B0004020202020204" pitchFamily="34" charset="0"/>
              </a:rPr>
              <a:t>2002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343ED7DC-08CF-5F9E-894C-672AC794FA8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03788" y="6467475"/>
            <a:ext cx="423862" cy="26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0" i="0" u="none" strike="noStrike" cap="none" normalizeH="0" baseline="0">
                <a:ln>
                  <a:noFill/>
                </a:ln>
                <a:solidFill>
                  <a:srgbClr val="595959"/>
                </a:solidFill>
                <a:effectLst/>
                <a:latin typeface="Aptos Narrow" panose="020B0004020202020204" pitchFamily="34" charset="0"/>
              </a:rPr>
              <a:t>2007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1DA0F1C2-4CD8-9236-91AA-33E39AC330FF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15125" y="6467475"/>
            <a:ext cx="423862" cy="26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0" i="0" u="none" strike="noStrike" cap="none" normalizeH="0" baseline="0">
                <a:ln>
                  <a:noFill/>
                </a:ln>
                <a:solidFill>
                  <a:srgbClr val="595959"/>
                </a:solidFill>
                <a:effectLst/>
                <a:latin typeface="Aptos Narrow" panose="020B0004020202020204" pitchFamily="34" charset="0"/>
              </a:rPr>
              <a:t>2012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6CF2D2B2-4F9E-AAF1-B387-552ABDD1BD11}"/>
              </a:ext>
            </a:extLst>
          </p:cNvPr>
          <p:cNvSpPr>
            <a:spLocks noChangeArrowheads="1"/>
          </p:cNvSpPr>
          <p:nvPr/>
        </p:nvSpPr>
        <p:spPr bwMode="auto">
          <a:xfrm>
            <a:off x="8528050" y="6467475"/>
            <a:ext cx="422275" cy="26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0" i="0" u="none" strike="noStrike" cap="none" normalizeH="0" baseline="0">
                <a:ln>
                  <a:noFill/>
                </a:ln>
                <a:solidFill>
                  <a:srgbClr val="595959"/>
                </a:solidFill>
                <a:effectLst/>
                <a:latin typeface="Aptos Narrow" panose="020B0004020202020204" pitchFamily="34" charset="0"/>
              </a:rPr>
              <a:t>2017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B2EC80EE-319F-60E7-49E3-43D2B875782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339388" y="6467475"/>
            <a:ext cx="422275" cy="26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0" i="0" u="none" strike="noStrike" cap="none" normalizeH="0" baseline="0">
                <a:ln>
                  <a:noFill/>
                </a:ln>
                <a:solidFill>
                  <a:srgbClr val="595959"/>
                </a:solidFill>
                <a:effectLst/>
                <a:latin typeface="Aptos Narrow" panose="020B0004020202020204" pitchFamily="34" charset="0"/>
              </a:rPr>
              <a:t>2022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7E114886-F0B3-8B27-D039-9B151A3C484D}"/>
              </a:ext>
            </a:extLst>
          </p:cNvPr>
          <p:cNvSpPr txBox="1"/>
          <p:nvPr/>
        </p:nvSpPr>
        <p:spPr>
          <a:xfrm>
            <a:off x="9236016" y="5854148"/>
            <a:ext cx="27805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E" dirty="0"/>
              <a:t>Data source: Yahoo Finance</a:t>
            </a:r>
          </a:p>
        </p:txBody>
      </p:sp>
    </p:spTree>
    <p:extLst>
      <p:ext uri="{BB962C8B-B14F-4D97-AF65-F5344CB8AC3E}">
        <p14:creationId xmlns:p14="http://schemas.microsoft.com/office/powerpoint/2010/main" val="284727694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760A0CD0-74EE-008D-9D52-E1A184DDEEA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en-IE" dirty="0"/>
              <a:t>Weekly (Log) Share Returns: QQ Plot versus Standard Normal</a:t>
            </a:r>
          </a:p>
        </p:txBody>
      </p:sp>
      <p:sp>
        <p:nvSpPr>
          <p:cNvPr id="6" name="AutoShape 3">
            <a:extLst>
              <a:ext uri="{FF2B5EF4-FFF2-40B4-BE49-F238E27FC236}">
                <a16:creationId xmlns:a16="http://schemas.microsoft.com/office/drawing/2014/main" id="{207F6948-C35C-8DF5-C3A8-27D2BB081222}"/>
              </a:ext>
            </a:extLst>
          </p:cNvPr>
          <p:cNvSpPr>
            <a:spLocks noChangeAspect="1" noChangeArrowheads="1" noTextEdit="1"/>
          </p:cNvSpPr>
          <p:nvPr/>
        </p:nvSpPr>
        <p:spPr bwMode="auto">
          <a:xfrm>
            <a:off x="785813" y="914400"/>
            <a:ext cx="9950450" cy="5818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E"/>
          </a:p>
        </p:txBody>
      </p:sp>
      <p:grpSp>
        <p:nvGrpSpPr>
          <p:cNvPr id="7" name="Group 205">
            <a:extLst>
              <a:ext uri="{FF2B5EF4-FFF2-40B4-BE49-F238E27FC236}">
                <a16:creationId xmlns:a16="http://schemas.microsoft.com/office/drawing/2014/main" id="{F426C03C-41EF-4657-9625-C41641316B41}"/>
              </a:ext>
            </a:extLst>
          </p:cNvPr>
          <p:cNvGrpSpPr>
            <a:grpSpLocks/>
          </p:cNvGrpSpPr>
          <p:nvPr/>
        </p:nvGrpSpPr>
        <p:grpSpPr bwMode="auto">
          <a:xfrm>
            <a:off x="1044576" y="1109663"/>
            <a:ext cx="9456738" cy="5427663"/>
            <a:chOff x="658" y="699"/>
            <a:chExt cx="5957" cy="3419"/>
          </a:xfrm>
        </p:grpSpPr>
        <p:sp>
          <p:nvSpPr>
            <p:cNvPr id="6835" name="Freeform 6">
              <a:extLst>
                <a:ext uri="{FF2B5EF4-FFF2-40B4-BE49-F238E27FC236}">
                  <a16:creationId xmlns:a16="http://schemas.microsoft.com/office/drawing/2014/main" id="{71392CF5-F36D-7312-6707-E93249C77CE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58" y="699"/>
              <a:ext cx="5957" cy="3419"/>
            </a:xfrm>
            <a:custGeom>
              <a:avLst/>
              <a:gdLst>
                <a:gd name="T0" fmla="*/ 0 w 5957"/>
                <a:gd name="T1" fmla="*/ 3419 h 3419"/>
                <a:gd name="T2" fmla="*/ 5957 w 5957"/>
                <a:gd name="T3" fmla="*/ 3419 h 3419"/>
                <a:gd name="T4" fmla="*/ 0 w 5957"/>
                <a:gd name="T5" fmla="*/ 2931 h 3419"/>
                <a:gd name="T6" fmla="*/ 5957 w 5957"/>
                <a:gd name="T7" fmla="*/ 2931 h 3419"/>
                <a:gd name="T8" fmla="*/ 0 w 5957"/>
                <a:gd name="T9" fmla="*/ 2442 h 3419"/>
                <a:gd name="T10" fmla="*/ 5957 w 5957"/>
                <a:gd name="T11" fmla="*/ 2442 h 3419"/>
                <a:gd name="T12" fmla="*/ 0 w 5957"/>
                <a:gd name="T13" fmla="*/ 1954 h 3419"/>
                <a:gd name="T14" fmla="*/ 5957 w 5957"/>
                <a:gd name="T15" fmla="*/ 1954 h 3419"/>
                <a:gd name="T16" fmla="*/ 0 w 5957"/>
                <a:gd name="T17" fmla="*/ 976 h 3419"/>
                <a:gd name="T18" fmla="*/ 5957 w 5957"/>
                <a:gd name="T19" fmla="*/ 976 h 3419"/>
                <a:gd name="T20" fmla="*/ 0 w 5957"/>
                <a:gd name="T21" fmla="*/ 489 h 3419"/>
                <a:gd name="T22" fmla="*/ 5957 w 5957"/>
                <a:gd name="T23" fmla="*/ 489 h 3419"/>
                <a:gd name="T24" fmla="*/ 0 w 5957"/>
                <a:gd name="T25" fmla="*/ 0 h 3419"/>
                <a:gd name="T26" fmla="*/ 5957 w 5957"/>
                <a:gd name="T27" fmla="*/ 0 h 34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5957" h="3419">
                  <a:moveTo>
                    <a:pt x="0" y="3419"/>
                  </a:moveTo>
                  <a:lnTo>
                    <a:pt x="5957" y="3419"/>
                  </a:lnTo>
                  <a:moveTo>
                    <a:pt x="0" y="2931"/>
                  </a:moveTo>
                  <a:lnTo>
                    <a:pt x="5957" y="2931"/>
                  </a:lnTo>
                  <a:moveTo>
                    <a:pt x="0" y="2442"/>
                  </a:moveTo>
                  <a:lnTo>
                    <a:pt x="5957" y="2442"/>
                  </a:lnTo>
                  <a:moveTo>
                    <a:pt x="0" y="1954"/>
                  </a:moveTo>
                  <a:lnTo>
                    <a:pt x="5957" y="1954"/>
                  </a:lnTo>
                  <a:moveTo>
                    <a:pt x="0" y="976"/>
                  </a:moveTo>
                  <a:lnTo>
                    <a:pt x="5957" y="976"/>
                  </a:lnTo>
                  <a:moveTo>
                    <a:pt x="0" y="489"/>
                  </a:moveTo>
                  <a:lnTo>
                    <a:pt x="5957" y="489"/>
                  </a:lnTo>
                  <a:moveTo>
                    <a:pt x="0" y="0"/>
                  </a:moveTo>
                  <a:lnTo>
                    <a:pt x="5957" y="0"/>
                  </a:lnTo>
                </a:path>
              </a:pathLst>
            </a:custGeom>
            <a:noFill/>
            <a:ln w="12700" cap="flat">
              <a:solidFill>
                <a:srgbClr val="D9D9D9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6836" name="Freeform 7">
              <a:extLst>
                <a:ext uri="{FF2B5EF4-FFF2-40B4-BE49-F238E27FC236}">
                  <a16:creationId xmlns:a16="http://schemas.microsoft.com/office/drawing/2014/main" id="{33BDA8B7-6A4B-6F0D-D767-CC78EA26109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58" y="699"/>
              <a:ext cx="5957" cy="3419"/>
            </a:xfrm>
            <a:custGeom>
              <a:avLst/>
              <a:gdLst>
                <a:gd name="T0" fmla="*/ 0 w 5957"/>
                <a:gd name="T1" fmla="*/ 0 h 3419"/>
                <a:gd name="T2" fmla="*/ 0 w 5957"/>
                <a:gd name="T3" fmla="*/ 3419 h 3419"/>
                <a:gd name="T4" fmla="*/ 745 w 5957"/>
                <a:gd name="T5" fmla="*/ 0 h 3419"/>
                <a:gd name="T6" fmla="*/ 745 w 5957"/>
                <a:gd name="T7" fmla="*/ 3419 h 3419"/>
                <a:gd name="T8" fmla="*/ 1490 w 5957"/>
                <a:gd name="T9" fmla="*/ 0 h 3419"/>
                <a:gd name="T10" fmla="*/ 1490 w 5957"/>
                <a:gd name="T11" fmla="*/ 3419 h 3419"/>
                <a:gd name="T12" fmla="*/ 2233 w 5957"/>
                <a:gd name="T13" fmla="*/ 0 h 3419"/>
                <a:gd name="T14" fmla="*/ 2233 w 5957"/>
                <a:gd name="T15" fmla="*/ 3419 h 3419"/>
                <a:gd name="T16" fmla="*/ 3723 w 5957"/>
                <a:gd name="T17" fmla="*/ 0 h 3419"/>
                <a:gd name="T18" fmla="*/ 3723 w 5957"/>
                <a:gd name="T19" fmla="*/ 3419 h 3419"/>
                <a:gd name="T20" fmla="*/ 4468 w 5957"/>
                <a:gd name="T21" fmla="*/ 0 h 3419"/>
                <a:gd name="T22" fmla="*/ 4468 w 5957"/>
                <a:gd name="T23" fmla="*/ 3419 h 3419"/>
                <a:gd name="T24" fmla="*/ 5213 w 5957"/>
                <a:gd name="T25" fmla="*/ 0 h 3419"/>
                <a:gd name="T26" fmla="*/ 5213 w 5957"/>
                <a:gd name="T27" fmla="*/ 3419 h 3419"/>
                <a:gd name="T28" fmla="*/ 5957 w 5957"/>
                <a:gd name="T29" fmla="*/ 0 h 3419"/>
                <a:gd name="T30" fmla="*/ 5957 w 5957"/>
                <a:gd name="T31" fmla="*/ 3419 h 34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5957" h="3419">
                  <a:moveTo>
                    <a:pt x="0" y="0"/>
                  </a:moveTo>
                  <a:lnTo>
                    <a:pt x="0" y="3419"/>
                  </a:lnTo>
                  <a:moveTo>
                    <a:pt x="745" y="0"/>
                  </a:moveTo>
                  <a:lnTo>
                    <a:pt x="745" y="3419"/>
                  </a:lnTo>
                  <a:moveTo>
                    <a:pt x="1490" y="0"/>
                  </a:moveTo>
                  <a:lnTo>
                    <a:pt x="1490" y="3419"/>
                  </a:lnTo>
                  <a:moveTo>
                    <a:pt x="2233" y="0"/>
                  </a:moveTo>
                  <a:lnTo>
                    <a:pt x="2233" y="3419"/>
                  </a:lnTo>
                  <a:moveTo>
                    <a:pt x="3723" y="0"/>
                  </a:moveTo>
                  <a:lnTo>
                    <a:pt x="3723" y="3419"/>
                  </a:lnTo>
                  <a:moveTo>
                    <a:pt x="4468" y="0"/>
                  </a:moveTo>
                  <a:lnTo>
                    <a:pt x="4468" y="3419"/>
                  </a:lnTo>
                  <a:moveTo>
                    <a:pt x="5213" y="0"/>
                  </a:moveTo>
                  <a:lnTo>
                    <a:pt x="5213" y="3419"/>
                  </a:lnTo>
                  <a:moveTo>
                    <a:pt x="5957" y="0"/>
                  </a:moveTo>
                  <a:lnTo>
                    <a:pt x="5957" y="3419"/>
                  </a:lnTo>
                </a:path>
              </a:pathLst>
            </a:custGeom>
            <a:noFill/>
            <a:ln w="12700" cap="flat">
              <a:solidFill>
                <a:srgbClr val="D9D9D9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6837" name="Line 8">
              <a:extLst>
                <a:ext uri="{FF2B5EF4-FFF2-40B4-BE49-F238E27FC236}">
                  <a16:creationId xmlns:a16="http://schemas.microsoft.com/office/drawing/2014/main" id="{605FEC82-315C-EF0E-F9EC-6CCAFCE8E557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636" y="699"/>
              <a:ext cx="0" cy="3419"/>
            </a:xfrm>
            <a:prstGeom prst="line">
              <a:avLst/>
            </a:prstGeom>
            <a:noFill/>
            <a:ln w="12700" cap="flat">
              <a:solidFill>
                <a:srgbClr val="BFBFB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6838" name="Line 9">
              <a:extLst>
                <a:ext uri="{FF2B5EF4-FFF2-40B4-BE49-F238E27FC236}">
                  <a16:creationId xmlns:a16="http://schemas.microsoft.com/office/drawing/2014/main" id="{4B855A84-11B1-67D0-F8D5-DE1BB5B2CF5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58" y="2164"/>
              <a:ext cx="5957" cy="0"/>
            </a:xfrm>
            <a:prstGeom prst="line">
              <a:avLst/>
            </a:prstGeom>
            <a:noFill/>
            <a:ln w="12700" cap="flat">
              <a:solidFill>
                <a:srgbClr val="BFBFB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6839" name="Oval 10">
              <a:extLst>
                <a:ext uri="{FF2B5EF4-FFF2-40B4-BE49-F238E27FC236}">
                  <a16:creationId xmlns:a16="http://schemas.microsoft.com/office/drawing/2014/main" id="{9A9F67DD-359C-FB0A-F6A3-3E92D72ED6E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88" y="3697"/>
              <a:ext cx="32" cy="33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6840" name="Oval 11">
              <a:extLst>
                <a:ext uri="{FF2B5EF4-FFF2-40B4-BE49-F238E27FC236}">
                  <a16:creationId xmlns:a16="http://schemas.microsoft.com/office/drawing/2014/main" id="{D2C31911-AFA4-5336-A1AF-CBB8EA37D41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98" y="3441"/>
              <a:ext cx="33" cy="32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6841" name="Oval 12">
              <a:extLst>
                <a:ext uri="{FF2B5EF4-FFF2-40B4-BE49-F238E27FC236}">
                  <a16:creationId xmlns:a16="http://schemas.microsoft.com/office/drawing/2014/main" id="{D05C32F5-F522-E9FB-7311-7BDCDF94DE0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01" y="3269"/>
              <a:ext cx="33" cy="33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6842" name="Oval 13">
              <a:extLst>
                <a:ext uri="{FF2B5EF4-FFF2-40B4-BE49-F238E27FC236}">
                  <a16:creationId xmlns:a16="http://schemas.microsoft.com/office/drawing/2014/main" id="{2A93963D-2850-340F-53B1-D636EEFBA02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70" y="3268"/>
              <a:ext cx="33" cy="32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6843" name="Oval 14">
              <a:extLst>
                <a:ext uri="{FF2B5EF4-FFF2-40B4-BE49-F238E27FC236}">
                  <a16:creationId xmlns:a16="http://schemas.microsoft.com/office/drawing/2014/main" id="{4F8AB7C1-6D6E-0CDA-3B3D-96FC90E72F4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23" y="3186"/>
              <a:ext cx="33" cy="32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6844" name="Oval 15">
              <a:extLst>
                <a:ext uri="{FF2B5EF4-FFF2-40B4-BE49-F238E27FC236}">
                  <a16:creationId xmlns:a16="http://schemas.microsoft.com/office/drawing/2014/main" id="{15ADDCC2-5AD6-8999-A82C-1C110975258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66" y="3164"/>
              <a:ext cx="33" cy="32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6845" name="Oval 16">
              <a:extLst>
                <a:ext uri="{FF2B5EF4-FFF2-40B4-BE49-F238E27FC236}">
                  <a16:creationId xmlns:a16="http://schemas.microsoft.com/office/drawing/2014/main" id="{681698CF-D40E-7B95-ECAE-556E0FFE909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03" y="3107"/>
              <a:ext cx="32" cy="32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6846" name="Oval 17">
              <a:extLst>
                <a:ext uri="{FF2B5EF4-FFF2-40B4-BE49-F238E27FC236}">
                  <a16:creationId xmlns:a16="http://schemas.microsoft.com/office/drawing/2014/main" id="{B7E4CE5D-80C6-DA98-2557-4ACB4FACB03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35" y="3070"/>
              <a:ext cx="33" cy="33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6847" name="Oval 18">
              <a:extLst>
                <a:ext uri="{FF2B5EF4-FFF2-40B4-BE49-F238E27FC236}">
                  <a16:creationId xmlns:a16="http://schemas.microsoft.com/office/drawing/2014/main" id="{07283E31-9DAA-D50C-B367-590D5042737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62" y="3068"/>
              <a:ext cx="33" cy="32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6848" name="Oval 19">
              <a:extLst>
                <a:ext uri="{FF2B5EF4-FFF2-40B4-BE49-F238E27FC236}">
                  <a16:creationId xmlns:a16="http://schemas.microsoft.com/office/drawing/2014/main" id="{2F0770B1-A38E-207C-5125-A5C5D6FEE93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88" y="3006"/>
              <a:ext cx="33" cy="33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6849" name="Oval 20">
              <a:extLst>
                <a:ext uri="{FF2B5EF4-FFF2-40B4-BE49-F238E27FC236}">
                  <a16:creationId xmlns:a16="http://schemas.microsoft.com/office/drawing/2014/main" id="{4D51B9F5-5DAC-6C7D-6DF5-EE348DC6C29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11" y="3005"/>
              <a:ext cx="32" cy="33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6850" name="Oval 21">
              <a:extLst>
                <a:ext uri="{FF2B5EF4-FFF2-40B4-BE49-F238E27FC236}">
                  <a16:creationId xmlns:a16="http://schemas.microsoft.com/office/drawing/2014/main" id="{8222CEFF-F598-CCE8-B434-3A87366DEC8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31" y="2970"/>
              <a:ext cx="33" cy="33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6851" name="Oval 22">
              <a:extLst>
                <a:ext uri="{FF2B5EF4-FFF2-40B4-BE49-F238E27FC236}">
                  <a16:creationId xmlns:a16="http://schemas.microsoft.com/office/drawing/2014/main" id="{C9990D9D-AAB6-4EDC-16A7-21BC5DCF583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51" y="2966"/>
              <a:ext cx="32" cy="33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6852" name="Oval 23">
              <a:extLst>
                <a:ext uri="{FF2B5EF4-FFF2-40B4-BE49-F238E27FC236}">
                  <a16:creationId xmlns:a16="http://schemas.microsoft.com/office/drawing/2014/main" id="{41EA7156-EA5A-33AE-F556-59A0C8567CF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69" y="2930"/>
              <a:ext cx="33" cy="32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6853" name="Oval 24">
              <a:extLst>
                <a:ext uri="{FF2B5EF4-FFF2-40B4-BE49-F238E27FC236}">
                  <a16:creationId xmlns:a16="http://schemas.microsoft.com/office/drawing/2014/main" id="{4D7B7578-3F63-AF53-D5DF-703BD91ED59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86" y="2895"/>
              <a:ext cx="33" cy="32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6854" name="Oval 25">
              <a:extLst>
                <a:ext uri="{FF2B5EF4-FFF2-40B4-BE49-F238E27FC236}">
                  <a16:creationId xmlns:a16="http://schemas.microsoft.com/office/drawing/2014/main" id="{4F3BD066-D435-CB44-51CA-046A3F9B829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02" y="2879"/>
              <a:ext cx="32" cy="33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6855" name="Oval 26">
              <a:extLst>
                <a:ext uri="{FF2B5EF4-FFF2-40B4-BE49-F238E27FC236}">
                  <a16:creationId xmlns:a16="http://schemas.microsoft.com/office/drawing/2014/main" id="{0BC9BF2F-F195-4534-234D-2014DEFD26A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16" y="2879"/>
              <a:ext cx="32" cy="33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6856" name="Oval 27">
              <a:extLst>
                <a:ext uri="{FF2B5EF4-FFF2-40B4-BE49-F238E27FC236}">
                  <a16:creationId xmlns:a16="http://schemas.microsoft.com/office/drawing/2014/main" id="{0A1A303D-3C20-F187-611E-1F207450CE0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30" y="2861"/>
              <a:ext cx="33" cy="32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6857" name="Oval 28">
              <a:extLst>
                <a:ext uri="{FF2B5EF4-FFF2-40B4-BE49-F238E27FC236}">
                  <a16:creationId xmlns:a16="http://schemas.microsoft.com/office/drawing/2014/main" id="{FF9093FA-0823-8824-D0C3-800805F882D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45" y="2857"/>
              <a:ext cx="32" cy="32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6858" name="Oval 29">
              <a:extLst>
                <a:ext uri="{FF2B5EF4-FFF2-40B4-BE49-F238E27FC236}">
                  <a16:creationId xmlns:a16="http://schemas.microsoft.com/office/drawing/2014/main" id="{4F802FE6-EDF8-9885-0BA1-C3F5D606589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56" y="2857"/>
              <a:ext cx="33" cy="32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6859" name="Oval 30">
              <a:extLst>
                <a:ext uri="{FF2B5EF4-FFF2-40B4-BE49-F238E27FC236}">
                  <a16:creationId xmlns:a16="http://schemas.microsoft.com/office/drawing/2014/main" id="{799B78D7-B30B-B785-2FC6-536AEF34A43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69" y="2839"/>
              <a:ext cx="33" cy="32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6860" name="Oval 31">
              <a:extLst>
                <a:ext uri="{FF2B5EF4-FFF2-40B4-BE49-F238E27FC236}">
                  <a16:creationId xmlns:a16="http://schemas.microsoft.com/office/drawing/2014/main" id="{378C2960-AE0A-8BCF-973D-D739EF744D7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81" y="2832"/>
              <a:ext cx="32" cy="33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6861" name="Oval 32">
              <a:extLst>
                <a:ext uri="{FF2B5EF4-FFF2-40B4-BE49-F238E27FC236}">
                  <a16:creationId xmlns:a16="http://schemas.microsoft.com/office/drawing/2014/main" id="{50996D2E-436F-8511-3360-A40E39BACF1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91" y="2824"/>
              <a:ext cx="33" cy="33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6862" name="Oval 33">
              <a:extLst>
                <a:ext uri="{FF2B5EF4-FFF2-40B4-BE49-F238E27FC236}">
                  <a16:creationId xmlns:a16="http://schemas.microsoft.com/office/drawing/2014/main" id="{D281CFB4-A4B7-2218-4A8A-605AA7F49CB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02" y="2823"/>
              <a:ext cx="32" cy="33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6863" name="Oval 34">
              <a:extLst>
                <a:ext uri="{FF2B5EF4-FFF2-40B4-BE49-F238E27FC236}">
                  <a16:creationId xmlns:a16="http://schemas.microsoft.com/office/drawing/2014/main" id="{38EC5B2F-6564-3893-EAC2-3EB697C27D2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12" y="2822"/>
              <a:ext cx="33" cy="32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6864" name="Oval 35">
              <a:extLst>
                <a:ext uri="{FF2B5EF4-FFF2-40B4-BE49-F238E27FC236}">
                  <a16:creationId xmlns:a16="http://schemas.microsoft.com/office/drawing/2014/main" id="{8C49B268-CD8F-CAF6-649C-FCA0D8E9709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23" y="2817"/>
              <a:ext cx="32" cy="32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6865" name="Oval 36">
              <a:extLst>
                <a:ext uri="{FF2B5EF4-FFF2-40B4-BE49-F238E27FC236}">
                  <a16:creationId xmlns:a16="http://schemas.microsoft.com/office/drawing/2014/main" id="{B045DF21-BABC-A431-1985-F93F6614D5C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32" y="2815"/>
              <a:ext cx="32" cy="33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6866" name="Oval 37">
              <a:extLst>
                <a:ext uri="{FF2B5EF4-FFF2-40B4-BE49-F238E27FC236}">
                  <a16:creationId xmlns:a16="http://schemas.microsoft.com/office/drawing/2014/main" id="{581C89C4-AA13-A851-6FEB-54217500E2D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42" y="2813"/>
              <a:ext cx="33" cy="32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6867" name="Oval 38">
              <a:extLst>
                <a:ext uri="{FF2B5EF4-FFF2-40B4-BE49-F238E27FC236}">
                  <a16:creationId xmlns:a16="http://schemas.microsoft.com/office/drawing/2014/main" id="{A1D3879A-5A3C-7C7C-1468-5664F5FC3EE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50" y="2785"/>
              <a:ext cx="32" cy="33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6868" name="Oval 39">
              <a:extLst>
                <a:ext uri="{FF2B5EF4-FFF2-40B4-BE49-F238E27FC236}">
                  <a16:creationId xmlns:a16="http://schemas.microsoft.com/office/drawing/2014/main" id="{0DE85BD2-A70A-9AC2-AA3A-0D97E705390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59" y="2784"/>
              <a:ext cx="32" cy="33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6869" name="Oval 40">
              <a:extLst>
                <a:ext uri="{FF2B5EF4-FFF2-40B4-BE49-F238E27FC236}">
                  <a16:creationId xmlns:a16="http://schemas.microsoft.com/office/drawing/2014/main" id="{F7354825-7B63-FD23-EF92-05C49AD2E9D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68" y="2780"/>
              <a:ext cx="33" cy="33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6870" name="Oval 41">
              <a:extLst>
                <a:ext uri="{FF2B5EF4-FFF2-40B4-BE49-F238E27FC236}">
                  <a16:creationId xmlns:a16="http://schemas.microsoft.com/office/drawing/2014/main" id="{8C96AE80-19F3-1AA7-080A-D60A715D093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76" y="2776"/>
              <a:ext cx="32" cy="33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6871" name="Oval 42">
              <a:extLst>
                <a:ext uri="{FF2B5EF4-FFF2-40B4-BE49-F238E27FC236}">
                  <a16:creationId xmlns:a16="http://schemas.microsoft.com/office/drawing/2014/main" id="{00D96068-E80C-CC16-0179-EF2AD9D4FE7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84" y="2775"/>
              <a:ext cx="32" cy="32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6872" name="Oval 43">
              <a:extLst>
                <a:ext uri="{FF2B5EF4-FFF2-40B4-BE49-F238E27FC236}">
                  <a16:creationId xmlns:a16="http://schemas.microsoft.com/office/drawing/2014/main" id="{8A275621-1E43-9A8F-AF7F-BC3BFD3314E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91" y="2761"/>
              <a:ext cx="33" cy="32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6873" name="Oval 44">
              <a:extLst>
                <a:ext uri="{FF2B5EF4-FFF2-40B4-BE49-F238E27FC236}">
                  <a16:creationId xmlns:a16="http://schemas.microsoft.com/office/drawing/2014/main" id="{912B5DC2-9B01-44EC-7FBC-0A9549FE349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99" y="2752"/>
              <a:ext cx="33" cy="32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6874" name="Oval 45">
              <a:extLst>
                <a:ext uri="{FF2B5EF4-FFF2-40B4-BE49-F238E27FC236}">
                  <a16:creationId xmlns:a16="http://schemas.microsoft.com/office/drawing/2014/main" id="{C8DC88C5-918B-DECB-F0CD-8DEAE93B631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07" y="2746"/>
              <a:ext cx="33" cy="33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6875" name="Oval 46">
              <a:extLst>
                <a:ext uri="{FF2B5EF4-FFF2-40B4-BE49-F238E27FC236}">
                  <a16:creationId xmlns:a16="http://schemas.microsoft.com/office/drawing/2014/main" id="{BF9B96E6-1520-1452-5434-19CAD8C8C90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14" y="2746"/>
              <a:ext cx="32" cy="33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6876" name="Oval 47">
              <a:extLst>
                <a:ext uri="{FF2B5EF4-FFF2-40B4-BE49-F238E27FC236}">
                  <a16:creationId xmlns:a16="http://schemas.microsoft.com/office/drawing/2014/main" id="{3B9F8D36-08D2-BDB9-C668-ECE2D454BD9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20" y="2744"/>
              <a:ext cx="33" cy="32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6877" name="Oval 48">
              <a:extLst>
                <a:ext uri="{FF2B5EF4-FFF2-40B4-BE49-F238E27FC236}">
                  <a16:creationId xmlns:a16="http://schemas.microsoft.com/office/drawing/2014/main" id="{A120F44B-0F2B-F1EA-FE82-20E7FD29773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28" y="2741"/>
              <a:ext cx="32" cy="33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6878" name="Oval 49">
              <a:extLst>
                <a:ext uri="{FF2B5EF4-FFF2-40B4-BE49-F238E27FC236}">
                  <a16:creationId xmlns:a16="http://schemas.microsoft.com/office/drawing/2014/main" id="{09E69D66-5425-A935-8C13-D67A0147F88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34" y="2740"/>
              <a:ext cx="33" cy="32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6879" name="Oval 50">
              <a:extLst>
                <a:ext uri="{FF2B5EF4-FFF2-40B4-BE49-F238E27FC236}">
                  <a16:creationId xmlns:a16="http://schemas.microsoft.com/office/drawing/2014/main" id="{7E870246-3C84-064B-2197-57B43733E09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41" y="2740"/>
              <a:ext cx="32" cy="32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6880" name="Oval 51">
              <a:extLst>
                <a:ext uri="{FF2B5EF4-FFF2-40B4-BE49-F238E27FC236}">
                  <a16:creationId xmlns:a16="http://schemas.microsoft.com/office/drawing/2014/main" id="{1CAED65F-82A7-582C-89FD-6BA63B9B325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47" y="2737"/>
              <a:ext cx="33" cy="33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6881" name="Oval 52">
              <a:extLst>
                <a:ext uri="{FF2B5EF4-FFF2-40B4-BE49-F238E27FC236}">
                  <a16:creationId xmlns:a16="http://schemas.microsoft.com/office/drawing/2014/main" id="{CB50D814-555D-3E22-FE8D-6FFEFD9A33E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54" y="2726"/>
              <a:ext cx="32" cy="32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6882" name="Oval 53">
              <a:extLst>
                <a:ext uri="{FF2B5EF4-FFF2-40B4-BE49-F238E27FC236}">
                  <a16:creationId xmlns:a16="http://schemas.microsoft.com/office/drawing/2014/main" id="{DC5EB95C-AC73-59E3-C395-FC4636DDF88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59" y="2724"/>
              <a:ext cx="33" cy="33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6883" name="Oval 54">
              <a:extLst>
                <a:ext uri="{FF2B5EF4-FFF2-40B4-BE49-F238E27FC236}">
                  <a16:creationId xmlns:a16="http://schemas.microsoft.com/office/drawing/2014/main" id="{3E139CE5-4B5E-3B1D-81EE-73289E0217E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66" y="2724"/>
              <a:ext cx="32" cy="33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6884" name="Oval 55">
              <a:extLst>
                <a:ext uri="{FF2B5EF4-FFF2-40B4-BE49-F238E27FC236}">
                  <a16:creationId xmlns:a16="http://schemas.microsoft.com/office/drawing/2014/main" id="{D565E5A0-64F7-C137-247B-CAE4EE5B104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71" y="2724"/>
              <a:ext cx="32" cy="33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6885" name="Oval 56">
              <a:extLst>
                <a:ext uri="{FF2B5EF4-FFF2-40B4-BE49-F238E27FC236}">
                  <a16:creationId xmlns:a16="http://schemas.microsoft.com/office/drawing/2014/main" id="{9AB75118-3D35-175A-481A-58E831FD8CB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77" y="2723"/>
              <a:ext cx="33" cy="32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6886" name="Oval 57">
              <a:extLst>
                <a:ext uri="{FF2B5EF4-FFF2-40B4-BE49-F238E27FC236}">
                  <a16:creationId xmlns:a16="http://schemas.microsoft.com/office/drawing/2014/main" id="{E395C188-F8DE-1E8A-48E5-0AC0885833C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82" y="2706"/>
              <a:ext cx="33" cy="33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6887" name="Oval 58">
              <a:extLst>
                <a:ext uri="{FF2B5EF4-FFF2-40B4-BE49-F238E27FC236}">
                  <a16:creationId xmlns:a16="http://schemas.microsoft.com/office/drawing/2014/main" id="{184DA265-26F2-1556-A4C3-EF70717FB5D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89" y="2703"/>
              <a:ext cx="32" cy="33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6888" name="Oval 59">
              <a:extLst>
                <a:ext uri="{FF2B5EF4-FFF2-40B4-BE49-F238E27FC236}">
                  <a16:creationId xmlns:a16="http://schemas.microsoft.com/office/drawing/2014/main" id="{B688DCBB-EC7C-9793-255F-8BEE90C6B91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94" y="2701"/>
              <a:ext cx="33" cy="32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6889" name="Oval 60">
              <a:extLst>
                <a:ext uri="{FF2B5EF4-FFF2-40B4-BE49-F238E27FC236}">
                  <a16:creationId xmlns:a16="http://schemas.microsoft.com/office/drawing/2014/main" id="{3338CBCD-576F-0230-401E-DDC4E02EE2F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99" y="2698"/>
              <a:ext cx="33" cy="33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6890" name="Oval 61">
              <a:extLst>
                <a:ext uri="{FF2B5EF4-FFF2-40B4-BE49-F238E27FC236}">
                  <a16:creationId xmlns:a16="http://schemas.microsoft.com/office/drawing/2014/main" id="{356C039F-9BF6-CD37-655F-E325D4784FB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05" y="2693"/>
              <a:ext cx="32" cy="33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6891" name="Oval 62">
              <a:extLst>
                <a:ext uri="{FF2B5EF4-FFF2-40B4-BE49-F238E27FC236}">
                  <a16:creationId xmlns:a16="http://schemas.microsoft.com/office/drawing/2014/main" id="{C0DED339-C902-E156-AE2F-E4E81DC974D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10" y="2688"/>
              <a:ext cx="32" cy="32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6892" name="Oval 63">
              <a:extLst>
                <a:ext uri="{FF2B5EF4-FFF2-40B4-BE49-F238E27FC236}">
                  <a16:creationId xmlns:a16="http://schemas.microsoft.com/office/drawing/2014/main" id="{55CA3C30-4847-BA0E-0CBF-309D39C2B03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15" y="2687"/>
              <a:ext cx="32" cy="32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6893" name="Oval 64">
              <a:extLst>
                <a:ext uri="{FF2B5EF4-FFF2-40B4-BE49-F238E27FC236}">
                  <a16:creationId xmlns:a16="http://schemas.microsoft.com/office/drawing/2014/main" id="{DEA5531D-980C-FC53-508E-5136F77A758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20" y="2687"/>
              <a:ext cx="33" cy="32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6894" name="Oval 65">
              <a:extLst>
                <a:ext uri="{FF2B5EF4-FFF2-40B4-BE49-F238E27FC236}">
                  <a16:creationId xmlns:a16="http://schemas.microsoft.com/office/drawing/2014/main" id="{DDBBAB64-2CCC-6386-B8B7-505CAD8A0AD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25" y="2685"/>
              <a:ext cx="33" cy="33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6895" name="Oval 66">
              <a:extLst>
                <a:ext uri="{FF2B5EF4-FFF2-40B4-BE49-F238E27FC236}">
                  <a16:creationId xmlns:a16="http://schemas.microsoft.com/office/drawing/2014/main" id="{2580AF27-27D5-067A-E205-6670156837D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29" y="2685"/>
              <a:ext cx="33" cy="33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6896" name="Oval 67">
              <a:extLst>
                <a:ext uri="{FF2B5EF4-FFF2-40B4-BE49-F238E27FC236}">
                  <a16:creationId xmlns:a16="http://schemas.microsoft.com/office/drawing/2014/main" id="{9D1C938E-74FC-5CAB-DDBA-9A18653D101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34" y="2680"/>
              <a:ext cx="33" cy="33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6897" name="Oval 68">
              <a:extLst>
                <a:ext uri="{FF2B5EF4-FFF2-40B4-BE49-F238E27FC236}">
                  <a16:creationId xmlns:a16="http://schemas.microsoft.com/office/drawing/2014/main" id="{CF76D757-6DC9-4850-8303-BED8AE4DFFC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40" y="2672"/>
              <a:ext cx="32" cy="33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6898" name="Oval 69">
              <a:extLst>
                <a:ext uri="{FF2B5EF4-FFF2-40B4-BE49-F238E27FC236}">
                  <a16:creationId xmlns:a16="http://schemas.microsoft.com/office/drawing/2014/main" id="{BA6F0AD5-B23A-4FB1-D6F3-B4FE3F810EB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44" y="2671"/>
              <a:ext cx="32" cy="32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6899" name="Oval 70">
              <a:extLst>
                <a:ext uri="{FF2B5EF4-FFF2-40B4-BE49-F238E27FC236}">
                  <a16:creationId xmlns:a16="http://schemas.microsoft.com/office/drawing/2014/main" id="{F4EAAE44-EF48-765E-4D2D-9CE7AA62312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49" y="2659"/>
              <a:ext cx="32" cy="33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6900" name="Oval 71">
              <a:extLst>
                <a:ext uri="{FF2B5EF4-FFF2-40B4-BE49-F238E27FC236}">
                  <a16:creationId xmlns:a16="http://schemas.microsoft.com/office/drawing/2014/main" id="{EA7203EC-8FA9-2C71-15B6-36885479022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53" y="2657"/>
              <a:ext cx="32" cy="32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6901" name="Oval 72">
              <a:extLst>
                <a:ext uri="{FF2B5EF4-FFF2-40B4-BE49-F238E27FC236}">
                  <a16:creationId xmlns:a16="http://schemas.microsoft.com/office/drawing/2014/main" id="{D7E516AD-B22A-CD2F-A9AB-44C0442C69D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57" y="2657"/>
              <a:ext cx="32" cy="32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6902" name="Oval 73">
              <a:extLst>
                <a:ext uri="{FF2B5EF4-FFF2-40B4-BE49-F238E27FC236}">
                  <a16:creationId xmlns:a16="http://schemas.microsoft.com/office/drawing/2014/main" id="{1256EBE2-E75A-F3F6-66AD-D4563534537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62" y="2655"/>
              <a:ext cx="32" cy="33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6903" name="Oval 74">
              <a:extLst>
                <a:ext uri="{FF2B5EF4-FFF2-40B4-BE49-F238E27FC236}">
                  <a16:creationId xmlns:a16="http://schemas.microsoft.com/office/drawing/2014/main" id="{9F95F770-4F19-DA98-E127-CC26AE305BE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66" y="2654"/>
              <a:ext cx="32" cy="33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6904" name="Oval 75">
              <a:extLst>
                <a:ext uri="{FF2B5EF4-FFF2-40B4-BE49-F238E27FC236}">
                  <a16:creationId xmlns:a16="http://schemas.microsoft.com/office/drawing/2014/main" id="{CD9C0259-BF02-0AFE-32C3-EE2648107A6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70" y="2654"/>
              <a:ext cx="32" cy="33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6905" name="Oval 76">
              <a:extLst>
                <a:ext uri="{FF2B5EF4-FFF2-40B4-BE49-F238E27FC236}">
                  <a16:creationId xmlns:a16="http://schemas.microsoft.com/office/drawing/2014/main" id="{4C8E8981-CE31-1AF0-0B85-8B4B3425EF7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75" y="2646"/>
              <a:ext cx="32" cy="33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6906" name="Oval 77">
              <a:extLst>
                <a:ext uri="{FF2B5EF4-FFF2-40B4-BE49-F238E27FC236}">
                  <a16:creationId xmlns:a16="http://schemas.microsoft.com/office/drawing/2014/main" id="{CB2D133E-43AF-E3F6-B749-97A4BDB9185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79" y="2645"/>
              <a:ext cx="32" cy="32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6907" name="Oval 78">
              <a:extLst>
                <a:ext uri="{FF2B5EF4-FFF2-40B4-BE49-F238E27FC236}">
                  <a16:creationId xmlns:a16="http://schemas.microsoft.com/office/drawing/2014/main" id="{DA284C7A-FBFF-2356-00BB-57F9AC4E794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83" y="2645"/>
              <a:ext cx="32" cy="32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6908" name="Oval 79">
              <a:extLst>
                <a:ext uri="{FF2B5EF4-FFF2-40B4-BE49-F238E27FC236}">
                  <a16:creationId xmlns:a16="http://schemas.microsoft.com/office/drawing/2014/main" id="{6C9C81FE-F349-6E6C-4244-DB34469D34A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86" y="2644"/>
              <a:ext cx="33" cy="32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6909" name="Oval 80">
              <a:extLst>
                <a:ext uri="{FF2B5EF4-FFF2-40B4-BE49-F238E27FC236}">
                  <a16:creationId xmlns:a16="http://schemas.microsoft.com/office/drawing/2014/main" id="{CC8AB35D-4A0F-24E7-3E9C-5FB827DB5EB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90" y="2642"/>
              <a:ext cx="33" cy="33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6910" name="Oval 81">
              <a:extLst>
                <a:ext uri="{FF2B5EF4-FFF2-40B4-BE49-F238E27FC236}">
                  <a16:creationId xmlns:a16="http://schemas.microsoft.com/office/drawing/2014/main" id="{C2104BD5-A6D3-33F4-6052-B705BF3A712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94" y="2634"/>
              <a:ext cx="33" cy="33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6911" name="Oval 82">
              <a:extLst>
                <a:ext uri="{FF2B5EF4-FFF2-40B4-BE49-F238E27FC236}">
                  <a16:creationId xmlns:a16="http://schemas.microsoft.com/office/drawing/2014/main" id="{D0A68584-63E1-2A06-0160-6FDEFE23992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98" y="2619"/>
              <a:ext cx="33" cy="32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6912" name="Oval 83">
              <a:extLst>
                <a:ext uri="{FF2B5EF4-FFF2-40B4-BE49-F238E27FC236}">
                  <a16:creationId xmlns:a16="http://schemas.microsoft.com/office/drawing/2014/main" id="{FFED8FD7-FD90-BFE4-15A3-AFA651366F8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02" y="2619"/>
              <a:ext cx="33" cy="32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6913" name="Oval 84">
              <a:extLst>
                <a:ext uri="{FF2B5EF4-FFF2-40B4-BE49-F238E27FC236}">
                  <a16:creationId xmlns:a16="http://schemas.microsoft.com/office/drawing/2014/main" id="{924D8D6D-1383-1C5B-BA42-E84912D4D27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06" y="2616"/>
              <a:ext cx="32" cy="33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6914" name="Oval 85">
              <a:extLst>
                <a:ext uri="{FF2B5EF4-FFF2-40B4-BE49-F238E27FC236}">
                  <a16:creationId xmlns:a16="http://schemas.microsoft.com/office/drawing/2014/main" id="{E7186541-C828-18DF-3BBF-A15B5B8DD39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10" y="2616"/>
              <a:ext cx="32" cy="33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6915" name="Oval 86">
              <a:extLst>
                <a:ext uri="{FF2B5EF4-FFF2-40B4-BE49-F238E27FC236}">
                  <a16:creationId xmlns:a16="http://schemas.microsoft.com/office/drawing/2014/main" id="{6187DA4C-0F3D-8FB5-02E8-9624CB00212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14" y="2616"/>
              <a:ext cx="32" cy="33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6916" name="Oval 87">
              <a:extLst>
                <a:ext uri="{FF2B5EF4-FFF2-40B4-BE49-F238E27FC236}">
                  <a16:creationId xmlns:a16="http://schemas.microsoft.com/office/drawing/2014/main" id="{C2DD6D88-4768-3C61-B814-27DCAB83BCE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18" y="2615"/>
              <a:ext cx="32" cy="32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6917" name="Oval 88">
              <a:extLst>
                <a:ext uri="{FF2B5EF4-FFF2-40B4-BE49-F238E27FC236}">
                  <a16:creationId xmlns:a16="http://schemas.microsoft.com/office/drawing/2014/main" id="{0D407C1F-0AA7-FAFF-DAF0-9D82D3909D2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22" y="2608"/>
              <a:ext cx="32" cy="33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6918" name="Oval 89">
              <a:extLst>
                <a:ext uri="{FF2B5EF4-FFF2-40B4-BE49-F238E27FC236}">
                  <a16:creationId xmlns:a16="http://schemas.microsoft.com/office/drawing/2014/main" id="{2E91B267-FBEA-AEA3-75C3-CCBC0FABAD5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24" y="2607"/>
              <a:ext cx="33" cy="33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6919" name="Oval 90">
              <a:extLst>
                <a:ext uri="{FF2B5EF4-FFF2-40B4-BE49-F238E27FC236}">
                  <a16:creationId xmlns:a16="http://schemas.microsoft.com/office/drawing/2014/main" id="{1E22BFEF-51F8-2A72-8E65-258A7B90054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28" y="2605"/>
              <a:ext cx="33" cy="32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6920" name="Oval 91">
              <a:extLst>
                <a:ext uri="{FF2B5EF4-FFF2-40B4-BE49-F238E27FC236}">
                  <a16:creationId xmlns:a16="http://schemas.microsoft.com/office/drawing/2014/main" id="{2F3C7FB2-017E-9C20-9F23-ED413AAA3F9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32" y="2603"/>
              <a:ext cx="32" cy="33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6921" name="Oval 92">
              <a:extLst>
                <a:ext uri="{FF2B5EF4-FFF2-40B4-BE49-F238E27FC236}">
                  <a16:creationId xmlns:a16="http://schemas.microsoft.com/office/drawing/2014/main" id="{F027AD9E-9882-6CF0-A8D1-6F175594FC2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35" y="2602"/>
              <a:ext cx="32" cy="32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6922" name="Oval 93">
              <a:extLst>
                <a:ext uri="{FF2B5EF4-FFF2-40B4-BE49-F238E27FC236}">
                  <a16:creationId xmlns:a16="http://schemas.microsoft.com/office/drawing/2014/main" id="{56D4D81E-01A0-C9EA-23E3-893EC39535F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38" y="2602"/>
              <a:ext cx="33" cy="32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6923" name="Oval 94">
              <a:extLst>
                <a:ext uri="{FF2B5EF4-FFF2-40B4-BE49-F238E27FC236}">
                  <a16:creationId xmlns:a16="http://schemas.microsoft.com/office/drawing/2014/main" id="{AA0B7183-85DF-2939-F48B-FB1BAA8773D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42" y="2593"/>
              <a:ext cx="33" cy="32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6924" name="Oval 95">
              <a:extLst>
                <a:ext uri="{FF2B5EF4-FFF2-40B4-BE49-F238E27FC236}">
                  <a16:creationId xmlns:a16="http://schemas.microsoft.com/office/drawing/2014/main" id="{D68F0999-C29A-CB64-74BB-F1E34B916C6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45" y="2590"/>
              <a:ext cx="32" cy="33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6925" name="Oval 96">
              <a:extLst>
                <a:ext uri="{FF2B5EF4-FFF2-40B4-BE49-F238E27FC236}">
                  <a16:creationId xmlns:a16="http://schemas.microsoft.com/office/drawing/2014/main" id="{EB7CDA92-E20A-5FD5-11A8-E354D7D1413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49" y="2590"/>
              <a:ext cx="32" cy="33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6926" name="Oval 97">
              <a:extLst>
                <a:ext uri="{FF2B5EF4-FFF2-40B4-BE49-F238E27FC236}">
                  <a16:creationId xmlns:a16="http://schemas.microsoft.com/office/drawing/2014/main" id="{3F6F36DF-ACEC-2BA6-6811-6AAF9C0E661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51" y="2589"/>
              <a:ext cx="33" cy="32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6927" name="Oval 98">
              <a:extLst>
                <a:ext uri="{FF2B5EF4-FFF2-40B4-BE49-F238E27FC236}">
                  <a16:creationId xmlns:a16="http://schemas.microsoft.com/office/drawing/2014/main" id="{561DA86E-7FED-D2BD-C6D0-86454BC6098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55" y="2586"/>
              <a:ext cx="33" cy="33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6928" name="Oval 99">
              <a:extLst>
                <a:ext uri="{FF2B5EF4-FFF2-40B4-BE49-F238E27FC236}">
                  <a16:creationId xmlns:a16="http://schemas.microsoft.com/office/drawing/2014/main" id="{03157E32-CE41-DC1B-0C06-1208C2F9135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58" y="2586"/>
              <a:ext cx="32" cy="33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6929" name="Oval 100">
              <a:extLst>
                <a:ext uri="{FF2B5EF4-FFF2-40B4-BE49-F238E27FC236}">
                  <a16:creationId xmlns:a16="http://schemas.microsoft.com/office/drawing/2014/main" id="{908077CC-0D87-3053-B3FA-1BCFC9C5206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62" y="2585"/>
              <a:ext cx="32" cy="33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6930" name="Oval 101">
              <a:extLst>
                <a:ext uri="{FF2B5EF4-FFF2-40B4-BE49-F238E27FC236}">
                  <a16:creationId xmlns:a16="http://schemas.microsoft.com/office/drawing/2014/main" id="{600C9D1F-1BA3-4571-E894-F18F93B9734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64" y="2584"/>
              <a:ext cx="33" cy="32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6931" name="Oval 102">
              <a:extLst>
                <a:ext uri="{FF2B5EF4-FFF2-40B4-BE49-F238E27FC236}">
                  <a16:creationId xmlns:a16="http://schemas.microsoft.com/office/drawing/2014/main" id="{9CBA3600-4992-4F0E-36DD-348E991AFEF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68" y="2582"/>
              <a:ext cx="33" cy="33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6932" name="Oval 103">
              <a:extLst>
                <a:ext uri="{FF2B5EF4-FFF2-40B4-BE49-F238E27FC236}">
                  <a16:creationId xmlns:a16="http://schemas.microsoft.com/office/drawing/2014/main" id="{6F821343-937F-438C-874D-11F803EA5C2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71" y="2581"/>
              <a:ext cx="32" cy="33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6933" name="Oval 104">
              <a:extLst>
                <a:ext uri="{FF2B5EF4-FFF2-40B4-BE49-F238E27FC236}">
                  <a16:creationId xmlns:a16="http://schemas.microsoft.com/office/drawing/2014/main" id="{12417630-8EC9-4C26-4DD0-92401078E89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75" y="2576"/>
              <a:ext cx="32" cy="32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6934" name="Oval 105">
              <a:extLst>
                <a:ext uri="{FF2B5EF4-FFF2-40B4-BE49-F238E27FC236}">
                  <a16:creationId xmlns:a16="http://schemas.microsoft.com/office/drawing/2014/main" id="{5B047325-384A-52AB-A9D5-0BA397AA078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77" y="2575"/>
              <a:ext cx="33" cy="32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6935" name="Oval 106">
              <a:extLst>
                <a:ext uri="{FF2B5EF4-FFF2-40B4-BE49-F238E27FC236}">
                  <a16:creationId xmlns:a16="http://schemas.microsoft.com/office/drawing/2014/main" id="{62370D37-0692-7085-6390-6C1F304EBBA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80" y="2573"/>
              <a:ext cx="33" cy="33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6936" name="Oval 107">
              <a:extLst>
                <a:ext uri="{FF2B5EF4-FFF2-40B4-BE49-F238E27FC236}">
                  <a16:creationId xmlns:a16="http://schemas.microsoft.com/office/drawing/2014/main" id="{60160421-F1D5-EA0F-4F0F-3AC5EB1B86F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84" y="2571"/>
              <a:ext cx="32" cy="32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6937" name="Oval 108">
              <a:extLst>
                <a:ext uri="{FF2B5EF4-FFF2-40B4-BE49-F238E27FC236}">
                  <a16:creationId xmlns:a16="http://schemas.microsoft.com/office/drawing/2014/main" id="{B1297118-3771-981E-A4C4-DF50F679BCF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87" y="2571"/>
              <a:ext cx="32" cy="32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6938" name="Oval 109">
              <a:extLst>
                <a:ext uri="{FF2B5EF4-FFF2-40B4-BE49-F238E27FC236}">
                  <a16:creationId xmlns:a16="http://schemas.microsoft.com/office/drawing/2014/main" id="{DC55FED3-96BF-F66E-3BD0-40663CEB03A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89" y="2568"/>
              <a:ext cx="33" cy="33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6939" name="Oval 110">
              <a:extLst>
                <a:ext uri="{FF2B5EF4-FFF2-40B4-BE49-F238E27FC236}">
                  <a16:creationId xmlns:a16="http://schemas.microsoft.com/office/drawing/2014/main" id="{6694748B-6959-7F22-FA20-E1E3B9AA534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92" y="2568"/>
              <a:ext cx="32" cy="33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6940" name="Oval 111">
              <a:extLst>
                <a:ext uri="{FF2B5EF4-FFF2-40B4-BE49-F238E27FC236}">
                  <a16:creationId xmlns:a16="http://schemas.microsoft.com/office/drawing/2014/main" id="{1BA08254-C0F1-8A7C-250E-197C02D7EDE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96" y="2566"/>
              <a:ext cx="32" cy="32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6941" name="Oval 112">
              <a:extLst>
                <a:ext uri="{FF2B5EF4-FFF2-40B4-BE49-F238E27FC236}">
                  <a16:creationId xmlns:a16="http://schemas.microsoft.com/office/drawing/2014/main" id="{36FC352D-D5E3-F42C-7747-65A44471FAA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98" y="2564"/>
              <a:ext cx="33" cy="33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6942" name="Oval 113">
              <a:extLst>
                <a:ext uri="{FF2B5EF4-FFF2-40B4-BE49-F238E27FC236}">
                  <a16:creationId xmlns:a16="http://schemas.microsoft.com/office/drawing/2014/main" id="{DA5916D4-C106-58B5-3413-E417878711B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01" y="2564"/>
              <a:ext cx="32" cy="33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6943" name="Oval 114">
              <a:extLst>
                <a:ext uri="{FF2B5EF4-FFF2-40B4-BE49-F238E27FC236}">
                  <a16:creationId xmlns:a16="http://schemas.microsoft.com/office/drawing/2014/main" id="{C2DD17EE-DBC3-4F63-B8D0-20936EA7200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03" y="2564"/>
              <a:ext cx="33" cy="33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6944" name="Oval 115">
              <a:extLst>
                <a:ext uri="{FF2B5EF4-FFF2-40B4-BE49-F238E27FC236}">
                  <a16:creationId xmlns:a16="http://schemas.microsoft.com/office/drawing/2014/main" id="{B0F9C4ED-E360-1B49-9C04-C1B516610EC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06" y="2563"/>
              <a:ext cx="33" cy="32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6945" name="Oval 116">
              <a:extLst>
                <a:ext uri="{FF2B5EF4-FFF2-40B4-BE49-F238E27FC236}">
                  <a16:creationId xmlns:a16="http://schemas.microsoft.com/office/drawing/2014/main" id="{9ABDBE0B-2084-B90F-7A98-1796A0EB731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09" y="2562"/>
              <a:ext cx="32" cy="32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6946" name="Oval 117">
              <a:extLst>
                <a:ext uri="{FF2B5EF4-FFF2-40B4-BE49-F238E27FC236}">
                  <a16:creationId xmlns:a16="http://schemas.microsoft.com/office/drawing/2014/main" id="{E0451546-6052-2349-DF6B-28FCE2DDCE5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13" y="2562"/>
              <a:ext cx="32" cy="32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6947" name="Oval 118">
              <a:extLst>
                <a:ext uri="{FF2B5EF4-FFF2-40B4-BE49-F238E27FC236}">
                  <a16:creationId xmlns:a16="http://schemas.microsoft.com/office/drawing/2014/main" id="{CD1B60FB-D29D-B320-1260-6E5DB699E22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15" y="2560"/>
              <a:ext cx="33" cy="33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6948" name="Oval 119">
              <a:extLst>
                <a:ext uri="{FF2B5EF4-FFF2-40B4-BE49-F238E27FC236}">
                  <a16:creationId xmlns:a16="http://schemas.microsoft.com/office/drawing/2014/main" id="{2B7B96E3-1617-AC23-9C7E-95647AE96B5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18" y="2559"/>
              <a:ext cx="32" cy="33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6949" name="Oval 120">
              <a:extLst>
                <a:ext uri="{FF2B5EF4-FFF2-40B4-BE49-F238E27FC236}">
                  <a16:creationId xmlns:a16="http://schemas.microsoft.com/office/drawing/2014/main" id="{D18293CD-D5AC-BA97-9B83-EAEA162AF42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20" y="2559"/>
              <a:ext cx="33" cy="33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6950" name="Oval 121">
              <a:extLst>
                <a:ext uri="{FF2B5EF4-FFF2-40B4-BE49-F238E27FC236}">
                  <a16:creationId xmlns:a16="http://schemas.microsoft.com/office/drawing/2014/main" id="{EB964B04-EEFD-DD70-55EE-9243D1A79AA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23" y="2558"/>
              <a:ext cx="32" cy="32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6951" name="Oval 122">
              <a:extLst>
                <a:ext uri="{FF2B5EF4-FFF2-40B4-BE49-F238E27FC236}">
                  <a16:creationId xmlns:a16="http://schemas.microsoft.com/office/drawing/2014/main" id="{A7B0AAAC-B851-85B6-C707-BA189A58ACE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26" y="2555"/>
              <a:ext cx="32" cy="33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6952" name="Oval 123">
              <a:extLst>
                <a:ext uri="{FF2B5EF4-FFF2-40B4-BE49-F238E27FC236}">
                  <a16:creationId xmlns:a16="http://schemas.microsoft.com/office/drawing/2014/main" id="{52A476B1-2493-75EF-9E38-2376FBDE012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28" y="2551"/>
              <a:ext cx="33" cy="33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6953" name="Oval 124">
              <a:extLst>
                <a:ext uri="{FF2B5EF4-FFF2-40B4-BE49-F238E27FC236}">
                  <a16:creationId xmlns:a16="http://schemas.microsoft.com/office/drawing/2014/main" id="{3ACFC22D-2C2D-199F-06CF-389EC7DF76A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31" y="2551"/>
              <a:ext cx="32" cy="33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6954" name="Oval 125">
              <a:extLst>
                <a:ext uri="{FF2B5EF4-FFF2-40B4-BE49-F238E27FC236}">
                  <a16:creationId xmlns:a16="http://schemas.microsoft.com/office/drawing/2014/main" id="{FAA91758-88B5-75FF-B117-E648738791C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33" y="2545"/>
              <a:ext cx="33" cy="32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6955" name="Oval 126">
              <a:extLst>
                <a:ext uri="{FF2B5EF4-FFF2-40B4-BE49-F238E27FC236}">
                  <a16:creationId xmlns:a16="http://schemas.microsoft.com/office/drawing/2014/main" id="{F332211F-3196-8677-43FC-36AF7273F68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36" y="2545"/>
              <a:ext cx="32" cy="32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6956" name="Oval 127">
              <a:extLst>
                <a:ext uri="{FF2B5EF4-FFF2-40B4-BE49-F238E27FC236}">
                  <a16:creationId xmlns:a16="http://schemas.microsoft.com/office/drawing/2014/main" id="{E1DCAEE4-3CFC-8028-F3ED-EC9095C96F0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39" y="2543"/>
              <a:ext cx="32" cy="33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6957" name="Oval 128">
              <a:extLst>
                <a:ext uri="{FF2B5EF4-FFF2-40B4-BE49-F238E27FC236}">
                  <a16:creationId xmlns:a16="http://schemas.microsoft.com/office/drawing/2014/main" id="{D773D7E6-C7DC-87B4-2AD4-D6E653B8849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41" y="2542"/>
              <a:ext cx="33" cy="33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6958" name="Oval 129">
              <a:extLst>
                <a:ext uri="{FF2B5EF4-FFF2-40B4-BE49-F238E27FC236}">
                  <a16:creationId xmlns:a16="http://schemas.microsoft.com/office/drawing/2014/main" id="{FBA97080-67CC-6722-99C4-B124A65C057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44" y="2541"/>
              <a:ext cx="32" cy="32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6959" name="Oval 130">
              <a:extLst>
                <a:ext uri="{FF2B5EF4-FFF2-40B4-BE49-F238E27FC236}">
                  <a16:creationId xmlns:a16="http://schemas.microsoft.com/office/drawing/2014/main" id="{ED407DFA-AE62-86C1-5907-D138BF1C51E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46" y="2537"/>
              <a:ext cx="33" cy="32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6960" name="Oval 131">
              <a:extLst>
                <a:ext uri="{FF2B5EF4-FFF2-40B4-BE49-F238E27FC236}">
                  <a16:creationId xmlns:a16="http://schemas.microsoft.com/office/drawing/2014/main" id="{2FEF3713-14AB-F264-F842-A393A496129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49" y="2537"/>
              <a:ext cx="32" cy="32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6961" name="Oval 132">
              <a:extLst>
                <a:ext uri="{FF2B5EF4-FFF2-40B4-BE49-F238E27FC236}">
                  <a16:creationId xmlns:a16="http://schemas.microsoft.com/office/drawing/2014/main" id="{E8543DC7-1CFB-DBF8-0000-27F47574A9C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52" y="2537"/>
              <a:ext cx="32" cy="32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6962" name="Oval 133">
              <a:extLst>
                <a:ext uri="{FF2B5EF4-FFF2-40B4-BE49-F238E27FC236}">
                  <a16:creationId xmlns:a16="http://schemas.microsoft.com/office/drawing/2014/main" id="{CC0E4E2C-E628-E5D5-DC62-B177FFE62CB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54" y="2536"/>
              <a:ext cx="33" cy="32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6963" name="Oval 134">
              <a:extLst>
                <a:ext uri="{FF2B5EF4-FFF2-40B4-BE49-F238E27FC236}">
                  <a16:creationId xmlns:a16="http://schemas.microsoft.com/office/drawing/2014/main" id="{74E5E2E2-D5F9-96DB-9A57-37D09A52D5B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55" y="2532"/>
              <a:ext cx="33" cy="32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6964" name="Oval 135">
              <a:extLst>
                <a:ext uri="{FF2B5EF4-FFF2-40B4-BE49-F238E27FC236}">
                  <a16:creationId xmlns:a16="http://schemas.microsoft.com/office/drawing/2014/main" id="{5DBCB197-479D-A83F-A22B-7732C609CF8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58" y="2532"/>
              <a:ext cx="33" cy="32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6965" name="Oval 136">
              <a:extLst>
                <a:ext uri="{FF2B5EF4-FFF2-40B4-BE49-F238E27FC236}">
                  <a16:creationId xmlns:a16="http://schemas.microsoft.com/office/drawing/2014/main" id="{6A244ABC-041E-FAD7-C605-8C7E59BD582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61" y="2529"/>
              <a:ext cx="32" cy="33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6966" name="Oval 137">
              <a:extLst>
                <a:ext uri="{FF2B5EF4-FFF2-40B4-BE49-F238E27FC236}">
                  <a16:creationId xmlns:a16="http://schemas.microsoft.com/office/drawing/2014/main" id="{D84D3FED-D897-F558-3CAF-379886EC980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63" y="2528"/>
              <a:ext cx="33" cy="32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6967" name="Oval 138">
              <a:extLst>
                <a:ext uri="{FF2B5EF4-FFF2-40B4-BE49-F238E27FC236}">
                  <a16:creationId xmlns:a16="http://schemas.microsoft.com/office/drawing/2014/main" id="{622BF4A1-8E9E-8492-F377-B4356D4B4C3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66" y="2527"/>
              <a:ext cx="32" cy="32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6968" name="Oval 139">
              <a:extLst>
                <a:ext uri="{FF2B5EF4-FFF2-40B4-BE49-F238E27FC236}">
                  <a16:creationId xmlns:a16="http://schemas.microsoft.com/office/drawing/2014/main" id="{704FCEC8-A504-B8CF-077C-96593AB9BB2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68" y="2527"/>
              <a:ext cx="33" cy="32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6969" name="Oval 140">
              <a:extLst>
                <a:ext uri="{FF2B5EF4-FFF2-40B4-BE49-F238E27FC236}">
                  <a16:creationId xmlns:a16="http://schemas.microsoft.com/office/drawing/2014/main" id="{74D3B0E4-2EF3-DFD0-22B8-95995B2DF0C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70" y="2525"/>
              <a:ext cx="32" cy="33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6970" name="Oval 141">
              <a:extLst>
                <a:ext uri="{FF2B5EF4-FFF2-40B4-BE49-F238E27FC236}">
                  <a16:creationId xmlns:a16="http://schemas.microsoft.com/office/drawing/2014/main" id="{543C05D8-75D7-1C3A-108F-C66055F9E91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72" y="2524"/>
              <a:ext cx="33" cy="32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6971" name="Oval 142">
              <a:extLst>
                <a:ext uri="{FF2B5EF4-FFF2-40B4-BE49-F238E27FC236}">
                  <a16:creationId xmlns:a16="http://schemas.microsoft.com/office/drawing/2014/main" id="{F3DE8E5C-EDBA-B6BA-8FD1-94E8B19DD66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75" y="2523"/>
              <a:ext cx="32" cy="32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6972" name="Oval 143">
              <a:extLst>
                <a:ext uri="{FF2B5EF4-FFF2-40B4-BE49-F238E27FC236}">
                  <a16:creationId xmlns:a16="http://schemas.microsoft.com/office/drawing/2014/main" id="{30D22741-3715-B677-678A-968C4C35E30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78" y="2523"/>
              <a:ext cx="32" cy="32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6973" name="Oval 144">
              <a:extLst>
                <a:ext uri="{FF2B5EF4-FFF2-40B4-BE49-F238E27FC236}">
                  <a16:creationId xmlns:a16="http://schemas.microsoft.com/office/drawing/2014/main" id="{F0382351-842F-CC16-A091-CC7702DAF1B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79" y="2521"/>
              <a:ext cx="32" cy="33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6974" name="Oval 145">
              <a:extLst>
                <a:ext uri="{FF2B5EF4-FFF2-40B4-BE49-F238E27FC236}">
                  <a16:creationId xmlns:a16="http://schemas.microsoft.com/office/drawing/2014/main" id="{815305BB-631A-35FC-0076-CA68F1C7E08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81" y="2521"/>
              <a:ext cx="33" cy="33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6975" name="Oval 146">
              <a:extLst>
                <a:ext uri="{FF2B5EF4-FFF2-40B4-BE49-F238E27FC236}">
                  <a16:creationId xmlns:a16="http://schemas.microsoft.com/office/drawing/2014/main" id="{387AF260-E945-8EE6-8B39-5FE77B86BAA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84" y="2519"/>
              <a:ext cx="33" cy="32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6976" name="Oval 147">
              <a:extLst>
                <a:ext uri="{FF2B5EF4-FFF2-40B4-BE49-F238E27FC236}">
                  <a16:creationId xmlns:a16="http://schemas.microsoft.com/office/drawing/2014/main" id="{E45A03CD-90B5-A1E6-527A-EED24E82F00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87" y="2517"/>
              <a:ext cx="32" cy="33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6977" name="Oval 148">
              <a:extLst>
                <a:ext uri="{FF2B5EF4-FFF2-40B4-BE49-F238E27FC236}">
                  <a16:creationId xmlns:a16="http://schemas.microsoft.com/office/drawing/2014/main" id="{1FDAD100-E161-1927-6AA1-501D35B6BBA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88" y="2517"/>
              <a:ext cx="32" cy="33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6978" name="Oval 149">
              <a:extLst>
                <a:ext uri="{FF2B5EF4-FFF2-40B4-BE49-F238E27FC236}">
                  <a16:creationId xmlns:a16="http://schemas.microsoft.com/office/drawing/2014/main" id="{5D56BCFC-4807-C446-BD6C-DC54494B704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91" y="2517"/>
              <a:ext cx="32" cy="33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6979" name="Oval 150">
              <a:extLst>
                <a:ext uri="{FF2B5EF4-FFF2-40B4-BE49-F238E27FC236}">
                  <a16:creationId xmlns:a16="http://schemas.microsoft.com/office/drawing/2014/main" id="{E26B8F13-D601-95FD-C088-EC0450550DE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93" y="2517"/>
              <a:ext cx="33" cy="33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6980" name="Oval 151">
              <a:extLst>
                <a:ext uri="{FF2B5EF4-FFF2-40B4-BE49-F238E27FC236}">
                  <a16:creationId xmlns:a16="http://schemas.microsoft.com/office/drawing/2014/main" id="{BA667A2B-0633-164C-324B-2B604EF8E0D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94" y="2515"/>
              <a:ext cx="33" cy="32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6981" name="Oval 152">
              <a:extLst>
                <a:ext uri="{FF2B5EF4-FFF2-40B4-BE49-F238E27FC236}">
                  <a16:creationId xmlns:a16="http://schemas.microsoft.com/office/drawing/2014/main" id="{E2517368-0EDE-72FC-8EF1-32A41B4FF4F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97" y="2515"/>
              <a:ext cx="33" cy="32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6982" name="Oval 153">
              <a:extLst>
                <a:ext uri="{FF2B5EF4-FFF2-40B4-BE49-F238E27FC236}">
                  <a16:creationId xmlns:a16="http://schemas.microsoft.com/office/drawing/2014/main" id="{C2A3FB97-5C68-9976-012A-152C08ED50B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00" y="2514"/>
              <a:ext cx="32" cy="32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6983" name="Oval 154">
              <a:extLst>
                <a:ext uri="{FF2B5EF4-FFF2-40B4-BE49-F238E27FC236}">
                  <a16:creationId xmlns:a16="http://schemas.microsoft.com/office/drawing/2014/main" id="{57C45F04-3CEE-EBCA-1E98-CBE9BBB604C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01" y="2512"/>
              <a:ext cx="32" cy="33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6984" name="Oval 155">
              <a:extLst>
                <a:ext uri="{FF2B5EF4-FFF2-40B4-BE49-F238E27FC236}">
                  <a16:creationId xmlns:a16="http://schemas.microsoft.com/office/drawing/2014/main" id="{EF42F7F9-3E74-A58C-EEA1-9C6097BF2F6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04" y="2510"/>
              <a:ext cx="32" cy="32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6985" name="Oval 156">
              <a:extLst>
                <a:ext uri="{FF2B5EF4-FFF2-40B4-BE49-F238E27FC236}">
                  <a16:creationId xmlns:a16="http://schemas.microsoft.com/office/drawing/2014/main" id="{FF1DE7D2-5165-793B-A039-EECBF1AD44D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06" y="2508"/>
              <a:ext cx="33" cy="33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6986" name="Oval 157">
              <a:extLst>
                <a:ext uri="{FF2B5EF4-FFF2-40B4-BE49-F238E27FC236}">
                  <a16:creationId xmlns:a16="http://schemas.microsoft.com/office/drawing/2014/main" id="{C9635B81-ED86-324F-E76D-4E2C1ACFDF7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07" y="2507"/>
              <a:ext cx="33" cy="33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6987" name="Oval 158">
              <a:extLst>
                <a:ext uri="{FF2B5EF4-FFF2-40B4-BE49-F238E27FC236}">
                  <a16:creationId xmlns:a16="http://schemas.microsoft.com/office/drawing/2014/main" id="{3DE98EEC-21F6-3517-E4C3-23695F66466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10" y="2507"/>
              <a:ext cx="33" cy="33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6988" name="Oval 159">
              <a:extLst>
                <a:ext uri="{FF2B5EF4-FFF2-40B4-BE49-F238E27FC236}">
                  <a16:creationId xmlns:a16="http://schemas.microsoft.com/office/drawing/2014/main" id="{F113F88A-EAED-DF76-01B6-C82E0D76C15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13" y="2506"/>
              <a:ext cx="32" cy="32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6989" name="Oval 160">
              <a:extLst>
                <a:ext uri="{FF2B5EF4-FFF2-40B4-BE49-F238E27FC236}">
                  <a16:creationId xmlns:a16="http://schemas.microsoft.com/office/drawing/2014/main" id="{EA73193C-D3A7-8D24-5776-6F20C284D5F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14" y="2502"/>
              <a:ext cx="32" cy="32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6990" name="Oval 161">
              <a:extLst>
                <a:ext uri="{FF2B5EF4-FFF2-40B4-BE49-F238E27FC236}">
                  <a16:creationId xmlns:a16="http://schemas.microsoft.com/office/drawing/2014/main" id="{B3455F25-FA51-C422-AD67-DC3238CB1EF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17" y="2502"/>
              <a:ext cx="32" cy="32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6991" name="Oval 162">
              <a:extLst>
                <a:ext uri="{FF2B5EF4-FFF2-40B4-BE49-F238E27FC236}">
                  <a16:creationId xmlns:a16="http://schemas.microsoft.com/office/drawing/2014/main" id="{3DFF622A-A09E-0436-0582-9E1D0196AF1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18" y="2502"/>
              <a:ext cx="32" cy="32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6992" name="Oval 163">
              <a:extLst>
                <a:ext uri="{FF2B5EF4-FFF2-40B4-BE49-F238E27FC236}">
                  <a16:creationId xmlns:a16="http://schemas.microsoft.com/office/drawing/2014/main" id="{D5010EFE-117D-24AE-041D-6E0485318E8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20" y="2498"/>
              <a:ext cx="33" cy="32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6993" name="Oval 164">
              <a:extLst>
                <a:ext uri="{FF2B5EF4-FFF2-40B4-BE49-F238E27FC236}">
                  <a16:creationId xmlns:a16="http://schemas.microsoft.com/office/drawing/2014/main" id="{BC2F86ED-812E-AF89-DC09-4758787EAAC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22" y="2498"/>
              <a:ext cx="32" cy="32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6994" name="Oval 165">
              <a:extLst>
                <a:ext uri="{FF2B5EF4-FFF2-40B4-BE49-F238E27FC236}">
                  <a16:creationId xmlns:a16="http://schemas.microsoft.com/office/drawing/2014/main" id="{CF09ACBC-8688-881F-54CE-20131B89DA7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24" y="2494"/>
              <a:ext cx="33" cy="33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6995" name="Oval 166">
              <a:extLst>
                <a:ext uri="{FF2B5EF4-FFF2-40B4-BE49-F238E27FC236}">
                  <a16:creationId xmlns:a16="http://schemas.microsoft.com/office/drawing/2014/main" id="{A89692CB-8DE2-DF9D-9EF8-E9506CB5CFA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27" y="2490"/>
              <a:ext cx="32" cy="33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6996" name="Oval 167">
              <a:extLst>
                <a:ext uri="{FF2B5EF4-FFF2-40B4-BE49-F238E27FC236}">
                  <a16:creationId xmlns:a16="http://schemas.microsoft.com/office/drawing/2014/main" id="{90D04A4D-884E-28AC-7329-A43EF9C118C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28" y="2489"/>
              <a:ext cx="33" cy="32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6997" name="Oval 168">
              <a:extLst>
                <a:ext uri="{FF2B5EF4-FFF2-40B4-BE49-F238E27FC236}">
                  <a16:creationId xmlns:a16="http://schemas.microsoft.com/office/drawing/2014/main" id="{C322BFED-BEFE-087A-8910-F37DCBA7E46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31" y="2489"/>
              <a:ext cx="32" cy="32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6998" name="Oval 169">
              <a:extLst>
                <a:ext uri="{FF2B5EF4-FFF2-40B4-BE49-F238E27FC236}">
                  <a16:creationId xmlns:a16="http://schemas.microsoft.com/office/drawing/2014/main" id="{E3E6C94A-3F29-ED3F-4A92-91A627B8A9A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32" y="2488"/>
              <a:ext cx="33" cy="32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6999" name="Oval 170">
              <a:extLst>
                <a:ext uri="{FF2B5EF4-FFF2-40B4-BE49-F238E27FC236}">
                  <a16:creationId xmlns:a16="http://schemas.microsoft.com/office/drawing/2014/main" id="{A7886E44-95E1-AA04-1E9B-10F419A0BFA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35" y="2488"/>
              <a:ext cx="32" cy="32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7000" name="Oval 171">
              <a:extLst>
                <a:ext uri="{FF2B5EF4-FFF2-40B4-BE49-F238E27FC236}">
                  <a16:creationId xmlns:a16="http://schemas.microsoft.com/office/drawing/2014/main" id="{16275CE5-EDE9-695D-DA05-431E6C2947D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36" y="2488"/>
              <a:ext cx="33" cy="32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7001" name="Oval 172">
              <a:extLst>
                <a:ext uri="{FF2B5EF4-FFF2-40B4-BE49-F238E27FC236}">
                  <a16:creationId xmlns:a16="http://schemas.microsoft.com/office/drawing/2014/main" id="{E7C675E4-7550-666C-AB50-CC0476C25A5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39" y="2486"/>
              <a:ext cx="32" cy="33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7002" name="Oval 173">
              <a:extLst>
                <a:ext uri="{FF2B5EF4-FFF2-40B4-BE49-F238E27FC236}">
                  <a16:creationId xmlns:a16="http://schemas.microsoft.com/office/drawing/2014/main" id="{AE38B1E2-F39A-4680-BC0A-2B43E919859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40" y="2486"/>
              <a:ext cx="32" cy="33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7003" name="Oval 174">
              <a:extLst>
                <a:ext uri="{FF2B5EF4-FFF2-40B4-BE49-F238E27FC236}">
                  <a16:creationId xmlns:a16="http://schemas.microsoft.com/office/drawing/2014/main" id="{C584437A-8689-7D04-5CB9-C302C50C501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43" y="2485"/>
              <a:ext cx="32" cy="32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7004" name="Oval 175">
              <a:extLst>
                <a:ext uri="{FF2B5EF4-FFF2-40B4-BE49-F238E27FC236}">
                  <a16:creationId xmlns:a16="http://schemas.microsoft.com/office/drawing/2014/main" id="{48B16B87-B95C-A352-3EBE-7B3F80B0370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44" y="2484"/>
              <a:ext cx="32" cy="32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7005" name="Oval 176">
              <a:extLst>
                <a:ext uri="{FF2B5EF4-FFF2-40B4-BE49-F238E27FC236}">
                  <a16:creationId xmlns:a16="http://schemas.microsoft.com/office/drawing/2014/main" id="{2C7E2025-5534-27A1-419A-AE765565019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46" y="2482"/>
              <a:ext cx="33" cy="33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7006" name="Oval 177">
              <a:extLst>
                <a:ext uri="{FF2B5EF4-FFF2-40B4-BE49-F238E27FC236}">
                  <a16:creationId xmlns:a16="http://schemas.microsoft.com/office/drawing/2014/main" id="{DF6028B6-98B1-5CE2-D91A-F667974E3B0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48" y="2482"/>
              <a:ext cx="32" cy="33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7007" name="Oval 178">
              <a:extLst>
                <a:ext uri="{FF2B5EF4-FFF2-40B4-BE49-F238E27FC236}">
                  <a16:creationId xmlns:a16="http://schemas.microsoft.com/office/drawing/2014/main" id="{2316161F-F913-2F28-2B22-3CE4DA139A6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49" y="2481"/>
              <a:ext cx="33" cy="33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7008" name="Oval 179">
              <a:extLst>
                <a:ext uri="{FF2B5EF4-FFF2-40B4-BE49-F238E27FC236}">
                  <a16:creationId xmlns:a16="http://schemas.microsoft.com/office/drawing/2014/main" id="{72942B4B-42C0-0540-4E0E-82E3B37C9C9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52" y="2481"/>
              <a:ext cx="32" cy="33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7009" name="Oval 180">
              <a:extLst>
                <a:ext uri="{FF2B5EF4-FFF2-40B4-BE49-F238E27FC236}">
                  <a16:creationId xmlns:a16="http://schemas.microsoft.com/office/drawing/2014/main" id="{EB2720DF-307D-1F6F-47BF-487F1F780DA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53" y="2480"/>
              <a:ext cx="32" cy="32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7010" name="Oval 181">
              <a:extLst>
                <a:ext uri="{FF2B5EF4-FFF2-40B4-BE49-F238E27FC236}">
                  <a16:creationId xmlns:a16="http://schemas.microsoft.com/office/drawing/2014/main" id="{38985425-5587-EE47-0CF1-A7999C656AF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56" y="2480"/>
              <a:ext cx="32" cy="32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7011" name="Oval 182">
              <a:extLst>
                <a:ext uri="{FF2B5EF4-FFF2-40B4-BE49-F238E27FC236}">
                  <a16:creationId xmlns:a16="http://schemas.microsoft.com/office/drawing/2014/main" id="{901A7DC5-7838-4469-F631-E4ADDE66EAC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57" y="2480"/>
              <a:ext cx="32" cy="32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7012" name="Oval 183">
              <a:extLst>
                <a:ext uri="{FF2B5EF4-FFF2-40B4-BE49-F238E27FC236}">
                  <a16:creationId xmlns:a16="http://schemas.microsoft.com/office/drawing/2014/main" id="{0FA82018-9D86-3E6B-BEC2-B0648F753BA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59" y="2480"/>
              <a:ext cx="33" cy="32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7013" name="Oval 184">
              <a:extLst>
                <a:ext uri="{FF2B5EF4-FFF2-40B4-BE49-F238E27FC236}">
                  <a16:creationId xmlns:a16="http://schemas.microsoft.com/office/drawing/2014/main" id="{D1613241-74BE-A910-8E95-2741B61B9E7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61" y="2477"/>
              <a:ext cx="32" cy="33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7014" name="Oval 185">
              <a:extLst>
                <a:ext uri="{FF2B5EF4-FFF2-40B4-BE49-F238E27FC236}">
                  <a16:creationId xmlns:a16="http://schemas.microsoft.com/office/drawing/2014/main" id="{4789C875-D763-2518-DFC6-DADD574761C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62" y="2476"/>
              <a:ext cx="33" cy="32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7015" name="Oval 186">
              <a:extLst>
                <a:ext uri="{FF2B5EF4-FFF2-40B4-BE49-F238E27FC236}">
                  <a16:creationId xmlns:a16="http://schemas.microsoft.com/office/drawing/2014/main" id="{AD19E754-7AC9-104D-4F0E-CE8ACEFFCA5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65" y="2476"/>
              <a:ext cx="32" cy="32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7016" name="Oval 187">
              <a:extLst>
                <a:ext uri="{FF2B5EF4-FFF2-40B4-BE49-F238E27FC236}">
                  <a16:creationId xmlns:a16="http://schemas.microsoft.com/office/drawing/2014/main" id="{345B0056-C1A2-8094-B02A-A4FC8FAAAF0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66" y="2475"/>
              <a:ext cx="32" cy="32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7017" name="Oval 188">
              <a:extLst>
                <a:ext uri="{FF2B5EF4-FFF2-40B4-BE49-F238E27FC236}">
                  <a16:creationId xmlns:a16="http://schemas.microsoft.com/office/drawing/2014/main" id="{CCEA5425-E4CF-59D6-17C0-4756A55AEF0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69" y="2473"/>
              <a:ext cx="32" cy="33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7018" name="Oval 189">
              <a:extLst>
                <a:ext uri="{FF2B5EF4-FFF2-40B4-BE49-F238E27FC236}">
                  <a16:creationId xmlns:a16="http://schemas.microsoft.com/office/drawing/2014/main" id="{09E8A141-2C7F-ECFE-C3AC-5A08434BE65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70" y="2469"/>
              <a:ext cx="32" cy="33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7019" name="Oval 190">
              <a:extLst>
                <a:ext uri="{FF2B5EF4-FFF2-40B4-BE49-F238E27FC236}">
                  <a16:creationId xmlns:a16="http://schemas.microsoft.com/office/drawing/2014/main" id="{C4BDE794-87D1-FEE9-D2C3-111EDFC161C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71" y="2469"/>
              <a:ext cx="33" cy="33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7020" name="Oval 191">
              <a:extLst>
                <a:ext uri="{FF2B5EF4-FFF2-40B4-BE49-F238E27FC236}">
                  <a16:creationId xmlns:a16="http://schemas.microsoft.com/office/drawing/2014/main" id="{A202909F-3CBC-E91E-BA31-64D5E348D44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74" y="2469"/>
              <a:ext cx="32" cy="33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7021" name="Oval 192">
              <a:extLst>
                <a:ext uri="{FF2B5EF4-FFF2-40B4-BE49-F238E27FC236}">
                  <a16:creationId xmlns:a16="http://schemas.microsoft.com/office/drawing/2014/main" id="{3E868F25-9FEC-B3D0-7776-6E9BA48ACCC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75" y="2468"/>
              <a:ext cx="33" cy="33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7022" name="Oval 193">
              <a:extLst>
                <a:ext uri="{FF2B5EF4-FFF2-40B4-BE49-F238E27FC236}">
                  <a16:creationId xmlns:a16="http://schemas.microsoft.com/office/drawing/2014/main" id="{9A1EBD1C-A1F6-7F41-7B27-C3297AE0896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76" y="2468"/>
              <a:ext cx="33" cy="33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7023" name="Oval 194">
              <a:extLst>
                <a:ext uri="{FF2B5EF4-FFF2-40B4-BE49-F238E27FC236}">
                  <a16:creationId xmlns:a16="http://schemas.microsoft.com/office/drawing/2014/main" id="{ECEE1BCC-1F66-B7C2-EA9A-3EA355398CE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79" y="2467"/>
              <a:ext cx="32" cy="32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7024" name="Oval 195">
              <a:extLst>
                <a:ext uri="{FF2B5EF4-FFF2-40B4-BE49-F238E27FC236}">
                  <a16:creationId xmlns:a16="http://schemas.microsoft.com/office/drawing/2014/main" id="{1E68472D-FB83-1A66-5FCC-C18F650C13B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80" y="2467"/>
              <a:ext cx="33" cy="32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7025" name="Oval 196">
              <a:extLst>
                <a:ext uri="{FF2B5EF4-FFF2-40B4-BE49-F238E27FC236}">
                  <a16:creationId xmlns:a16="http://schemas.microsoft.com/office/drawing/2014/main" id="{DAC9F6FA-9647-F028-80C5-55CB58020BF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82" y="2465"/>
              <a:ext cx="32" cy="33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7026" name="Oval 197">
              <a:extLst>
                <a:ext uri="{FF2B5EF4-FFF2-40B4-BE49-F238E27FC236}">
                  <a16:creationId xmlns:a16="http://schemas.microsoft.com/office/drawing/2014/main" id="{761ACBF8-BB7C-AA8A-F74B-E39DE1B92B5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84" y="2465"/>
              <a:ext cx="33" cy="33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7027" name="Oval 198">
              <a:extLst>
                <a:ext uri="{FF2B5EF4-FFF2-40B4-BE49-F238E27FC236}">
                  <a16:creationId xmlns:a16="http://schemas.microsoft.com/office/drawing/2014/main" id="{E00F9163-7D01-4543-1E9E-8CF5D72195A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85" y="2465"/>
              <a:ext cx="33" cy="33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7028" name="Oval 199">
              <a:extLst>
                <a:ext uri="{FF2B5EF4-FFF2-40B4-BE49-F238E27FC236}">
                  <a16:creationId xmlns:a16="http://schemas.microsoft.com/office/drawing/2014/main" id="{1E4C1BC4-7D76-05DC-572D-F7E028647A9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87" y="2464"/>
              <a:ext cx="32" cy="33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7029" name="Oval 200">
              <a:extLst>
                <a:ext uri="{FF2B5EF4-FFF2-40B4-BE49-F238E27FC236}">
                  <a16:creationId xmlns:a16="http://schemas.microsoft.com/office/drawing/2014/main" id="{E5A3E35D-E782-70AF-2985-4D55B10668C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89" y="2464"/>
              <a:ext cx="33" cy="33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7030" name="Oval 201">
              <a:extLst>
                <a:ext uri="{FF2B5EF4-FFF2-40B4-BE49-F238E27FC236}">
                  <a16:creationId xmlns:a16="http://schemas.microsoft.com/office/drawing/2014/main" id="{4E4FA3EC-1756-FC4E-9ADC-6481497720E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91" y="2464"/>
              <a:ext cx="32" cy="33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7031" name="Oval 202">
              <a:extLst>
                <a:ext uri="{FF2B5EF4-FFF2-40B4-BE49-F238E27FC236}">
                  <a16:creationId xmlns:a16="http://schemas.microsoft.com/office/drawing/2014/main" id="{CB8F049E-9338-9A31-CA41-C9009A0A9D7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92" y="2464"/>
              <a:ext cx="32" cy="33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7032" name="Oval 203">
              <a:extLst>
                <a:ext uri="{FF2B5EF4-FFF2-40B4-BE49-F238E27FC236}">
                  <a16:creationId xmlns:a16="http://schemas.microsoft.com/office/drawing/2014/main" id="{32B689D2-C170-EF66-3DAF-C22CE64F0CE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95" y="2463"/>
              <a:ext cx="32" cy="32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7033" name="Oval 204">
              <a:extLst>
                <a:ext uri="{FF2B5EF4-FFF2-40B4-BE49-F238E27FC236}">
                  <a16:creationId xmlns:a16="http://schemas.microsoft.com/office/drawing/2014/main" id="{444BE04F-7E3E-C045-5CB1-105BAC610F1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96" y="2463"/>
              <a:ext cx="32" cy="32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</p:grpSp>
      <p:grpSp>
        <p:nvGrpSpPr>
          <p:cNvPr id="8" name="Group 406">
            <a:extLst>
              <a:ext uri="{FF2B5EF4-FFF2-40B4-BE49-F238E27FC236}">
                <a16:creationId xmlns:a16="http://schemas.microsoft.com/office/drawing/2014/main" id="{461BA0AF-9D4F-6490-F09E-1C3746B18F78}"/>
              </a:ext>
            </a:extLst>
          </p:cNvPr>
          <p:cNvGrpSpPr>
            <a:grpSpLocks/>
          </p:cNvGrpSpPr>
          <p:nvPr/>
        </p:nvGrpSpPr>
        <p:grpSpPr bwMode="auto">
          <a:xfrm>
            <a:off x="3487738" y="3765550"/>
            <a:ext cx="438150" cy="195263"/>
            <a:chOff x="2197" y="2372"/>
            <a:chExt cx="276" cy="123"/>
          </a:xfrm>
        </p:grpSpPr>
        <p:sp>
          <p:nvSpPr>
            <p:cNvPr id="6634" name="Oval 206">
              <a:extLst>
                <a:ext uri="{FF2B5EF4-FFF2-40B4-BE49-F238E27FC236}">
                  <a16:creationId xmlns:a16="http://schemas.microsoft.com/office/drawing/2014/main" id="{0C4E917D-D841-67A4-884F-F035A03B665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97" y="2463"/>
              <a:ext cx="33" cy="32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6635" name="Oval 207">
              <a:extLst>
                <a:ext uri="{FF2B5EF4-FFF2-40B4-BE49-F238E27FC236}">
                  <a16:creationId xmlns:a16="http://schemas.microsoft.com/office/drawing/2014/main" id="{298DE74C-22D4-6D8E-5CEB-D138BEFBF40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98" y="2463"/>
              <a:ext cx="33" cy="32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6636" name="Oval 208">
              <a:extLst>
                <a:ext uri="{FF2B5EF4-FFF2-40B4-BE49-F238E27FC236}">
                  <a16:creationId xmlns:a16="http://schemas.microsoft.com/office/drawing/2014/main" id="{6CF35C6A-7FE0-D417-D1F5-95CBBF75CCD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01" y="2460"/>
              <a:ext cx="33" cy="33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6637" name="Oval 209">
              <a:extLst>
                <a:ext uri="{FF2B5EF4-FFF2-40B4-BE49-F238E27FC236}">
                  <a16:creationId xmlns:a16="http://schemas.microsoft.com/office/drawing/2014/main" id="{DA1F4AFB-87E4-FC9A-FBE0-8445974971C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02" y="2460"/>
              <a:ext cx="33" cy="33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6638" name="Oval 210">
              <a:extLst>
                <a:ext uri="{FF2B5EF4-FFF2-40B4-BE49-F238E27FC236}">
                  <a16:creationId xmlns:a16="http://schemas.microsoft.com/office/drawing/2014/main" id="{59F71B60-1482-06ED-C649-A3AA99616E5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04" y="2460"/>
              <a:ext cx="32" cy="33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6639" name="Oval 211">
              <a:extLst>
                <a:ext uri="{FF2B5EF4-FFF2-40B4-BE49-F238E27FC236}">
                  <a16:creationId xmlns:a16="http://schemas.microsoft.com/office/drawing/2014/main" id="{058703F6-167C-0656-A187-5779C34ACDF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05" y="2459"/>
              <a:ext cx="32" cy="32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6640" name="Oval 212">
              <a:extLst>
                <a:ext uri="{FF2B5EF4-FFF2-40B4-BE49-F238E27FC236}">
                  <a16:creationId xmlns:a16="http://schemas.microsoft.com/office/drawing/2014/main" id="{2A1531DE-3FE2-73CA-F234-A0A0AE21BEE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08" y="2459"/>
              <a:ext cx="32" cy="32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6641" name="Oval 213">
              <a:extLst>
                <a:ext uri="{FF2B5EF4-FFF2-40B4-BE49-F238E27FC236}">
                  <a16:creationId xmlns:a16="http://schemas.microsoft.com/office/drawing/2014/main" id="{9EA4914B-9EE1-E760-3C7D-86C52E736A3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09" y="2458"/>
              <a:ext cx="32" cy="32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6642" name="Oval 214">
              <a:extLst>
                <a:ext uri="{FF2B5EF4-FFF2-40B4-BE49-F238E27FC236}">
                  <a16:creationId xmlns:a16="http://schemas.microsoft.com/office/drawing/2014/main" id="{E1C6ACF8-BB58-E69A-C3A7-2FB4E0949A6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10" y="2458"/>
              <a:ext cx="33" cy="32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6643" name="Oval 215">
              <a:extLst>
                <a:ext uri="{FF2B5EF4-FFF2-40B4-BE49-F238E27FC236}">
                  <a16:creationId xmlns:a16="http://schemas.microsoft.com/office/drawing/2014/main" id="{B50AA4C7-5FC1-201E-0979-0E38FF55757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11" y="2456"/>
              <a:ext cx="33" cy="33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6644" name="Oval 216">
              <a:extLst>
                <a:ext uri="{FF2B5EF4-FFF2-40B4-BE49-F238E27FC236}">
                  <a16:creationId xmlns:a16="http://schemas.microsoft.com/office/drawing/2014/main" id="{9888D03C-3568-BBD0-BBE2-C8F56D9787A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14" y="2455"/>
              <a:ext cx="33" cy="33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6645" name="Oval 217">
              <a:extLst>
                <a:ext uri="{FF2B5EF4-FFF2-40B4-BE49-F238E27FC236}">
                  <a16:creationId xmlns:a16="http://schemas.microsoft.com/office/drawing/2014/main" id="{D0B65339-D504-7779-5192-F258716034C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15" y="2455"/>
              <a:ext cx="33" cy="33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6646" name="Oval 218">
              <a:extLst>
                <a:ext uri="{FF2B5EF4-FFF2-40B4-BE49-F238E27FC236}">
                  <a16:creationId xmlns:a16="http://schemas.microsoft.com/office/drawing/2014/main" id="{2912C3BF-0F5B-62C1-53CD-7065BDE28A5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17" y="2455"/>
              <a:ext cx="32" cy="33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6647" name="Oval 219">
              <a:extLst>
                <a:ext uri="{FF2B5EF4-FFF2-40B4-BE49-F238E27FC236}">
                  <a16:creationId xmlns:a16="http://schemas.microsoft.com/office/drawing/2014/main" id="{6275A577-9695-6222-24F9-B0D4FE85F34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18" y="2454"/>
              <a:ext cx="32" cy="32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6648" name="Oval 220">
              <a:extLst>
                <a:ext uri="{FF2B5EF4-FFF2-40B4-BE49-F238E27FC236}">
                  <a16:creationId xmlns:a16="http://schemas.microsoft.com/office/drawing/2014/main" id="{844859BC-AED1-949A-4DEE-2255442FE2E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19" y="2454"/>
              <a:ext cx="33" cy="32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6649" name="Oval 221">
              <a:extLst>
                <a:ext uri="{FF2B5EF4-FFF2-40B4-BE49-F238E27FC236}">
                  <a16:creationId xmlns:a16="http://schemas.microsoft.com/office/drawing/2014/main" id="{FA29549C-1792-6623-A0DD-5EAD7B82B00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22" y="2452"/>
              <a:ext cx="32" cy="33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6650" name="Oval 222">
              <a:extLst>
                <a:ext uri="{FF2B5EF4-FFF2-40B4-BE49-F238E27FC236}">
                  <a16:creationId xmlns:a16="http://schemas.microsoft.com/office/drawing/2014/main" id="{BBCC1A6B-F9ED-30AD-C87A-1A72ABA10D2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23" y="2452"/>
              <a:ext cx="33" cy="33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6651" name="Oval 223">
              <a:extLst>
                <a:ext uri="{FF2B5EF4-FFF2-40B4-BE49-F238E27FC236}">
                  <a16:creationId xmlns:a16="http://schemas.microsoft.com/office/drawing/2014/main" id="{388E65C2-65F3-902F-1923-F0D9B97DDA1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24" y="2452"/>
              <a:ext cx="33" cy="33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6652" name="Oval 224">
              <a:extLst>
                <a:ext uri="{FF2B5EF4-FFF2-40B4-BE49-F238E27FC236}">
                  <a16:creationId xmlns:a16="http://schemas.microsoft.com/office/drawing/2014/main" id="{A9628053-BC1A-13F7-63D1-175F4043F3B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26" y="2452"/>
              <a:ext cx="32" cy="33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6653" name="Oval 225">
              <a:extLst>
                <a:ext uri="{FF2B5EF4-FFF2-40B4-BE49-F238E27FC236}">
                  <a16:creationId xmlns:a16="http://schemas.microsoft.com/office/drawing/2014/main" id="{0532395D-7B06-3DE3-BE2A-30FA7AE4235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27" y="2452"/>
              <a:ext cx="33" cy="33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6654" name="Oval 226">
              <a:extLst>
                <a:ext uri="{FF2B5EF4-FFF2-40B4-BE49-F238E27FC236}">
                  <a16:creationId xmlns:a16="http://schemas.microsoft.com/office/drawing/2014/main" id="{A9F2B6B1-A20D-C660-AD80-5087AC68D19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30" y="2451"/>
              <a:ext cx="32" cy="33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6655" name="Oval 227">
              <a:extLst>
                <a:ext uri="{FF2B5EF4-FFF2-40B4-BE49-F238E27FC236}">
                  <a16:creationId xmlns:a16="http://schemas.microsoft.com/office/drawing/2014/main" id="{4EF97F74-C05E-726B-5C62-18B1A972495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31" y="2451"/>
              <a:ext cx="32" cy="33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6656" name="Oval 228">
              <a:extLst>
                <a:ext uri="{FF2B5EF4-FFF2-40B4-BE49-F238E27FC236}">
                  <a16:creationId xmlns:a16="http://schemas.microsoft.com/office/drawing/2014/main" id="{2C81594A-4F69-CEDB-BF06-D0523F901A7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32" y="2450"/>
              <a:ext cx="33" cy="32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6657" name="Oval 229">
              <a:extLst>
                <a:ext uri="{FF2B5EF4-FFF2-40B4-BE49-F238E27FC236}">
                  <a16:creationId xmlns:a16="http://schemas.microsoft.com/office/drawing/2014/main" id="{ABE40D47-6A7D-1B3A-07CD-402BDC8C7B9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34" y="2450"/>
              <a:ext cx="32" cy="32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6658" name="Oval 230">
              <a:extLst>
                <a:ext uri="{FF2B5EF4-FFF2-40B4-BE49-F238E27FC236}">
                  <a16:creationId xmlns:a16="http://schemas.microsoft.com/office/drawing/2014/main" id="{E3FCC8B2-CAA7-2E35-DB39-67141D38A77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35" y="2449"/>
              <a:ext cx="32" cy="32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6659" name="Oval 231">
              <a:extLst>
                <a:ext uri="{FF2B5EF4-FFF2-40B4-BE49-F238E27FC236}">
                  <a16:creationId xmlns:a16="http://schemas.microsoft.com/office/drawing/2014/main" id="{9875AEA0-B676-36AD-C52F-65B611772FA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36" y="2449"/>
              <a:ext cx="33" cy="32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6660" name="Oval 232">
              <a:extLst>
                <a:ext uri="{FF2B5EF4-FFF2-40B4-BE49-F238E27FC236}">
                  <a16:creationId xmlns:a16="http://schemas.microsoft.com/office/drawing/2014/main" id="{7ADE5692-B569-EBEC-EAE4-8A62E491AA0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39" y="2449"/>
              <a:ext cx="32" cy="32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6661" name="Oval 233">
              <a:extLst>
                <a:ext uri="{FF2B5EF4-FFF2-40B4-BE49-F238E27FC236}">
                  <a16:creationId xmlns:a16="http://schemas.microsoft.com/office/drawing/2014/main" id="{B61CC097-058F-9911-EFE1-AFF5B3C5BE1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40" y="2447"/>
              <a:ext cx="33" cy="33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6662" name="Oval 234">
              <a:extLst>
                <a:ext uri="{FF2B5EF4-FFF2-40B4-BE49-F238E27FC236}">
                  <a16:creationId xmlns:a16="http://schemas.microsoft.com/office/drawing/2014/main" id="{EB623445-955E-CC1F-5C92-65466E0A0FF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41" y="2446"/>
              <a:ext cx="33" cy="32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6663" name="Oval 235">
              <a:extLst>
                <a:ext uri="{FF2B5EF4-FFF2-40B4-BE49-F238E27FC236}">
                  <a16:creationId xmlns:a16="http://schemas.microsoft.com/office/drawing/2014/main" id="{3CB050C5-1F9C-C7F1-612D-CB5AA8F3888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43" y="2446"/>
              <a:ext cx="32" cy="32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6664" name="Oval 236">
              <a:extLst>
                <a:ext uri="{FF2B5EF4-FFF2-40B4-BE49-F238E27FC236}">
                  <a16:creationId xmlns:a16="http://schemas.microsoft.com/office/drawing/2014/main" id="{563F8D57-762B-89D8-0AFF-2BA4ABB4ADE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44" y="2445"/>
              <a:ext cx="32" cy="32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6665" name="Oval 237">
              <a:extLst>
                <a:ext uri="{FF2B5EF4-FFF2-40B4-BE49-F238E27FC236}">
                  <a16:creationId xmlns:a16="http://schemas.microsoft.com/office/drawing/2014/main" id="{AC65D71C-1EBE-7B4D-DCB5-26C0262BB9F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45" y="2445"/>
              <a:ext cx="33" cy="32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6666" name="Oval 238">
              <a:extLst>
                <a:ext uri="{FF2B5EF4-FFF2-40B4-BE49-F238E27FC236}">
                  <a16:creationId xmlns:a16="http://schemas.microsoft.com/office/drawing/2014/main" id="{92597E6E-6FDC-0024-CC38-81BD8D8B91F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47" y="2443"/>
              <a:ext cx="32" cy="33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6667" name="Oval 239">
              <a:extLst>
                <a:ext uri="{FF2B5EF4-FFF2-40B4-BE49-F238E27FC236}">
                  <a16:creationId xmlns:a16="http://schemas.microsoft.com/office/drawing/2014/main" id="{4553D624-1D5F-EB98-3F67-E9DA176B9F8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49" y="2443"/>
              <a:ext cx="33" cy="33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6668" name="Oval 240">
              <a:extLst>
                <a:ext uri="{FF2B5EF4-FFF2-40B4-BE49-F238E27FC236}">
                  <a16:creationId xmlns:a16="http://schemas.microsoft.com/office/drawing/2014/main" id="{4C7A3D91-D039-616C-EC09-EFA60B7C88D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50" y="2443"/>
              <a:ext cx="33" cy="33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6669" name="Oval 241">
              <a:extLst>
                <a:ext uri="{FF2B5EF4-FFF2-40B4-BE49-F238E27FC236}">
                  <a16:creationId xmlns:a16="http://schemas.microsoft.com/office/drawing/2014/main" id="{DC9DDC03-A462-774E-F37B-B236BE3E2CC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52" y="2443"/>
              <a:ext cx="32" cy="33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6670" name="Oval 242">
              <a:extLst>
                <a:ext uri="{FF2B5EF4-FFF2-40B4-BE49-F238E27FC236}">
                  <a16:creationId xmlns:a16="http://schemas.microsoft.com/office/drawing/2014/main" id="{983E425A-5574-E4B1-3454-F59B20050BE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53" y="2441"/>
              <a:ext cx="33" cy="32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6671" name="Oval 243">
              <a:extLst>
                <a:ext uri="{FF2B5EF4-FFF2-40B4-BE49-F238E27FC236}">
                  <a16:creationId xmlns:a16="http://schemas.microsoft.com/office/drawing/2014/main" id="{CD4294CC-C07D-B1DC-EF77-335A3D80AE8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54" y="2439"/>
              <a:ext cx="33" cy="33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6672" name="Oval 244">
              <a:extLst>
                <a:ext uri="{FF2B5EF4-FFF2-40B4-BE49-F238E27FC236}">
                  <a16:creationId xmlns:a16="http://schemas.microsoft.com/office/drawing/2014/main" id="{CCC3904F-3076-B331-A01A-EB4D0B21B79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56" y="2438"/>
              <a:ext cx="32" cy="33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6673" name="Oval 245">
              <a:extLst>
                <a:ext uri="{FF2B5EF4-FFF2-40B4-BE49-F238E27FC236}">
                  <a16:creationId xmlns:a16="http://schemas.microsoft.com/office/drawing/2014/main" id="{69885FB9-8D59-A607-BE10-C97432F243A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57" y="2434"/>
              <a:ext cx="32" cy="33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6674" name="Oval 246">
              <a:extLst>
                <a:ext uri="{FF2B5EF4-FFF2-40B4-BE49-F238E27FC236}">
                  <a16:creationId xmlns:a16="http://schemas.microsoft.com/office/drawing/2014/main" id="{7792C085-650A-5129-402F-1ECFF179E9F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58" y="2433"/>
              <a:ext cx="33" cy="32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6675" name="Oval 247">
              <a:extLst>
                <a:ext uri="{FF2B5EF4-FFF2-40B4-BE49-F238E27FC236}">
                  <a16:creationId xmlns:a16="http://schemas.microsoft.com/office/drawing/2014/main" id="{9474C9EE-508F-F8BF-B16F-B367F501B9E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60" y="2433"/>
              <a:ext cx="32" cy="32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6676" name="Oval 248">
              <a:extLst>
                <a:ext uri="{FF2B5EF4-FFF2-40B4-BE49-F238E27FC236}">
                  <a16:creationId xmlns:a16="http://schemas.microsoft.com/office/drawing/2014/main" id="{C27F16D9-BA42-E159-232F-64B7F316445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61" y="2433"/>
              <a:ext cx="32" cy="32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6677" name="Oval 249">
              <a:extLst>
                <a:ext uri="{FF2B5EF4-FFF2-40B4-BE49-F238E27FC236}">
                  <a16:creationId xmlns:a16="http://schemas.microsoft.com/office/drawing/2014/main" id="{59D73DBA-AD53-0A7A-FDA6-3D759735572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63" y="2432"/>
              <a:ext cx="33" cy="32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6678" name="Oval 250">
              <a:extLst>
                <a:ext uri="{FF2B5EF4-FFF2-40B4-BE49-F238E27FC236}">
                  <a16:creationId xmlns:a16="http://schemas.microsoft.com/office/drawing/2014/main" id="{994E5900-65F2-4944-797C-413F2AE3B70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65" y="2432"/>
              <a:ext cx="32" cy="32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6679" name="Oval 251">
              <a:extLst>
                <a:ext uri="{FF2B5EF4-FFF2-40B4-BE49-F238E27FC236}">
                  <a16:creationId xmlns:a16="http://schemas.microsoft.com/office/drawing/2014/main" id="{17A7FD54-CD21-472C-5549-192C30B3C7D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66" y="2429"/>
              <a:ext cx="33" cy="33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6680" name="Oval 252">
              <a:extLst>
                <a:ext uri="{FF2B5EF4-FFF2-40B4-BE49-F238E27FC236}">
                  <a16:creationId xmlns:a16="http://schemas.microsoft.com/office/drawing/2014/main" id="{10034D0B-67FC-9C6F-80BB-D9393069261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67" y="2429"/>
              <a:ext cx="33" cy="33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6681" name="Oval 253">
              <a:extLst>
                <a:ext uri="{FF2B5EF4-FFF2-40B4-BE49-F238E27FC236}">
                  <a16:creationId xmlns:a16="http://schemas.microsoft.com/office/drawing/2014/main" id="{74FCA708-C801-AC15-7E8F-F3391ECD43B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69" y="2429"/>
              <a:ext cx="32" cy="33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6682" name="Oval 254">
              <a:extLst>
                <a:ext uri="{FF2B5EF4-FFF2-40B4-BE49-F238E27FC236}">
                  <a16:creationId xmlns:a16="http://schemas.microsoft.com/office/drawing/2014/main" id="{9FA64326-B320-FFE0-272E-FBA5630738D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70" y="2426"/>
              <a:ext cx="32" cy="33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6683" name="Oval 255">
              <a:extLst>
                <a:ext uri="{FF2B5EF4-FFF2-40B4-BE49-F238E27FC236}">
                  <a16:creationId xmlns:a16="http://schemas.microsoft.com/office/drawing/2014/main" id="{9748FACE-9B81-66E5-0F24-F4F3D064C93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71" y="2425"/>
              <a:ext cx="33" cy="33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6684" name="Oval 256">
              <a:extLst>
                <a:ext uri="{FF2B5EF4-FFF2-40B4-BE49-F238E27FC236}">
                  <a16:creationId xmlns:a16="http://schemas.microsoft.com/office/drawing/2014/main" id="{D1A56B8A-F813-D8F8-6C42-5183CA0220E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73" y="2425"/>
              <a:ext cx="32" cy="33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6685" name="Oval 257">
              <a:extLst>
                <a:ext uri="{FF2B5EF4-FFF2-40B4-BE49-F238E27FC236}">
                  <a16:creationId xmlns:a16="http://schemas.microsoft.com/office/drawing/2014/main" id="{32BD42D0-EECC-E7DA-648C-79C3FB5B818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74" y="2425"/>
              <a:ext cx="32" cy="33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6686" name="Oval 258">
              <a:extLst>
                <a:ext uri="{FF2B5EF4-FFF2-40B4-BE49-F238E27FC236}">
                  <a16:creationId xmlns:a16="http://schemas.microsoft.com/office/drawing/2014/main" id="{76040F2A-C286-7812-E2F2-6D4FD139478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75" y="2425"/>
              <a:ext cx="33" cy="33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6687" name="Oval 259">
              <a:extLst>
                <a:ext uri="{FF2B5EF4-FFF2-40B4-BE49-F238E27FC236}">
                  <a16:creationId xmlns:a16="http://schemas.microsoft.com/office/drawing/2014/main" id="{A8A8132C-168A-2216-9A59-91A2FE937A0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76" y="2422"/>
              <a:ext cx="33" cy="33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6688" name="Oval 260">
              <a:extLst>
                <a:ext uri="{FF2B5EF4-FFF2-40B4-BE49-F238E27FC236}">
                  <a16:creationId xmlns:a16="http://schemas.microsoft.com/office/drawing/2014/main" id="{458ACE34-FF85-6DD8-67B7-4ED6C51F3D6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78" y="2422"/>
              <a:ext cx="32" cy="33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6689" name="Oval 261">
              <a:extLst>
                <a:ext uri="{FF2B5EF4-FFF2-40B4-BE49-F238E27FC236}">
                  <a16:creationId xmlns:a16="http://schemas.microsoft.com/office/drawing/2014/main" id="{C80C405A-0CBC-5820-4DCD-AB7FACB8860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79" y="2421"/>
              <a:ext cx="33" cy="33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6690" name="Oval 262">
              <a:extLst>
                <a:ext uri="{FF2B5EF4-FFF2-40B4-BE49-F238E27FC236}">
                  <a16:creationId xmlns:a16="http://schemas.microsoft.com/office/drawing/2014/main" id="{36CCEA05-A75F-959D-4B58-9F4396F7EE5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80" y="2421"/>
              <a:ext cx="33" cy="33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6691" name="Oval 263">
              <a:extLst>
                <a:ext uri="{FF2B5EF4-FFF2-40B4-BE49-F238E27FC236}">
                  <a16:creationId xmlns:a16="http://schemas.microsoft.com/office/drawing/2014/main" id="{2C1978F8-D0EE-8251-C200-474EE57D6D4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82" y="2421"/>
              <a:ext cx="32" cy="33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6692" name="Oval 264">
              <a:extLst>
                <a:ext uri="{FF2B5EF4-FFF2-40B4-BE49-F238E27FC236}">
                  <a16:creationId xmlns:a16="http://schemas.microsoft.com/office/drawing/2014/main" id="{AFF7C19D-5F90-DE6E-D4B5-8F06B884642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83" y="2421"/>
              <a:ext cx="32" cy="33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6693" name="Oval 265">
              <a:extLst>
                <a:ext uri="{FF2B5EF4-FFF2-40B4-BE49-F238E27FC236}">
                  <a16:creationId xmlns:a16="http://schemas.microsoft.com/office/drawing/2014/main" id="{AD76B4B2-6ABD-E74C-0C61-4CA8F5FB567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84" y="2421"/>
              <a:ext cx="33" cy="33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6694" name="Oval 266">
              <a:extLst>
                <a:ext uri="{FF2B5EF4-FFF2-40B4-BE49-F238E27FC236}">
                  <a16:creationId xmlns:a16="http://schemas.microsoft.com/office/drawing/2014/main" id="{F5BB86CD-C706-EEAA-15D6-D35B7C77685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86" y="2420"/>
              <a:ext cx="32" cy="32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6695" name="Oval 267">
              <a:extLst>
                <a:ext uri="{FF2B5EF4-FFF2-40B4-BE49-F238E27FC236}">
                  <a16:creationId xmlns:a16="http://schemas.microsoft.com/office/drawing/2014/main" id="{68F19E59-FD47-10A2-8229-FFF6FC6C32C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87" y="2420"/>
              <a:ext cx="32" cy="32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6696" name="Oval 268">
              <a:extLst>
                <a:ext uri="{FF2B5EF4-FFF2-40B4-BE49-F238E27FC236}">
                  <a16:creationId xmlns:a16="http://schemas.microsoft.com/office/drawing/2014/main" id="{85DA3F6B-0595-C3FF-ADAB-E5D14ABF908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89" y="2420"/>
              <a:ext cx="33" cy="32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6697" name="Oval 269">
              <a:extLst>
                <a:ext uri="{FF2B5EF4-FFF2-40B4-BE49-F238E27FC236}">
                  <a16:creationId xmlns:a16="http://schemas.microsoft.com/office/drawing/2014/main" id="{9E6351C8-54AC-FB56-E536-AF69E24CEE4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91" y="2419"/>
              <a:ext cx="32" cy="32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6698" name="Oval 270">
              <a:extLst>
                <a:ext uri="{FF2B5EF4-FFF2-40B4-BE49-F238E27FC236}">
                  <a16:creationId xmlns:a16="http://schemas.microsoft.com/office/drawing/2014/main" id="{911135A9-6526-C868-25AD-99B70314E25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92" y="2419"/>
              <a:ext cx="33" cy="32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6699" name="Oval 271">
              <a:extLst>
                <a:ext uri="{FF2B5EF4-FFF2-40B4-BE49-F238E27FC236}">
                  <a16:creationId xmlns:a16="http://schemas.microsoft.com/office/drawing/2014/main" id="{3795391C-06BB-911F-50C5-77F0D0F650F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93" y="2419"/>
              <a:ext cx="33" cy="32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6700" name="Oval 272">
              <a:extLst>
                <a:ext uri="{FF2B5EF4-FFF2-40B4-BE49-F238E27FC236}">
                  <a16:creationId xmlns:a16="http://schemas.microsoft.com/office/drawing/2014/main" id="{E9E548A8-8D97-89A3-041B-8E5F12E1A1E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95" y="2419"/>
              <a:ext cx="32" cy="32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6701" name="Oval 273">
              <a:extLst>
                <a:ext uri="{FF2B5EF4-FFF2-40B4-BE49-F238E27FC236}">
                  <a16:creationId xmlns:a16="http://schemas.microsoft.com/office/drawing/2014/main" id="{A93F5913-C58F-AE75-6DD5-17EF9440CB6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96" y="2419"/>
              <a:ext cx="32" cy="32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6702" name="Oval 274">
              <a:extLst>
                <a:ext uri="{FF2B5EF4-FFF2-40B4-BE49-F238E27FC236}">
                  <a16:creationId xmlns:a16="http://schemas.microsoft.com/office/drawing/2014/main" id="{DF54965A-E03D-C6FF-D7A8-094F9DB9852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97" y="2419"/>
              <a:ext cx="33" cy="32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6703" name="Oval 275">
              <a:extLst>
                <a:ext uri="{FF2B5EF4-FFF2-40B4-BE49-F238E27FC236}">
                  <a16:creationId xmlns:a16="http://schemas.microsoft.com/office/drawing/2014/main" id="{F339D361-92E8-8BBE-B873-69D08291D37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99" y="2419"/>
              <a:ext cx="32" cy="32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6704" name="Oval 276">
              <a:extLst>
                <a:ext uri="{FF2B5EF4-FFF2-40B4-BE49-F238E27FC236}">
                  <a16:creationId xmlns:a16="http://schemas.microsoft.com/office/drawing/2014/main" id="{FF48A369-9AA4-CD98-18E7-FDB61FC160A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00" y="2416"/>
              <a:ext cx="32" cy="33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6705" name="Oval 277">
              <a:extLst>
                <a:ext uri="{FF2B5EF4-FFF2-40B4-BE49-F238E27FC236}">
                  <a16:creationId xmlns:a16="http://schemas.microsoft.com/office/drawing/2014/main" id="{BF0EDC82-49B8-9EBC-7963-84B6B68C326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01" y="2416"/>
              <a:ext cx="33" cy="33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6706" name="Oval 278">
              <a:extLst>
                <a:ext uri="{FF2B5EF4-FFF2-40B4-BE49-F238E27FC236}">
                  <a16:creationId xmlns:a16="http://schemas.microsoft.com/office/drawing/2014/main" id="{BF256263-651D-DE8A-66A0-CE1873ADCC7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02" y="2416"/>
              <a:ext cx="33" cy="33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6707" name="Oval 279">
              <a:extLst>
                <a:ext uri="{FF2B5EF4-FFF2-40B4-BE49-F238E27FC236}">
                  <a16:creationId xmlns:a16="http://schemas.microsoft.com/office/drawing/2014/main" id="{375E91D9-466D-38B6-57C8-263375FC94F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04" y="2416"/>
              <a:ext cx="32" cy="33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6708" name="Oval 280">
              <a:extLst>
                <a:ext uri="{FF2B5EF4-FFF2-40B4-BE49-F238E27FC236}">
                  <a16:creationId xmlns:a16="http://schemas.microsoft.com/office/drawing/2014/main" id="{A6F905FD-25C6-E825-3FF7-DFE6BC19601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05" y="2416"/>
              <a:ext cx="33" cy="33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6709" name="Oval 281">
              <a:extLst>
                <a:ext uri="{FF2B5EF4-FFF2-40B4-BE49-F238E27FC236}">
                  <a16:creationId xmlns:a16="http://schemas.microsoft.com/office/drawing/2014/main" id="{3A071FBD-C5BB-99D2-0D66-66972DF9E3B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05" y="2416"/>
              <a:ext cx="33" cy="33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6710" name="Oval 282">
              <a:extLst>
                <a:ext uri="{FF2B5EF4-FFF2-40B4-BE49-F238E27FC236}">
                  <a16:creationId xmlns:a16="http://schemas.microsoft.com/office/drawing/2014/main" id="{0F6C1875-A07F-E363-75AA-2F6AFEEA04C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06" y="2415"/>
              <a:ext cx="33" cy="32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6711" name="Oval 283">
              <a:extLst>
                <a:ext uri="{FF2B5EF4-FFF2-40B4-BE49-F238E27FC236}">
                  <a16:creationId xmlns:a16="http://schemas.microsoft.com/office/drawing/2014/main" id="{1C3DA49A-008B-4BC8-DAB2-B5FAFAEF85E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08" y="2413"/>
              <a:ext cx="32" cy="33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6712" name="Oval 284">
              <a:extLst>
                <a:ext uri="{FF2B5EF4-FFF2-40B4-BE49-F238E27FC236}">
                  <a16:creationId xmlns:a16="http://schemas.microsoft.com/office/drawing/2014/main" id="{AF814151-916A-298E-026D-E3C7C0BF956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09" y="2413"/>
              <a:ext cx="32" cy="33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6713" name="Oval 285">
              <a:extLst>
                <a:ext uri="{FF2B5EF4-FFF2-40B4-BE49-F238E27FC236}">
                  <a16:creationId xmlns:a16="http://schemas.microsoft.com/office/drawing/2014/main" id="{D437B054-5DB9-6683-8029-24AF59E0610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10" y="2413"/>
              <a:ext cx="33" cy="33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6714" name="Oval 286">
              <a:extLst>
                <a:ext uri="{FF2B5EF4-FFF2-40B4-BE49-F238E27FC236}">
                  <a16:creationId xmlns:a16="http://schemas.microsoft.com/office/drawing/2014/main" id="{BABBCAAB-E603-63B6-A9A6-14FD18E0B79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12" y="2412"/>
              <a:ext cx="32" cy="33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6715" name="Oval 287">
              <a:extLst>
                <a:ext uri="{FF2B5EF4-FFF2-40B4-BE49-F238E27FC236}">
                  <a16:creationId xmlns:a16="http://schemas.microsoft.com/office/drawing/2014/main" id="{83A6C6E3-528A-C119-C8A8-675B67EF3F8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13" y="2412"/>
              <a:ext cx="32" cy="33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6716" name="Oval 288">
              <a:extLst>
                <a:ext uri="{FF2B5EF4-FFF2-40B4-BE49-F238E27FC236}">
                  <a16:creationId xmlns:a16="http://schemas.microsoft.com/office/drawing/2014/main" id="{28DE6755-D427-8829-503E-59FC32B3D4C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14" y="2412"/>
              <a:ext cx="33" cy="33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6717" name="Oval 289">
              <a:extLst>
                <a:ext uri="{FF2B5EF4-FFF2-40B4-BE49-F238E27FC236}">
                  <a16:creationId xmlns:a16="http://schemas.microsoft.com/office/drawing/2014/main" id="{E46BF351-EF83-FCE3-0EA1-B918D848300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15" y="2411"/>
              <a:ext cx="33" cy="32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6718" name="Oval 290">
              <a:extLst>
                <a:ext uri="{FF2B5EF4-FFF2-40B4-BE49-F238E27FC236}">
                  <a16:creationId xmlns:a16="http://schemas.microsoft.com/office/drawing/2014/main" id="{4D12222D-C7FE-1005-DEFC-A4B4025731C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17" y="2411"/>
              <a:ext cx="32" cy="32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6719" name="Oval 291">
              <a:extLst>
                <a:ext uri="{FF2B5EF4-FFF2-40B4-BE49-F238E27FC236}">
                  <a16:creationId xmlns:a16="http://schemas.microsoft.com/office/drawing/2014/main" id="{DDAD739A-DE55-C665-93FA-4451BCD9795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18" y="2411"/>
              <a:ext cx="33" cy="32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6720" name="Oval 292">
              <a:extLst>
                <a:ext uri="{FF2B5EF4-FFF2-40B4-BE49-F238E27FC236}">
                  <a16:creationId xmlns:a16="http://schemas.microsoft.com/office/drawing/2014/main" id="{99D10504-62E0-0353-EF81-A8B94460806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19" y="2411"/>
              <a:ext cx="33" cy="32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6721" name="Oval 293">
              <a:extLst>
                <a:ext uri="{FF2B5EF4-FFF2-40B4-BE49-F238E27FC236}">
                  <a16:creationId xmlns:a16="http://schemas.microsoft.com/office/drawing/2014/main" id="{8970AD33-A6B0-BE1D-5FA6-0CCC61CB100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21" y="2409"/>
              <a:ext cx="32" cy="33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6722" name="Oval 294">
              <a:extLst>
                <a:ext uri="{FF2B5EF4-FFF2-40B4-BE49-F238E27FC236}">
                  <a16:creationId xmlns:a16="http://schemas.microsoft.com/office/drawing/2014/main" id="{3BD91FFD-A82C-BEAF-B18F-37F2E558452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22" y="2409"/>
              <a:ext cx="32" cy="33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6723" name="Oval 295">
              <a:extLst>
                <a:ext uri="{FF2B5EF4-FFF2-40B4-BE49-F238E27FC236}">
                  <a16:creationId xmlns:a16="http://schemas.microsoft.com/office/drawing/2014/main" id="{48C929C6-B522-707B-21BF-A094211038C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23" y="2409"/>
              <a:ext cx="33" cy="33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6724" name="Oval 296">
              <a:extLst>
                <a:ext uri="{FF2B5EF4-FFF2-40B4-BE49-F238E27FC236}">
                  <a16:creationId xmlns:a16="http://schemas.microsoft.com/office/drawing/2014/main" id="{E434C48B-A031-480B-1F66-1911B97EB9E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25" y="2408"/>
              <a:ext cx="32" cy="33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6725" name="Oval 297">
              <a:extLst>
                <a:ext uri="{FF2B5EF4-FFF2-40B4-BE49-F238E27FC236}">
                  <a16:creationId xmlns:a16="http://schemas.microsoft.com/office/drawing/2014/main" id="{8E22F983-4C3E-5260-12A4-66C7454D891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26" y="2407"/>
              <a:ext cx="32" cy="32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6726" name="Oval 298">
              <a:extLst>
                <a:ext uri="{FF2B5EF4-FFF2-40B4-BE49-F238E27FC236}">
                  <a16:creationId xmlns:a16="http://schemas.microsoft.com/office/drawing/2014/main" id="{70D889BA-641F-266B-0B06-7BA9E2CDAF8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27" y="2407"/>
              <a:ext cx="33" cy="32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6727" name="Oval 299">
              <a:extLst>
                <a:ext uri="{FF2B5EF4-FFF2-40B4-BE49-F238E27FC236}">
                  <a16:creationId xmlns:a16="http://schemas.microsoft.com/office/drawing/2014/main" id="{4FFE3250-9A22-E9B5-BE3F-2C3DD7E79AD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28" y="2407"/>
              <a:ext cx="33" cy="32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6728" name="Oval 300">
              <a:extLst>
                <a:ext uri="{FF2B5EF4-FFF2-40B4-BE49-F238E27FC236}">
                  <a16:creationId xmlns:a16="http://schemas.microsoft.com/office/drawing/2014/main" id="{F9AA0F84-E438-0300-5BBC-24972772F9C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30" y="2407"/>
              <a:ext cx="32" cy="32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6729" name="Oval 301">
              <a:extLst>
                <a:ext uri="{FF2B5EF4-FFF2-40B4-BE49-F238E27FC236}">
                  <a16:creationId xmlns:a16="http://schemas.microsoft.com/office/drawing/2014/main" id="{F61428E0-731B-C9C7-EB5F-208976F11AF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30" y="2407"/>
              <a:ext cx="32" cy="32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6730" name="Oval 302">
              <a:extLst>
                <a:ext uri="{FF2B5EF4-FFF2-40B4-BE49-F238E27FC236}">
                  <a16:creationId xmlns:a16="http://schemas.microsoft.com/office/drawing/2014/main" id="{BC7CF3B6-83C1-BAE1-16B0-96D6D532C96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31" y="2407"/>
              <a:ext cx="33" cy="32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6731" name="Oval 303">
              <a:extLst>
                <a:ext uri="{FF2B5EF4-FFF2-40B4-BE49-F238E27FC236}">
                  <a16:creationId xmlns:a16="http://schemas.microsoft.com/office/drawing/2014/main" id="{F12E9E57-E841-3A26-0D40-51E73ACCAE7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32" y="2407"/>
              <a:ext cx="33" cy="32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6732" name="Oval 304">
              <a:extLst>
                <a:ext uri="{FF2B5EF4-FFF2-40B4-BE49-F238E27FC236}">
                  <a16:creationId xmlns:a16="http://schemas.microsoft.com/office/drawing/2014/main" id="{F4CB01CF-1445-D0FE-34B8-85AC6BE807E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34" y="2407"/>
              <a:ext cx="32" cy="32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6733" name="Oval 305">
              <a:extLst>
                <a:ext uri="{FF2B5EF4-FFF2-40B4-BE49-F238E27FC236}">
                  <a16:creationId xmlns:a16="http://schemas.microsoft.com/office/drawing/2014/main" id="{B53ECF47-2F90-7686-41DE-406CC0C6D66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35" y="2406"/>
              <a:ext cx="32" cy="32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6734" name="Oval 306">
              <a:extLst>
                <a:ext uri="{FF2B5EF4-FFF2-40B4-BE49-F238E27FC236}">
                  <a16:creationId xmlns:a16="http://schemas.microsoft.com/office/drawing/2014/main" id="{BB4E2876-09C4-D158-48E9-A50F3CA1AB1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36" y="2406"/>
              <a:ext cx="33" cy="32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6735" name="Oval 307">
              <a:extLst>
                <a:ext uri="{FF2B5EF4-FFF2-40B4-BE49-F238E27FC236}">
                  <a16:creationId xmlns:a16="http://schemas.microsoft.com/office/drawing/2014/main" id="{7F283706-AB86-B11F-C5E0-B347C359809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38" y="2406"/>
              <a:ext cx="32" cy="32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6736" name="Oval 308">
              <a:extLst>
                <a:ext uri="{FF2B5EF4-FFF2-40B4-BE49-F238E27FC236}">
                  <a16:creationId xmlns:a16="http://schemas.microsoft.com/office/drawing/2014/main" id="{6CA71847-8E54-AC22-75BF-9625778146F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39" y="2406"/>
              <a:ext cx="32" cy="32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6737" name="Oval 309">
              <a:extLst>
                <a:ext uri="{FF2B5EF4-FFF2-40B4-BE49-F238E27FC236}">
                  <a16:creationId xmlns:a16="http://schemas.microsoft.com/office/drawing/2014/main" id="{E53D7EF2-B5C8-80B9-0E3B-89EE3F32EC9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40" y="2403"/>
              <a:ext cx="33" cy="32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6738" name="Oval 310">
              <a:extLst>
                <a:ext uri="{FF2B5EF4-FFF2-40B4-BE49-F238E27FC236}">
                  <a16:creationId xmlns:a16="http://schemas.microsoft.com/office/drawing/2014/main" id="{EBA8F88B-BEE0-A72B-4C6D-5EB2916A416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41" y="2403"/>
              <a:ext cx="33" cy="32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6739" name="Oval 311">
              <a:extLst>
                <a:ext uri="{FF2B5EF4-FFF2-40B4-BE49-F238E27FC236}">
                  <a16:creationId xmlns:a16="http://schemas.microsoft.com/office/drawing/2014/main" id="{35571FA5-6157-F092-0C20-3BC268A1F35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43" y="2400"/>
              <a:ext cx="32" cy="33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6740" name="Oval 312">
              <a:extLst>
                <a:ext uri="{FF2B5EF4-FFF2-40B4-BE49-F238E27FC236}">
                  <a16:creationId xmlns:a16="http://schemas.microsoft.com/office/drawing/2014/main" id="{8FFB7974-79F7-D4A2-B4BA-D568ABEBC12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43" y="2400"/>
              <a:ext cx="32" cy="33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6741" name="Oval 313">
              <a:extLst>
                <a:ext uri="{FF2B5EF4-FFF2-40B4-BE49-F238E27FC236}">
                  <a16:creationId xmlns:a16="http://schemas.microsoft.com/office/drawing/2014/main" id="{3121ED9B-F7A4-D271-7DF5-6943D87B27D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44" y="2400"/>
              <a:ext cx="33" cy="33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6742" name="Oval 314">
              <a:extLst>
                <a:ext uri="{FF2B5EF4-FFF2-40B4-BE49-F238E27FC236}">
                  <a16:creationId xmlns:a16="http://schemas.microsoft.com/office/drawing/2014/main" id="{C5A69E88-2D7B-6973-69F6-94E973705FF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45" y="2399"/>
              <a:ext cx="33" cy="33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6743" name="Oval 315">
              <a:extLst>
                <a:ext uri="{FF2B5EF4-FFF2-40B4-BE49-F238E27FC236}">
                  <a16:creationId xmlns:a16="http://schemas.microsoft.com/office/drawing/2014/main" id="{A91B44D7-01FF-8BC1-71CA-590F7871577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47" y="2399"/>
              <a:ext cx="32" cy="33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6744" name="Oval 316">
              <a:extLst>
                <a:ext uri="{FF2B5EF4-FFF2-40B4-BE49-F238E27FC236}">
                  <a16:creationId xmlns:a16="http://schemas.microsoft.com/office/drawing/2014/main" id="{9F1596EA-E1FC-5251-24FB-65F9F43BEA9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48" y="2399"/>
              <a:ext cx="32" cy="33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6745" name="Oval 317">
              <a:extLst>
                <a:ext uri="{FF2B5EF4-FFF2-40B4-BE49-F238E27FC236}">
                  <a16:creationId xmlns:a16="http://schemas.microsoft.com/office/drawing/2014/main" id="{E9B525C5-BFBF-7931-1AA0-887D77018EA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49" y="2399"/>
              <a:ext cx="33" cy="33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6746" name="Oval 318">
              <a:extLst>
                <a:ext uri="{FF2B5EF4-FFF2-40B4-BE49-F238E27FC236}">
                  <a16:creationId xmlns:a16="http://schemas.microsoft.com/office/drawing/2014/main" id="{1FF3F294-A27B-A46C-D6FF-7F868E5517C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51" y="2398"/>
              <a:ext cx="32" cy="32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6747" name="Oval 319">
              <a:extLst>
                <a:ext uri="{FF2B5EF4-FFF2-40B4-BE49-F238E27FC236}">
                  <a16:creationId xmlns:a16="http://schemas.microsoft.com/office/drawing/2014/main" id="{9402B21B-4208-4EC0-A6B8-ADB0A7B6649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52" y="2398"/>
              <a:ext cx="32" cy="32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6748" name="Oval 320">
              <a:extLst>
                <a:ext uri="{FF2B5EF4-FFF2-40B4-BE49-F238E27FC236}">
                  <a16:creationId xmlns:a16="http://schemas.microsoft.com/office/drawing/2014/main" id="{742B8306-AC62-F53B-7B3A-039674E3AE0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53" y="2398"/>
              <a:ext cx="33" cy="32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6749" name="Oval 321">
              <a:extLst>
                <a:ext uri="{FF2B5EF4-FFF2-40B4-BE49-F238E27FC236}">
                  <a16:creationId xmlns:a16="http://schemas.microsoft.com/office/drawing/2014/main" id="{BC28A0D4-F14B-CE96-6EBE-770157767D1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53" y="2396"/>
              <a:ext cx="33" cy="33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6750" name="Oval 322">
              <a:extLst>
                <a:ext uri="{FF2B5EF4-FFF2-40B4-BE49-F238E27FC236}">
                  <a16:creationId xmlns:a16="http://schemas.microsoft.com/office/drawing/2014/main" id="{279B2749-4BEB-B378-8181-31597BDE918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54" y="2396"/>
              <a:ext cx="33" cy="33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6751" name="Oval 323">
              <a:extLst>
                <a:ext uri="{FF2B5EF4-FFF2-40B4-BE49-F238E27FC236}">
                  <a16:creationId xmlns:a16="http://schemas.microsoft.com/office/drawing/2014/main" id="{52B5D093-75E8-1620-D759-37812FEAC88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56" y="2396"/>
              <a:ext cx="32" cy="33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6752" name="Oval 324">
              <a:extLst>
                <a:ext uri="{FF2B5EF4-FFF2-40B4-BE49-F238E27FC236}">
                  <a16:creationId xmlns:a16="http://schemas.microsoft.com/office/drawing/2014/main" id="{6B6E334C-05AD-A4A0-C958-C877B747553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57" y="2396"/>
              <a:ext cx="33" cy="33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6753" name="Oval 325">
              <a:extLst>
                <a:ext uri="{FF2B5EF4-FFF2-40B4-BE49-F238E27FC236}">
                  <a16:creationId xmlns:a16="http://schemas.microsoft.com/office/drawing/2014/main" id="{B4874C2A-CD6E-6490-BB10-9A6B992AB02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58" y="2396"/>
              <a:ext cx="33" cy="33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6754" name="Oval 326">
              <a:extLst>
                <a:ext uri="{FF2B5EF4-FFF2-40B4-BE49-F238E27FC236}">
                  <a16:creationId xmlns:a16="http://schemas.microsoft.com/office/drawing/2014/main" id="{FDB6F8E9-1200-B3A2-5AE6-A845AEE2862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60" y="2395"/>
              <a:ext cx="32" cy="33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6755" name="Oval 327">
              <a:extLst>
                <a:ext uri="{FF2B5EF4-FFF2-40B4-BE49-F238E27FC236}">
                  <a16:creationId xmlns:a16="http://schemas.microsoft.com/office/drawing/2014/main" id="{EC1C380D-77A4-EC4A-54B3-147E62EBD63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61" y="2395"/>
              <a:ext cx="32" cy="33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6756" name="Oval 328">
              <a:extLst>
                <a:ext uri="{FF2B5EF4-FFF2-40B4-BE49-F238E27FC236}">
                  <a16:creationId xmlns:a16="http://schemas.microsoft.com/office/drawing/2014/main" id="{B46A7461-1D87-F628-6EFB-30557DE7FA4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61" y="2395"/>
              <a:ext cx="32" cy="33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6757" name="Oval 329">
              <a:extLst>
                <a:ext uri="{FF2B5EF4-FFF2-40B4-BE49-F238E27FC236}">
                  <a16:creationId xmlns:a16="http://schemas.microsoft.com/office/drawing/2014/main" id="{3B0440F2-AB30-6D81-0DDA-B03533A139F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62" y="2395"/>
              <a:ext cx="33" cy="33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6758" name="Oval 330">
              <a:extLst>
                <a:ext uri="{FF2B5EF4-FFF2-40B4-BE49-F238E27FC236}">
                  <a16:creationId xmlns:a16="http://schemas.microsoft.com/office/drawing/2014/main" id="{7D1D92C8-ED9B-8E9E-5036-7CC366F6C13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64" y="2395"/>
              <a:ext cx="32" cy="33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6759" name="Oval 331">
              <a:extLst>
                <a:ext uri="{FF2B5EF4-FFF2-40B4-BE49-F238E27FC236}">
                  <a16:creationId xmlns:a16="http://schemas.microsoft.com/office/drawing/2014/main" id="{F606DC12-D05B-F63F-72DE-453B115172B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65" y="2395"/>
              <a:ext cx="32" cy="33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6760" name="Oval 332">
              <a:extLst>
                <a:ext uri="{FF2B5EF4-FFF2-40B4-BE49-F238E27FC236}">
                  <a16:creationId xmlns:a16="http://schemas.microsoft.com/office/drawing/2014/main" id="{0007CCF6-D1D7-3DD5-6F62-753413C4CAA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66" y="2394"/>
              <a:ext cx="33" cy="32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6761" name="Oval 333">
              <a:extLst>
                <a:ext uri="{FF2B5EF4-FFF2-40B4-BE49-F238E27FC236}">
                  <a16:creationId xmlns:a16="http://schemas.microsoft.com/office/drawing/2014/main" id="{A9A184AF-9DF8-62A0-BC91-53C6B1CC9B8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67" y="2394"/>
              <a:ext cx="33" cy="32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6762" name="Oval 334">
              <a:extLst>
                <a:ext uri="{FF2B5EF4-FFF2-40B4-BE49-F238E27FC236}">
                  <a16:creationId xmlns:a16="http://schemas.microsoft.com/office/drawing/2014/main" id="{0B47CFC6-504F-CEE3-9162-1736BB74F46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69" y="2394"/>
              <a:ext cx="32" cy="32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6763" name="Oval 335">
              <a:extLst>
                <a:ext uri="{FF2B5EF4-FFF2-40B4-BE49-F238E27FC236}">
                  <a16:creationId xmlns:a16="http://schemas.microsoft.com/office/drawing/2014/main" id="{22014230-5441-1BC2-5368-C5A637E95FF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69" y="2393"/>
              <a:ext cx="32" cy="32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6764" name="Oval 336">
              <a:extLst>
                <a:ext uri="{FF2B5EF4-FFF2-40B4-BE49-F238E27FC236}">
                  <a16:creationId xmlns:a16="http://schemas.microsoft.com/office/drawing/2014/main" id="{40FEB846-BE0A-A20E-7436-09C24AA5E6E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70" y="2391"/>
              <a:ext cx="33" cy="33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6765" name="Oval 337">
              <a:extLst>
                <a:ext uri="{FF2B5EF4-FFF2-40B4-BE49-F238E27FC236}">
                  <a16:creationId xmlns:a16="http://schemas.microsoft.com/office/drawing/2014/main" id="{FFBB724F-7E6F-9F8E-341A-30055D82BC4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71" y="2391"/>
              <a:ext cx="33" cy="33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6766" name="Oval 338">
              <a:extLst>
                <a:ext uri="{FF2B5EF4-FFF2-40B4-BE49-F238E27FC236}">
                  <a16:creationId xmlns:a16="http://schemas.microsoft.com/office/drawing/2014/main" id="{2F311D10-768C-2C16-3961-DB56ECB4F60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73" y="2391"/>
              <a:ext cx="32" cy="33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6767" name="Oval 339">
              <a:extLst>
                <a:ext uri="{FF2B5EF4-FFF2-40B4-BE49-F238E27FC236}">
                  <a16:creationId xmlns:a16="http://schemas.microsoft.com/office/drawing/2014/main" id="{94B4454F-FF1C-BF34-E7F9-E9784920134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74" y="2391"/>
              <a:ext cx="32" cy="33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6768" name="Oval 340">
              <a:extLst>
                <a:ext uri="{FF2B5EF4-FFF2-40B4-BE49-F238E27FC236}">
                  <a16:creationId xmlns:a16="http://schemas.microsoft.com/office/drawing/2014/main" id="{63C84027-40C0-51E0-B061-693D5AA668C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75" y="2391"/>
              <a:ext cx="33" cy="33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6769" name="Oval 341">
              <a:extLst>
                <a:ext uri="{FF2B5EF4-FFF2-40B4-BE49-F238E27FC236}">
                  <a16:creationId xmlns:a16="http://schemas.microsoft.com/office/drawing/2014/main" id="{1259858A-0EE5-93E1-3021-C6C6F0F8103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75" y="2391"/>
              <a:ext cx="33" cy="33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6770" name="Oval 342">
              <a:extLst>
                <a:ext uri="{FF2B5EF4-FFF2-40B4-BE49-F238E27FC236}">
                  <a16:creationId xmlns:a16="http://schemas.microsoft.com/office/drawing/2014/main" id="{9E7D5F83-FC89-997E-04FE-3D7CA987B90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77" y="2390"/>
              <a:ext cx="32" cy="32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6771" name="Oval 343">
              <a:extLst>
                <a:ext uri="{FF2B5EF4-FFF2-40B4-BE49-F238E27FC236}">
                  <a16:creationId xmlns:a16="http://schemas.microsoft.com/office/drawing/2014/main" id="{86D138DD-5F6A-94C3-A3F8-0D2AE662C65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78" y="2390"/>
              <a:ext cx="32" cy="32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6772" name="Oval 344">
              <a:extLst>
                <a:ext uri="{FF2B5EF4-FFF2-40B4-BE49-F238E27FC236}">
                  <a16:creationId xmlns:a16="http://schemas.microsoft.com/office/drawing/2014/main" id="{C915162F-5335-70E6-40EF-2A3BC088C2A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79" y="2390"/>
              <a:ext cx="33" cy="32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6773" name="Oval 345">
              <a:extLst>
                <a:ext uri="{FF2B5EF4-FFF2-40B4-BE49-F238E27FC236}">
                  <a16:creationId xmlns:a16="http://schemas.microsoft.com/office/drawing/2014/main" id="{E2E27F15-A3E5-32B0-E7E2-E67282F09F1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80" y="2390"/>
              <a:ext cx="33" cy="32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6774" name="Oval 346">
              <a:extLst>
                <a:ext uri="{FF2B5EF4-FFF2-40B4-BE49-F238E27FC236}">
                  <a16:creationId xmlns:a16="http://schemas.microsoft.com/office/drawing/2014/main" id="{1C52DA61-0458-F801-A2FC-2C8B404B008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82" y="2390"/>
              <a:ext cx="32" cy="32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6775" name="Oval 347">
              <a:extLst>
                <a:ext uri="{FF2B5EF4-FFF2-40B4-BE49-F238E27FC236}">
                  <a16:creationId xmlns:a16="http://schemas.microsoft.com/office/drawing/2014/main" id="{7BDD1B85-F450-BFD0-266C-D27D19B6830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82" y="2390"/>
              <a:ext cx="32" cy="32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6776" name="Oval 348">
              <a:extLst>
                <a:ext uri="{FF2B5EF4-FFF2-40B4-BE49-F238E27FC236}">
                  <a16:creationId xmlns:a16="http://schemas.microsoft.com/office/drawing/2014/main" id="{31F8C51D-7E3A-ABD3-F147-25296B7D8DC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83" y="2389"/>
              <a:ext cx="33" cy="32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6777" name="Oval 349">
              <a:extLst>
                <a:ext uri="{FF2B5EF4-FFF2-40B4-BE49-F238E27FC236}">
                  <a16:creationId xmlns:a16="http://schemas.microsoft.com/office/drawing/2014/main" id="{10C4BEE4-6A93-E7E1-48F3-4FE7ECE14D1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84" y="2389"/>
              <a:ext cx="33" cy="32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6778" name="Oval 350">
              <a:extLst>
                <a:ext uri="{FF2B5EF4-FFF2-40B4-BE49-F238E27FC236}">
                  <a16:creationId xmlns:a16="http://schemas.microsoft.com/office/drawing/2014/main" id="{979B26CE-087D-8270-7894-1C847E8214F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86" y="2389"/>
              <a:ext cx="32" cy="32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6779" name="Oval 351">
              <a:extLst>
                <a:ext uri="{FF2B5EF4-FFF2-40B4-BE49-F238E27FC236}">
                  <a16:creationId xmlns:a16="http://schemas.microsoft.com/office/drawing/2014/main" id="{0805443B-612A-C04C-E87E-EB23452FDAE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87" y="2389"/>
              <a:ext cx="32" cy="32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6780" name="Oval 352">
              <a:extLst>
                <a:ext uri="{FF2B5EF4-FFF2-40B4-BE49-F238E27FC236}">
                  <a16:creationId xmlns:a16="http://schemas.microsoft.com/office/drawing/2014/main" id="{3CA3FD46-74F0-8FF4-C66C-84DF28D7077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87" y="2387"/>
              <a:ext cx="32" cy="33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6781" name="Oval 353">
              <a:extLst>
                <a:ext uri="{FF2B5EF4-FFF2-40B4-BE49-F238E27FC236}">
                  <a16:creationId xmlns:a16="http://schemas.microsoft.com/office/drawing/2014/main" id="{1CB1E067-A0AF-CEFC-2E43-0640D1E3CC0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88" y="2387"/>
              <a:ext cx="33" cy="33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6782" name="Oval 354">
              <a:extLst>
                <a:ext uri="{FF2B5EF4-FFF2-40B4-BE49-F238E27FC236}">
                  <a16:creationId xmlns:a16="http://schemas.microsoft.com/office/drawing/2014/main" id="{5C3E2839-607F-C412-F84F-0085A57AE93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90" y="2387"/>
              <a:ext cx="32" cy="33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6783" name="Oval 355">
              <a:extLst>
                <a:ext uri="{FF2B5EF4-FFF2-40B4-BE49-F238E27FC236}">
                  <a16:creationId xmlns:a16="http://schemas.microsoft.com/office/drawing/2014/main" id="{6D22E36A-FEDA-7C38-FF6B-402A7A0ED93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91" y="2387"/>
              <a:ext cx="32" cy="33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6784" name="Oval 356">
              <a:extLst>
                <a:ext uri="{FF2B5EF4-FFF2-40B4-BE49-F238E27FC236}">
                  <a16:creationId xmlns:a16="http://schemas.microsoft.com/office/drawing/2014/main" id="{FBE882A8-207F-7571-A343-B161A6E0FEC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92" y="2387"/>
              <a:ext cx="33" cy="33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6785" name="Oval 357">
              <a:extLst>
                <a:ext uri="{FF2B5EF4-FFF2-40B4-BE49-F238E27FC236}">
                  <a16:creationId xmlns:a16="http://schemas.microsoft.com/office/drawing/2014/main" id="{99957A2D-F08C-A654-E897-C10044715D2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93" y="2387"/>
              <a:ext cx="33" cy="33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6786" name="Oval 358">
              <a:extLst>
                <a:ext uri="{FF2B5EF4-FFF2-40B4-BE49-F238E27FC236}">
                  <a16:creationId xmlns:a16="http://schemas.microsoft.com/office/drawing/2014/main" id="{D6C498A6-CB56-6465-DDCE-CF6D193D768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93" y="2387"/>
              <a:ext cx="33" cy="33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6787" name="Oval 359">
              <a:extLst>
                <a:ext uri="{FF2B5EF4-FFF2-40B4-BE49-F238E27FC236}">
                  <a16:creationId xmlns:a16="http://schemas.microsoft.com/office/drawing/2014/main" id="{83AC81A5-F883-56F8-E2F1-386F917CD62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95" y="2387"/>
              <a:ext cx="32" cy="33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6788" name="Oval 360">
              <a:extLst>
                <a:ext uri="{FF2B5EF4-FFF2-40B4-BE49-F238E27FC236}">
                  <a16:creationId xmlns:a16="http://schemas.microsoft.com/office/drawing/2014/main" id="{ECE00365-490E-1966-FB78-2D3BD095168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96" y="2386"/>
              <a:ext cx="33" cy="33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6789" name="Oval 361">
              <a:extLst>
                <a:ext uri="{FF2B5EF4-FFF2-40B4-BE49-F238E27FC236}">
                  <a16:creationId xmlns:a16="http://schemas.microsoft.com/office/drawing/2014/main" id="{1410E2FB-2209-8852-1BC6-F1AFD02CED8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97" y="2386"/>
              <a:ext cx="33" cy="33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6790" name="Oval 362">
              <a:extLst>
                <a:ext uri="{FF2B5EF4-FFF2-40B4-BE49-F238E27FC236}">
                  <a16:creationId xmlns:a16="http://schemas.microsoft.com/office/drawing/2014/main" id="{9103EA31-632D-C4A5-DFFC-BDD823EE665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97" y="2386"/>
              <a:ext cx="33" cy="33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6791" name="Oval 363">
              <a:extLst>
                <a:ext uri="{FF2B5EF4-FFF2-40B4-BE49-F238E27FC236}">
                  <a16:creationId xmlns:a16="http://schemas.microsoft.com/office/drawing/2014/main" id="{B1AE250F-543B-4E91-C18F-88405FD04BD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99" y="2386"/>
              <a:ext cx="32" cy="33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6792" name="Oval 364">
              <a:extLst>
                <a:ext uri="{FF2B5EF4-FFF2-40B4-BE49-F238E27FC236}">
                  <a16:creationId xmlns:a16="http://schemas.microsoft.com/office/drawing/2014/main" id="{2A28C955-69C3-46F1-FB31-811D907241D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00" y="2386"/>
              <a:ext cx="32" cy="33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6793" name="Oval 365">
              <a:extLst>
                <a:ext uri="{FF2B5EF4-FFF2-40B4-BE49-F238E27FC236}">
                  <a16:creationId xmlns:a16="http://schemas.microsoft.com/office/drawing/2014/main" id="{C9FDBC32-9079-53F9-28F0-D25DA9676A6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01" y="2386"/>
              <a:ext cx="33" cy="33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6794" name="Oval 366">
              <a:extLst>
                <a:ext uri="{FF2B5EF4-FFF2-40B4-BE49-F238E27FC236}">
                  <a16:creationId xmlns:a16="http://schemas.microsoft.com/office/drawing/2014/main" id="{DF63391C-4076-22F5-B29A-10BD08247EF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03" y="2386"/>
              <a:ext cx="32" cy="33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6795" name="Oval 367">
              <a:extLst>
                <a:ext uri="{FF2B5EF4-FFF2-40B4-BE49-F238E27FC236}">
                  <a16:creationId xmlns:a16="http://schemas.microsoft.com/office/drawing/2014/main" id="{4A233483-AAC7-98BA-F5C0-0B3BAAA628C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03" y="2385"/>
              <a:ext cx="32" cy="32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6796" name="Oval 368">
              <a:extLst>
                <a:ext uri="{FF2B5EF4-FFF2-40B4-BE49-F238E27FC236}">
                  <a16:creationId xmlns:a16="http://schemas.microsoft.com/office/drawing/2014/main" id="{48A2E83B-1BDE-DDCC-F51A-3DFB9C4FD87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04" y="2385"/>
              <a:ext cx="32" cy="32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6797" name="Oval 369">
              <a:extLst>
                <a:ext uri="{FF2B5EF4-FFF2-40B4-BE49-F238E27FC236}">
                  <a16:creationId xmlns:a16="http://schemas.microsoft.com/office/drawing/2014/main" id="{4E6D6441-E49A-F549-BF3C-55DE5446959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05" y="2383"/>
              <a:ext cx="33" cy="33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6798" name="Oval 370">
              <a:extLst>
                <a:ext uri="{FF2B5EF4-FFF2-40B4-BE49-F238E27FC236}">
                  <a16:creationId xmlns:a16="http://schemas.microsoft.com/office/drawing/2014/main" id="{F7EFD395-5A67-8F5B-6A6D-BA6F4E832CC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06" y="2382"/>
              <a:ext cx="33" cy="33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6799" name="Oval 371">
              <a:extLst>
                <a:ext uri="{FF2B5EF4-FFF2-40B4-BE49-F238E27FC236}">
                  <a16:creationId xmlns:a16="http://schemas.microsoft.com/office/drawing/2014/main" id="{B42A91A9-227A-7290-7F7D-536C8BD390A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08" y="2382"/>
              <a:ext cx="32" cy="33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6800" name="Oval 372">
              <a:extLst>
                <a:ext uri="{FF2B5EF4-FFF2-40B4-BE49-F238E27FC236}">
                  <a16:creationId xmlns:a16="http://schemas.microsoft.com/office/drawing/2014/main" id="{23F85C9A-FAE6-AC01-E657-9CA3BFEB330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08" y="2382"/>
              <a:ext cx="32" cy="33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6801" name="Oval 373">
              <a:extLst>
                <a:ext uri="{FF2B5EF4-FFF2-40B4-BE49-F238E27FC236}">
                  <a16:creationId xmlns:a16="http://schemas.microsoft.com/office/drawing/2014/main" id="{3B1BC430-BF7B-3EA6-471B-B1A71C7DED3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09" y="2382"/>
              <a:ext cx="33" cy="33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6802" name="Oval 374">
              <a:extLst>
                <a:ext uri="{FF2B5EF4-FFF2-40B4-BE49-F238E27FC236}">
                  <a16:creationId xmlns:a16="http://schemas.microsoft.com/office/drawing/2014/main" id="{775CB951-220B-FD18-9919-1B2AFBD6E6D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10" y="2381"/>
              <a:ext cx="33" cy="32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6803" name="Oval 375">
              <a:extLst>
                <a:ext uri="{FF2B5EF4-FFF2-40B4-BE49-F238E27FC236}">
                  <a16:creationId xmlns:a16="http://schemas.microsoft.com/office/drawing/2014/main" id="{86169CFC-2804-0CA7-F563-BB78F4F9BE2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12" y="2381"/>
              <a:ext cx="32" cy="32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6804" name="Oval 376">
              <a:extLst>
                <a:ext uri="{FF2B5EF4-FFF2-40B4-BE49-F238E27FC236}">
                  <a16:creationId xmlns:a16="http://schemas.microsoft.com/office/drawing/2014/main" id="{424803BE-0502-F2A4-6FE4-1B4FB2CE28E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12" y="2380"/>
              <a:ext cx="32" cy="32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6805" name="Oval 377">
              <a:extLst>
                <a:ext uri="{FF2B5EF4-FFF2-40B4-BE49-F238E27FC236}">
                  <a16:creationId xmlns:a16="http://schemas.microsoft.com/office/drawing/2014/main" id="{BE2BD63C-ED40-675F-FB6A-119BEB22554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13" y="2380"/>
              <a:ext cx="32" cy="32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6806" name="Oval 378">
              <a:extLst>
                <a:ext uri="{FF2B5EF4-FFF2-40B4-BE49-F238E27FC236}">
                  <a16:creationId xmlns:a16="http://schemas.microsoft.com/office/drawing/2014/main" id="{BF77837D-578C-3598-EAD8-2F74D8F7D4A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14" y="2378"/>
              <a:ext cx="33" cy="33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6807" name="Oval 379">
              <a:extLst>
                <a:ext uri="{FF2B5EF4-FFF2-40B4-BE49-F238E27FC236}">
                  <a16:creationId xmlns:a16="http://schemas.microsoft.com/office/drawing/2014/main" id="{D1857310-7F0D-447E-DAD9-E11A62E97F6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16" y="2378"/>
              <a:ext cx="32" cy="33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6808" name="Oval 380">
              <a:extLst>
                <a:ext uri="{FF2B5EF4-FFF2-40B4-BE49-F238E27FC236}">
                  <a16:creationId xmlns:a16="http://schemas.microsoft.com/office/drawing/2014/main" id="{C4D3552F-59A6-09A7-C505-7BA69B3312A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16" y="2378"/>
              <a:ext cx="32" cy="33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6809" name="Oval 381">
              <a:extLst>
                <a:ext uri="{FF2B5EF4-FFF2-40B4-BE49-F238E27FC236}">
                  <a16:creationId xmlns:a16="http://schemas.microsoft.com/office/drawing/2014/main" id="{8DAE1483-F3B2-1AAE-B841-81263EB06D4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17" y="2378"/>
              <a:ext cx="32" cy="33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6810" name="Oval 382">
              <a:extLst>
                <a:ext uri="{FF2B5EF4-FFF2-40B4-BE49-F238E27FC236}">
                  <a16:creationId xmlns:a16="http://schemas.microsoft.com/office/drawing/2014/main" id="{8C7D13F1-61E8-44CA-4A07-003C188D67B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18" y="2378"/>
              <a:ext cx="33" cy="33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6811" name="Oval 383">
              <a:extLst>
                <a:ext uri="{FF2B5EF4-FFF2-40B4-BE49-F238E27FC236}">
                  <a16:creationId xmlns:a16="http://schemas.microsoft.com/office/drawing/2014/main" id="{53BF1293-159C-AAD5-DC2D-4D0930E6E3C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19" y="2377"/>
              <a:ext cx="33" cy="32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6812" name="Oval 384">
              <a:extLst>
                <a:ext uri="{FF2B5EF4-FFF2-40B4-BE49-F238E27FC236}">
                  <a16:creationId xmlns:a16="http://schemas.microsoft.com/office/drawing/2014/main" id="{D26CCA90-8254-49F4-C94A-274DBD33706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19" y="2377"/>
              <a:ext cx="33" cy="32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6813" name="Oval 385">
              <a:extLst>
                <a:ext uri="{FF2B5EF4-FFF2-40B4-BE49-F238E27FC236}">
                  <a16:creationId xmlns:a16="http://schemas.microsoft.com/office/drawing/2014/main" id="{D0676DEE-CB98-AB53-D1F7-D564BCA2408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21" y="2377"/>
              <a:ext cx="32" cy="32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6814" name="Oval 386">
              <a:extLst>
                <a:ext uri="{FF2B5EF4-FFF2-40B4-BE49-F238E27FC236}">
                  <a16:creationId xmlns:a16="http://schemas.microsoft.com/office/drawing/2014/main" id="{8A14C6F6-76FC-7112-B9A1-11C489CC120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22" y="2377"/>
              <a:ext cx="33" cy="32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6815" name="Oval 387">
              <a:extLst>
                <a:ext uri="{FF2B5EF4-FFF2-40B4-BE49-F238E27FC236}">
                  <a16:creationId xmlns:a16="http://schemas.microsoft.com/office/drawing/2014/main" id="{A32A9EF1-CF0E-AA3A-9DC0-A41E131F04A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23" y="2377"/>
              <a:ext cx="33" cy="32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6816" name="Oval 388">
              <a:extLst>
                <a:ext uri="{FF2B5EF4-FFF2-40B4-BE49-F238E27FC236}">
                  <a16:creationId xmlns:a16="http://schemas.microsoft.com/office/drawing/2014/main" id="{96A8A54A-5190-3060-2E96-1F48389710F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23" y="2376"/>
              <a:ext cx="33" cy="32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6817" name="Oval 389">
              <a:extLst>
                <a:ext uri="{FF2B5EF4-FFF2-40B4-BE49-F238E27FC236}">
                  <a16:creationId xmlns:a16="http://schemas.microsoft.com/office/drawing/2014/main" id="{DF9EA93B-492E-1ABC-4CB0-5055C68D9BC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25" y="2376"/>
              <a:ext cx="32" cy="32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6818" name="Oval 390">
              <a:extLst>
                <a:ext uri="{FF2B5EF4-FFF2-40B4-BE49-F238E27FC236}">
                  <a16:creationId xmlns:a16="http://schemas.microsoft.com/office/drawing/2014/main" id="{B79BEE7A-9777-5067-B7EC-3D2E7C36D25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26" y="2376"/>
              <a:ext cx="32" cy="32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6819" name="Oval 391">
              <a:extLst>
                <a:ext uri="{FF2B5EF4-FFF2-40B4-BE49-F238E27FC236}">
                  <a16:creationId xmlns:a16="http://schemas.microsoft.com/office/drawing/2014/main" id="{5A78ECD5-712F-91E3-F6EB-7889E28CA67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27" y="2376"/>
              <a:ext cx="33" cy="32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6820" name="Oval 392">
              <a:extLst>
                <a:ext uri="{FF2B5EF4-FFF2-40B4-BE49-F238E27FC236}">
                  <a16:creationId xmlns:a16="http://schemas.microsoft.com/office/drawing/2014/main" id="{9C75833F-FE80-867C-47AD-60B102080F6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27" y="2376"/>
              <a:ext cx="33" cy="32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6821" name="Oval 393">
              <a:extLst>
                <a:ext uri="{FF2B5EF4-FFF2-40B4-BE49-F238E27FC236}">
                  <a16:creationId xmlns:a16="http://schemas.microsoft.com/office/drawing/2014/main" id="{BE1536E3-9343-D17A-72BF-135989A9005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29" y="2376"/>
              <a:ext cx="32" cy="32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6822" name="Oval 394">
              <a:extLst>
                <a:ext uri="{FF2B5EF4-FFF2-40B4-BE49-F238E27FC236}">
                  <a16:creationId xmlns:a16="http://schemas.microsoft.com/office/drawing/2014/main" id="{BDCF3FD3-496A-1A2D-CBD8-949D69D6215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30" y="2376"/>
              <a:ext cx="32" cy="32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6823" name="Oval 395">
              <a:extLst>
                <a:ext uri="{FF2B5EF4-FFF2-40B4-BE49-F238E27FC236}">
                  <a16:creationId xmlns:a16="http://schemas.microsoft.com/office/drawing/2014/main" id="{2E34551F-9AFF-9203-E60C-7B7A20F6A52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31" y="2376"/>
              <a:ext cx="33" cy="32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6824" name="Oval 396">
              <a:extLst>
                <a:ext uri="{FF2B5EF4-FFF2-40B4-BE49-F238E27FC236}">
                  <a16:creationId xmlns:a16="http://schemas.microsoft.com/office/drawing/2014/main" id="{D7ED78B5-B4B7-639E-58F3-A8A2C939F99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31" y="2374"/>
              <a:ext cx="33" cy="33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6825" name="Oval 397">
              <a:extLst>
                <a:ext uri="{FF2B5EF4-FFF2-40B4-BE49-F238E27FC236}">
                  <a16:creationId xmlns:a16="http://schemas.microsoft.com/office/drawing/2014/main" id="{E1D9B557-4DF6-E60C-7B71-FB1476530F2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32" y="2374"/>
              <a:ext cx="33" cy="33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6826" name="Oval 398">
              <a:extLst>
                <a:ext uri="{FF2B5EF4-FFF2-40B4-BE49-F238E27FC236}">
                  <a16:creationId xmlns:a16="http://schemas.microsoft.com/office/drawing/2014/main" id="{CEB748D4-72A9-4D06-09FB-A7A21658ACE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34" y="2374"/>
              <a:ext cx="32" cy="33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6827" name="Oval 399">
              <a:extLst>
                <a:ext uri="{FF2B5EF4-FFF2-40B4-BE49-F238E27FC236}">
                  <a16:creationId xmlns:a16="http://schemas.microsoft.com/office/drawing/2014/main" id="{3C93194A-9EA0-02BD-75F6-29F6A3F64EC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35" y="2373"/>
              <a:ext cx="33" cy="33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6828" name="Oval 400">
              <a:extLst>
                <a:ext uri="{FF2B5EF4-FFF2-40B4-BE49-F238E27FC236}">
                  <a16:creationId xmlns:a16="http://schemas.microsoft.com/office/drawing/2014/main" id="{95F0A5F4-81A9-2A23-BF0F-9801A8287EA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35" y="2373"/>
              <a:ext cx="33" cy="33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6829" name="Oval 401">
              <a:extLst>
                <a:ext uri="{FF2B5EF4-FFF2-40B4-BE49-F238E27FC236}">
                  <a16:creationId xmlns:a16="http://schemas.microsoft.com/office/drawing/2014/main" id="{8F21C8AD-41F9-F2D3-5597-4D919E9DB50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36" y="2373"/>
              <a:ext cx="33" cy="33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6830" name="Oval 402">
              <a:extLst>
                <a:ext uri="{FF2B5EF4-FFF2-40B4-BE49-F238E27FC236}">
                  <a16:creationId xmlns:a16="http://schemas.microsoft.com/office/drawing/2014/main" id="{51B42155-5460-1D21-C624-0C4E523A093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38" y="2373"/>
              <a:ext cx="32" cy="33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6831" name="Oval 403">
              <a:extLst>
                <a:ext uri="{FF2B5EF4-FFF2-40B4-BE49-F238E27FC236}">
                  <a16:creationId xmlns:a16="http://schemas.microsoft.com/office/drawing/2014/main" id="{27CE7C5D-A1F6-5285-0A93-9A30EFEB7EE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39" y="2372"/>
              <a:ext cx="32" cy="32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6832" name="Oval 404">
              <a:extLst>
                <a:ext uri="{FF2B5EF4-FFF2-40B4-BE49-F238E27FC236}">
                  <a16:creationId xmlns:a16="http://schemas.microsoft.com/office/drawing/2014/main" id="{776136EC-D9C4-735A-2041-AE9E55F6C78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39" y="2372"/>
              <a:ext cx="32" cy="32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6833" name="Oval 405">
              <a:extLst>
                <a:ext uri="{FF2B5EF4-FFF2-40B4-BE49-F238E27FC236}">
                  <a16:creationId xmlns:a16="http://schemas.microsoft.com/office/drawing/2014/main" id="{38733758-7053-621C-4D6F-99B86E39D0C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40" y="2372"/>
              <a:ext cx="33" cy="32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</p:grpSp>
      <p:grpSp>
        <p:nvGrpSpPr>
          <p:cNvPr id="9" name="Group 607">
            <a:extLst>
              <a:ext uri="{FF2B5EF4-FFF2-40B4-BE49-F238E27FC236}">
                <a16:creationId xmlns:a16="http://schemas.microsoft.com/office/drawing/2014/main" id="{1C32735C-7AE4-38B0-31D1-6010C8A76E90}"/>
              </a:ext>
            </a:extLst>
          </p:cNvPr>
          <p:cNvGrpSpPr>
            <a:grpSpLocks/>
          </p:cNvGrpSpPr>
          <p:nvPr/>
        </p:nvGrpSpPr>
        <p:grpSpPr bwMode="auto">
          <a:xfrm>
            <a:off x="3876676" y="3689350"/>
            <a:ext cx="300038" cy="125413"/>
            <a:chOff x="2442" y="2324"/>
            <a:chExt cx="189" cy="79"/>
          </a:xfrm>
        </p:grpSpPr>
        <p:sp>
          <p:nvSpPr>
            <p:cNvPr id="6434" name="Oval 407">
              <a:extLst>
                <a:ext uri="{FF2B5EF4-FFF2-40B4-BE49-F238E27FC236}">
                  <a16:creationId xmlns:a16="http://schemas.microsoft.com/office/drawing/2014/main" id="{F190B72F-858C-B2B2-B778-2E18339301E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42" y="2370"/>
              <a:ext cx="32" cy="33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6435" name="Oval 408">
              <a:extLst>
                <a:ext uri="{FF2B5EF4-FFF2-40B4-BE49-F238E27FC236}">
                  <a16:creationId xmlns:a16="http://schemas.microsoft.com/office/drawing/2014/main" id="{3DD1684B-0380-C84B-32FE-0AD1807982C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42" y="2370"/>
              <a:ext cx="32" cy="33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6436" name="Oval 409">
              <a:extLst>
                <a:ext uri="{FF2B5EF4-FFF2-40B4-BE49-F238E27FC236}">
                  <a16:creationId xmlns:a16="http://schemas.microsoft.com/office/drawing/2014/main" id="{22C149C9-75BA-49F2-C68C-A1D8E036878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43" y="2370"/>
              <a:ext cx="32" cy="33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6437" name="Oval 410">
              <a:extLst>
                <a:ext uri="{FF2B5EF4-FFF2-40B4-BE49-F238E27FC236}">
                  <a16:creationId xmlns:a16="http://schemas.microsoft.com/office/drawing/2014/main" id="{E9E35FF7-D1A1-CDBF-D28E-73CE7503871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44" y="2370"/>
              <a:ext cx="33" cy="33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6438" name="Oval 411">
              <a:extLst>
                <a:ext uri="{FF2B5EF4-FFF2-40B4-BE49-F238E27FC236}">
                  <a16:creationId xmlns:a16="http://schemas.microsoft.com/office/drawing/2014/main" id="{B2B9EA7D-BBA3-7DBC-91F8-4C4D2DE8F5C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45" y="2370"/>
              <a:ext cx="33" cy="33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6439" name="Oval 412">
              <a:extLst>
                <a:ext uri="{FF2B5EF4-FFF2-40B4-BE49-F238E27FC236}">
                  <a16:creationId xmlns:a16="http://schemas.microsoft.com/office/drawing/2014/main" id="{A0632B42-35AE-AB70-4C84-C48E332ED68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45" y="2370"/>
              <a:ext cx="33" cy="33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6440" name="Oval 413">
              <a:extLst>
                <a:ext uri="{FF2B5EF4-FFF2-40B4-BE49-F238E27FC236}">
                  <a16:creationId xmlns:a16="http://schemas.microsoft.com/office/drawing/2014/main" id="{536EAF55-466E-7D6E-F3F1-2B1ACD846D2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47" y="2370"/>
              <a:ext cx="32" cy="33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6441" name="Oval 414">
              <a:extLst>
                <a:ext uri="{FF2B5EF4-FFF2-40B4-BE49-F238E27FC236}">
                  <a16:creationId xmlns:a16="http://schemas.microsoft.com/office/drawing/2014/main" id="{ACB571AE-21E3-C6EB-89D3-FFADF6D8793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48" y="2369"/>
              <a:ext cx="33" cy="33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6442" name="Oval 415">
              <a:extLst>
                <a:ext uri="{FF2B5EF4-FFF2-40B4-BE49-F238E27FC236}">
                  <a16:creationId xmlns:a16="http://schemas.microsoft.com/office/drawing/2014/main" id="{30C98B24-2505-9177-4EE4-1993F61EE7B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48" y="2369"/>
              <a:ext cx="33" cy="33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6443" name="Oval 416">
              <a:extLst>
                <a:ext uri="{FF2B5EF4-FFF2-40B4-BE49-F238E27FC236}">
                  <a16:creationId xmlns:a16="http://schemas.microsoft.com/office/drawing/2014/main" id="{5A61C8D9-11EE-D8C7-B99B-2B7B4B65F87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49" y="2369"/>
              <a:ext cx="33" cy="33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6444" name="Oval 417">
              <a:extLst>
                <a:ext uri="{FF2B5EF4-FFF2-40B4-BE49-F238E27FC236}">
                  <a16:creationId xmlns:a16="http://schemas.microsoft.com/office/drawing/2014/main" id="{9032F9E8-6506-41F9-D10E-98CF0A7F2D5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51" y="2369"/>
              <a:ext cx="32" cy="33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6445" name="Oval 418">
              <a:extLst>
                <a:ext uri="{FF2B5EF4-FFF2-40B4-BE49-F238E27FC236}">
                  <a16:creationId xmlns:a16="http://schemas.microsoft.com/office/drawing/2014/main" id="{6880D4EE-CCF0-E601-7C8C-35EC53F8E85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52" y="2368"/>
              <a:ext cx="32" cy="32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6446" name="Oval 419">
              <a:extLst>
                <a:ext uri="{FF2B5EF4-FFF2-40B4-BE49-F238E27FC236}">
                  <a16:creationId xmlns:a16="http://schemas.microsoft.com/office/drawing/2014/main" id="{A1BB419E-AB7B-F58F-3E67-64D3CCFE93F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52" y="2368"/>
              <a:ext cx="32" cy="32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6447" name="Oval 420">
              <a:extLst>
                <a:ext uri="{FF2B5EF4-FFF2-40B4-BE49-F238E27FC236}">
                  <a16:creationId xmlns:a16="http://schemas.microsoft.com/office/drawing/2014/main" id="{AB46FE73-F387-F290-1069-BCAB1397B54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53" y="2368"/>
              <a:ext cx="33" cy="32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6448" name="Oval 421">
              <a:extLst>
                <a:ext uri="{FF2B5EF4-FFF2-40B4-BE49-F238E27FC236}">
                  <a16:creationId xmlns:a16="http://schemas.microsoft.com/office/drawing/2014/main" id="{6A180EBA-749C-80F9-6785-7BEBE3992FC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55" y="2368"/>
              <a:ext cx="32" cy="32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6449" name="Oval 422">
              <a:extLst>
                <a:ext uri="{FF2B5EF4-FFF2-40B4-BE49-F238E27FC236}">
                  <a16:creationId xmlns:a16="http://schemas.microsoft.com/office/drawing/2014/main" id="{A30B1AC6-95C1-A3C1-E17F-3A7BABB6675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55" y="2368"/>
              <a:ext cx="32" cy="32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6450" name="Oval 423">
              <a:extLst>
                <a:ext uri="{FF2B5EF4-FFF2-40B4-BE49-F238E27FC236}">
                  <a16:creationId xmlns:a16="http://schemas.microsoft.com/office/drawing/2014/main" id="{A6FD2691-F566-5BEF-7B13-ECD90D6D763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56" y="2368"/>
              <a:ext cx="32" cy="32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6451" name="Oval 424">
              <a:extLst>
                <a:ext uri="{FF2B5EF4-FFF2-40B4-BE49-F238E27FC236}">
                  <a16:creationId xmlns:a16="http://schemas.microsoft.com/office/drawing/2014/main" id="{76957F81-216C-D006-CA34-7F37AFF4A39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57" y="2367"/>
              <a:ext cx="33" cy="32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6452" name="Oval 425">
              <a:extLst>
                <a:ext uri="{FF2B5EF4-FFF2-40B4-BE49-F238E27FC236}">
                  <a16:creationId xmlns:a16="http://schemas.microsoft.com/office/drawing/2014/main" id="{3E351E62-B98A-252B-84E0-B0B193FE8F0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57" y="2367"/>
              <a:ext cx="33" cy="32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6453" name="Oval 426">
              <a:extLst>
                <a:ext uri="{FF2B5EF4-FFF2-40B4-BE49-F238E27FC236}">
                  <a16:creationId xmlns:a16="http://schemas.microsoft.com/office/drawing/2014/main" id="{393DFD3F-173E-693B-2777-811C267A739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58" y="2367"/>
              <a:ext cx="33" cy="32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6454" name="Oval 427">
              <a:extLst>
                <a:ext uri="{FF2B5EF4-FFF2-40B4-BE49-F238E27FC236}">
                  <a16:creationId xmlns:a16="http://schemas.microsoft.com/office/drawing/2014/main" id="{DDFB7813-EADA-D454-B21A-5758CB4D611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60" y="2367"/>
              <a:ext cx="32" cy="32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6455" name="Oval 428">
              <a:extLst>
                <a:ext uri="{FF2B5EF4-FFF2-40B4-BE49-F238E27FC236}">
                  <a16:creationId xmlns:a16="http://schemas.microsoft.com/office/drawing/2014/main" id="{A9CDA880-E57F-9BB7-4D86-BA34CDD3FEE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61" y="2367"/>
              <a:ext cx="33" cy="32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6456" name="Oval 429">
              <a:extLst>
                <a:ext uri="{FF2B5EF4-FFF2-40B4-BE49-F238E27FC236}">
                  <a16:creationId xmlns:a16="http://schemas.microsoft.com/office/drawing/2014/main" id="{7FCFA08A-ED8E-C31F-05CA-F2B5292C0E1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61" y="2365"/>
              <a:ext cx="33" cy="33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6457" name="Oval 430">
              <a:extLst>
                <a:ext uri="{FF2B5EF4-FFF2-40B4-BE49-F238E27FC236}">
                  <a16:creationId xmlns:a16="http://schemas.microsoft.com/office/drawing/2014/main" id="{6CEA8A44-8E59-BE24-C56C-41D193DF895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62" y="2365"/>
              <a:ext cx="33" cy="33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6458" name="Oval 431">
              <a:extLst>
                <a:ext uri="{FF2B5EF4-FFF2-40B4-BE49-F238E27FC236}">
                  <a16:creationId xmlns:a16="http://schemas.microsoft.com/office/drawing/2014/main" id="{6CD0B450-8D98-2BB9-4361-A84FFD3405E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64" y="2365"/>
              <a:ext cx="32" cy="33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6459" name="Oval 432">
              <a:extLst>
                <a:ext uri="{FF2B5EF4-FFF2-40B4-BE49-F238E27FC236}">
                  <a16:creationId xmlns:a16="http://schemas.microsoft.com/office/drawing/2014/main" id="{A0D4C2C8-598F-1C84-B053-6BDD9FC28D8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64" y="2365"/>
              <a:ext cx="32" cy="33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6460" name="Oval 433">
              <a:extLst>
                <a:ext uri="{FF2B5EF4-FFF2-40B4-BE49-F238E27FC236}">
                  <a16:creationId xmlns:a16="http://schemas.microsoft.com/office/drawing/2014/main" id="{4ADEC2D0-FFB5-EDF1-0DA9-16B890EDD72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65" y="2365"/>
              <a:ext cx="32" cy="33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6461" name="Oval 434">
              <a:extLst>
                <a:ext uri="{FF2B5EF4-FFF2-40B4-BE49-F238E27FC236}">
                  <a16:creationId xmlns:a16="http://schemas.microsoft.com/office/drawing/2014/main" id="{36AE15EF-E031-8063-0C51-E808C26EDD2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66" y="2364"/>
              <a:ext cx="33" cy="32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6462" name="Oval 435">
              <a:extLst>
                <a:ext uri="{FF2B5EF4-FFF2-40B4-BE49-F238E27FC236}">
                  <a16:creationId xmlns:a16="http://schemas.microsoft.com/office/drawing/2014/main" id="{E07C1898-C1F5-58B0-5A30-4439504FB6C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66" y="2364"/>
              <a:ext cx="33" cy="32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6463" name="Oval 436">
              <a:extLst>
                <a:ext uri="{FF2B5EF4-FFF2-40B4-BE49-F238E27FC236}">
                  <a16:creationId xmlns:a16="http://schemas.microsoft.com/office/drawing/2014/main" id="{C12DB624-4456-61AA-2DBA-7ECCC431454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68" y="2363"/>
              <a:ext cx="32" cy="32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6464" name="Oval 437">
              <a:extLst>
                <a:ext uri="{FF2B5EF4-FFF2-40B4-BE49-F238E27FC236}">
                  <a16:creationId xmlns:a16="http://schemas.microsoft.com/office/drawing/2014/main" id="{BFE1F218-0D0B-254C-2CF8-7F155678F54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69" y="2363"/>
              <a:ext cx="32" cy="32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6465" name="Oval 438">
              <a:extLst>
                <a:ext uri="{FF2B5EF4-FFF2-40B4-BE49-F238E27FC236}">
                  <a16:creationId xmlns:a16="http://schemas.microsoft.com/office/drawing/2014/main" id="{0E95B6A8-BD44-DE26-DA92-17DEAF59EC6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69" y="2363"/>
              <a:ext cx="32" cy="32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6466" name="Oval 439">
              <a:extLst>
                <a:ext uri="{FF2B5EF4-FFF2-40B4-BE49-F238E27FC236}">
                  <a16:creationId xmlns:a16="http://schemas.microsoft.com/office/drawing/2014/main" id="{FBB2B75E-4E12-14DF-D2E3-BD5A3E947F2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70" y="2363"/>
              <a:ext cx="33" cy="32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6467" name="Oval 440">
              <a:extLst>
                <a:ext uri="{FF2B5EF4-FFF2-40B4-BE49-F238E27FC236}">
                  <a16:creationId xmlns:a16="http://schemas.microsoft.com/office/drawing/2014/main" id="{1C8B7370-7A8C-9F3D-0FC7-18AAC2E0B27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71" y="2363"/>
              <a:ext cx="33" cy="32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6468" name="Oval 441">
              <a:extLst>
                <a:ext uri="{FF2B5EF4-FFF2-40B4-BE49-F238E27FC236}">
                  <a16:creationId xmlns:a16="http://schemas.microsoft.com/office/drawing/2014/main" id="{2D8EEEB6-E2D8-F06B-D8C8-D53A72D9D0A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71" y="2361"/>
              <a:ext cx="33" cy="33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6469" name="Oval 442">
              <a:extLst>
                <a:ext uri="{FF2B5EF4-FFF2-40B4-BE49-F238E27FC236}">
                  <a16:creationId xmlns:a16="http://schemas.microsoft.com/office/drawing/2014/main" id="{57B3BB81-2452-C379-D71F-1D039C55440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73" y="2361"/>
              <a:ext cx="32" cy="33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6470" name="Oval 443">
              <a:extLst>
                <a:ext uri="{FF2B5EF4-FFF2-40B4-BE49-F238E27FC236}">
                  <a16:creationId xmlns:a16="http://schemas.microsoft.com/office/drawing/2014/main" id="{541DAE43-7EC0-15FF-5EEE-768E6942E67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74" y="2361"/>
              <a:ext cx="33" cy="33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6471" name="Oval 444">
              <a:extLst>
                <a:ext uri="{FF2B5EF4-FFF2-40B4-BE49-F238E27FC236}">
                  <a16:creationId xmlns:a16="http://schemas.microsoft.com/office/drawing/2014/main" id="{5D397511-5492-3D6F-0B8F-A6BCF9D0A8E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74" y="2361"/>
              <a:ext cx="33" cy="33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6472" name="Oval 445">
              <a:extLst>
                <a:ext uri="{FF2B5EF4-FFF2-40B4-BE49-F238E27FC236}">
                  <a16:creationId xmlns:a16="http://schemas.microsoft.com/office/drawing/2014/main" id="{9040F034-9CBB-172B-92E6-4B613482714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75" y="2360"/>
              <a:ext cx="33" cy="33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6473" name="Oval 446">
              <a:extLst>
                <a:ext uri="{FF2B5EF4-FFF2-40B4-BE49-F238E27FC236}">
                  <a16:creationId xmlns:a16="http://schemas.microsoft.com/office/drawing/2014/main" id="{B7D8D6D1-DE13-DF7C-FF97-3D63ABF23B5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77" y="2360"/>
              <a:ext cx="32" cy="33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6474" name="Oval 447">
              <a:extLst>
                <a:ext uri="{FF2B5EF4-FFF2-40B4-BE49-F238E27FC236}">
                  <a16:creationId xmlns:a16="http://schemas.microsoft.com/office/drawing/2014/main" id="{1C5DB0F7-009A-02EB-CB4C-5303188104D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77" y="2360"/>
              <a:ext cx="32" cy="33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6475" name="Oval 448">
              <a:extLst>
                <a:ext uri="{FF2B5EF4-FFF2-40B4-BE49-F238E27FC236}">
                  <a16:creationId xmlns:a16="http://schemas.microsoft.com/office/drawing/2014/main" id="{DCEFD887-FEA8-F600-1EDD-816A4CF0E69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78" y="2360"/>
              <a:ext cx="32" cy="33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6476" name="Oval 449">
              <a:extLst>
                <a:ext uri="{FF2B5EF4-FFF2-40B4-BE49-F238E27FC236}">
                  <a16:creationId xmlns:a16="http://schemas.microsoft.com/office/drawing/2014/main" id="{6FE045B1-EBB8-1C91-8BB5-4EAE610BBF0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79" y="2360"/>
              <a:ext cx="33" cy="33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6477" name="Oval 450">
              <a:extLst>
                <a:ext uri="{FF2B5EF4-FFF2-40B4-BE49-F238E27FC236}">
                  <a16:creationId xmlns:a16="http://schemas.microsoft.com/office/drawing/2014/main" id="{D982F51E-198F-D686-AF02-87A65CCDB9A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79" y="2359"/>
              <a:ext cx="33" cy="32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6478" name="Oval 451">
              <a:extLst>
                <a:ext uri="{FF2B5EF4-FFF2-40B4-BE49-F238E27FC236}">
                  <a16:creationId xmlns:a16="http://schemas.microsoft.com/office/drawing/2014/main" id="{F3F41680-98F6-AE07-9676-780D3E0FE5C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81" y="2359"/>
              <a:ext cx="32" cy="32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6479" name="Oval 452">
              <a:extLst>
                <a:ext uri="{FF2B5EF4-FFF2-40B4-BE49-F238E27FC236}">
                  <a16:creationId xmlns:a16="http://schemas.microsoft.com/office/drawing/2014/main" id="{A277E6CB-D3E7-FE68-74E2-E2FB17F234E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82" y="2359"/>
              <a:ext cx="32" cy="32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6480" name="Oval 453">
              <a:extLst>
                <a:ext uri="{FF2B5EF4-FFF2-40B4-BE49-F238E27FC236}">
                  <a16:creationId xmlns:a16="http://schemas.microsoft.com/office/drawing/2014/main" id="{A51D89AE-078F-09F4-B6D5-8BAD43BF3B4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82" y="2359"/>
              <a:ext cx="32" cy="32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6481" name="Oval 454">
              <a:extLst>
                <a:ext uri="{FF2B5EF4-FFF2-40B4-BE49-F238E27FC236}">
                  <a16:creationId xmlns:a16="http://schemas.microsoft.com/office/drawing/2014/main" id="{A0FEECCA-324F-2D7D-50B9-BC6D5C3B400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83" y="2357"/>
              <a:ext cx="33" cy="33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6482" name="Oval 455">
              <a:extLst>
                <a:ext uri="{FF2B5EF4-FFF2-40B4-BE49-F238E27FC236}">
                  <a16:creationId xmlns:a16="http://schemas.microsoft.com/office/drawing/2014/main" id="{59954C32-D3F3-D3CB-4485-604F699F69E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84" y="2357"/>
              <a:ext cx="33" cy="33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6483" name="Oval 456">
              <a:extLst>
                <a:ext uri="{FF2B5EF4-FFF2-40B4-BE49-F238E27FC236}">
                  <a16:creationId xmlns:a16="http://schemas.microsoft.com/office/drawing/2014/main" id="{2BE668DF-71AE-CDB9-54A5-4905F688B90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84" y="2356"/>
              <a:ext cx="33" cy="33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6484" name="Oval 457">
              <a:extLst>
                <a:ext uri="{FF2B5EF4-FFF2-40B4-BE49-F238E27FC236}">
                  <a16:creationId xmlns:a16="http://schemas.microsoft.com/office/drawing/2014/main" id="{8F64E118-40F0-226B-C8E6-9C37A565F39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86" y="2356"/>
              <a:ext cx="32" cy="33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6485" name="Oval 458">
              <a:extLst>
                <a:ext uri="{FF2B5EF4-FFF2-40B4-BE49-F238E27FC236}">
                  <a16:creationId xmlns:a16="http://schemas.microsoft.com/office/drawing/2014/main" id="{4E1E8547-F256-488F-B3E9-AC2966EA43E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87" y="2356"/>
              <a:ext cx="33" cy="33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6486" name="Oval 459">
              <a:extLst>
                <a:ext uri="{FF2B5EF4-FFF2-40B4-BE49-F238E27FC236}">
                  <a16:creationId xmlns:a16="http://schemas.microsoft.com/office/drawing/2014/main" id="{F1018442-9605-B85E-4CC7-402DD29F523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87" y="2356"/>
              <a:ext cx="33" cy="33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6487" name="Oval 460">
              <a:extLst>
                <a:ext uri="{FF2B5EF4-FFF2-40B4-BE49-F238E27FC236}">
                  <a16:creationId xmlns:a16="http://schemas.microsoft.com/office/drawing/2014/main" id="{2C9C8684-FD0B-6508-1D78-068EE131476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88" y="2356"/>
              <a:ext cx="33" cy="33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6488" name="Oval 461">
              <a:extLst>
                <a:ext uri="{FF2B5EF4-FFF2-40B4-BE49-F238E27FC236}">
                  <a16:creationId xmlns:a16="http://schemas.microsoft.com/office/drawing/2014/main" id="{A181143E-66B2-DA9D-8A87-308A47C88D1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90" y="2355"/>
              <a:ext cx="32" cy="32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6489" name="Oval 462">
              <a:extLst>
                <a:ext uri="{FF2B5EF4-FFF2-40B4-BE49-F238E27FC236}">
                  <a16:creationId xmlns:a16="http://schemas.microsoft.com/office/drawing/2014/main" id="{3BAF4672-402A-386A-7A57-472EA2983D5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90" y="2355"/>
              <a:ext cx="32" cy="32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6490" name="Oval 463">
              <a:extLst>
                <a:ext uri="{FF2B5EF4-FFF2-40B4-BE49-F238E27FC236}">
                  <a16:creationId xmlns:a16="http://schemas.microsoft.com/office/drawing/2014/main" id="{7A5D62A5-8D0D-5DAA-3B58-B07ED77B66F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91" y="2355"/>
              <a:ext cx="32" cy="32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6491" name="Oval 464">
              <a:extLst>
                <a:ext uri="{FF2B5EF4-FFF2-40B4-BE49-F238E27FC236}">
                  <a16:creationId xmlns:a16="http://schemas.microsoft.com/office/drawing/2014/main" id="{892FFBA1-FD22-B985-9900-74E19B8EFE3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92" y="2355"/>
              <a:ext cx="33" cy="32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6492" name="Oval 465">
              <a:extLst>
                <a:ext uri="{FF2B5EF4-FFF2-40B4-BE49-F238E27FC236}">
                  <a16:creationId xmlns:a16="http://schemas.microsoft.com/office/drawing/2014/main" id="{6452576E-0B5D-8B5E-5F55-9E4931EE46A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92" y="2355"/>
              <a:ext cx="33" cy="32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6493" name="Oval 466">
              <a:extLst>
                <a:ext uri="{FF2B5EF4-FFF2-40B4-BE49-F238E27FC236}">
                  <a16:creationId xmlns:a16="http://schemas.microsoft.com/office/drawing/2014/main" id="{3FE659A0-A875-A8C4-E39A-4D89A67C7A0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94" y="2355"/>
              <a:ext cx="32" cy="32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6494" name="Oval 467">
              <a:extLst>
                <a:ext uri="{FF2B5EF4-FFF2-40B4-BE49-F238E27FC236}">
                  <a16:creationId xmlns:a16="http://schemas.microsoft.com/office/drawing/2014/main" id="{A8418403-5092-072F-0BCE-3C1615D5606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95" y="2355"/>
              <a:ext cx="32" cy="32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6495" name="Oval 468">
              <a:extLst>
                <a:ext uri="{FF2B5EF4-FFF2-40B4-BE49-F238E27FC236}">
                  <a16:creationId xmlns:a16="http://schemas.microsoft.com/office/drawing/2014/main" id="{9EB568DB-60C2-BCA8-08E8-6FB3DBE56B7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95" y="2354"/>
              <a:ext cx="32" cy="32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6496" name="Oval 469">
              <a:extLst>
                <a:ext uri="{FF2B5EF4-FFF2-40B4-BE49-F238E27FC236}">
                  <a16:creationId xmlns:a16="http://schemas.microsoft.com/office/drawing/2014/main" id="{407DC04B-D715-FE50-AD25-DA9CC673D88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96" y="2354"/>
              <a:ext cx="33" cy="32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6497" name="Oval 470">
              <a:extLst>
                <a:ext uri="{FF2B5EF4-FFF2-40B4-BE49-F238E27FC236}">
                  <a16:creationId xmlns:a16="http://schemas.microsoft.com/office/drawing/2014/main" id="{3754A095-C51F-1764-E7A6-02962FF73D3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97" y="2354"/>
              <a:ext cx="33" cy="32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6498" name="Oval 471">
              <a:extLst>
                <a:ext uri="{FF2B5EF4-FFF2-40B4-BE49-F238E27FC236}">
                  <a16:creationId xmlns:a16="http://schemas.microsoft.com/office/drawing/2014/main" id="{35B94393-9290-242B-48DA-BECD2630D40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97" y="2354"/>
              <a:ext cx="33" cy="32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6499" name="Oval 472">
              <a:extLst>
                <a:ext uri="{FF2B5EF4-FFF2-40B4-BE49-F238E27FC236}">
                  <a16:creationId xmlns:a16="http://schemas.microsoft.com/office/drawing/2014/main" id="{A9A6DBBA-ECEB-CFDD-30AD-06012DB649A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99" y="2354"/>
              <a:ext cx="32" cy="32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6500" name="Oval 473">
              <a:extLst>
                <a:ext uri="{FF2B5EF4-FFF2-40B4-BE49-F238E27FC236}">
                  <a16:creationId xmlns:a16="http://schemas.microsoft.com/office/drawing/2014/main" id="{7B16B5FA-3886-508A-6EE2-DE23DA475CA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99" y="2352"/>
              <a:ext cx="32" cy="33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6501" name="Oval 474">
              <a:extLst>
                <a:ext uri="{FF2B5EF4-FFF2-40B4-BE49-F238E27FC236}">
                  <a16:creationId xmlns:a16="http://schemas.microsoft.com/office/drawing/2014/main" id="{725810FD-5934-0634-E547-92926FD1234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00" y="2352"/>
              <a:ext cx="33" cy="33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6502" name="Oval 475">
              <a:extLst>
                <a:ext uri="{FF2B5EF4-FFF2-40B4-BE49-F238E27FC236}">
                  <a16:creationId xmlns:a16="http://schemas.microsoft.com/office/drawing/2014/main" id="{FA569488-6FBA-1A12-2D3C-A4343F0E536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01" y="2352"/>
              <a:ext cx="33" cy="33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6503" name="Oval 476">
              <a:extLst>
                <a:ext uri="{FF2B5EF4-FFF2-40B4-BE49-F238E27FC236}">
                  <a16:creationId xmlns:a16="http://schemas.microsoft.com/office/drawing/2014/main" id="{410160E2-30FA-0642-2A93-9D986D1A73F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01" y="2351"/>
              <a:ext cx="33" cy="32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6504" name="Oval 477">
              <a:extLst>
                <a:ext uri="{FF2B5EF4-FFF2-40B4-BE49-F238E27FC236}">
                  <a16:creationId xmlns:a16="http://schemas.microsoft.com/office/drawing/2014/main" id="{4EDF7F87-B24D-62CC-2882-E133F7E4025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03" y="2351"/>
              <a:ext cx="32" cy="32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6505" name="Oval 478">
              <a:extLst>
                <a:ext uri="{FF2B5EF4-FFF2-40B4-BE49-F238E27FC236}">
                  <a16:creationId xmlns:a16="http://schemas.microsoft.com/office/drawing/2014/main" id="{E8D669CD-65B4-81AE-1699-1153B541D89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04" y="2351"/>
              <a:ext cx="32" cy="32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6506" name="Oval 479">
              <a:extLst>
                <a:ext uri="{FF2B5EF4-FFF2-40B4-BE49-F238E27FC236}">
                  <a16:creationId xmlns:a16="http://schemas.microsoft.com/office/drawing/2014/main" id="{E77E2CD3-5FD0-529E-5DD8-DA258A3AD69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04" y="2351"/>
              <a:ext cx="32" cy="32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6507" name="Oval 480">
              <a:extLst>
                <a:ext uri="{FF2B5EF4-FFF2-40B4-BE49-F238E27FC236}">
                  <a16:creationId xmlns:a16="http://schemas.microsoft.com/office/drawing/2014/main" id="{9AC67114-4B21-9C2B-FFBD-FD8698B1ACC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05" y="2350"/>
              <a:ext cx="33" cy="32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6508" name="Oval 481">
              <a:extLst>
                <a:ext uri="{FF2B5EF4-FFF2-40B4-BE49-F238E27FC236}">
                  <a16:creationId xmlns:a16="http://schemas.microsoft.com/office/drawing/2014/main" id="{9ADADAB4-F22E-113A-E124-4145316732A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07" y="2350"/>
              <a:ext cx="32" cy="32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6509" name="Oval 482">
              <a:extLst>
                <a:ext uri="{FF2B5EF4-FFF2-40B4-BE49-F238E27FC236}">
                  <a16:creationId xmlns:a16="http://schemas.microsoft.com/office/drawing/2014/main" id="{959702E1-3195-2B6B-7D36-AFD5D693F44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07" y="2350"/>
              <a:ext cx="32" cy="32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6510" name="Oval 483">
              <a:extLst>
                <a:ext uri="{FF2B5EF4-FFF2-40B4-BE49-F238E27FC236}">
                  <a16:creationId xmlns:a16="http://schemas.microsoft.com/office/drawing/2014/main" id="{BC428CDE-D47E-B590-C952-A98B7F62690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08" y="2350"/>
              <a:ext cx="32" cy="32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6511" name="Oval 484">
              <a:extLst>
                <a:ext uri="{FF2B5EF4-FFF2-40B4-BE49-F238E27FC236}">
                  <a16:creationId xmlns:a16="http://schemas.microsoft.com/office/drawing/2014/main" id="{ADE7E50F-47EC-2828-9B82-7A76E5299C5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08" y="2348"/>
              <a:ext cx="32" cy="33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6512" name="Oval 485">
              <a:extLst>
                <a:ext uri="{FF2B5EF4-FFF2-40B4-BE49-F238E27FC236}">
                  <a16:creationId xmlns:a16="http://schemas.microsoft.com/office/drawing/2014/main" id="{2305E8CD-F68C-39B7-8DF7-424EEC9127A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09" y="2348"/>
              <a:ext cx="33" cy="33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6513" name="Oval 486">
              <a:extLst>
                <a:ext uri="{FF2B5EF4-FFF2-40B4-BE49-F238E27FC236}">
                  <a16:creationId xmlns:a16="http://schemas.microsoft.com/office/drawing/2014/main" id="{EA17A55C-0A9A-C923-C59C-FBC35CBBB2F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10" y="2348"/>
              <a:ext cx="33" cy="33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6514" name="Oval 487">
              <a:extLst>
                <a:ext uri="{FF2B5EF4-FFF2-40B4-BE49-F238E27FC236}">
                  <a16:creationId xmlns:a16="http://schemas.microsoft.com/office/drawing/2014/main" id="{AAE3AF6A-A621-0A57-BFE7-957CA1730D2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10" y="2348"/>
              <a:ext cx="33" cy="33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6515" name="Oval 488">
              <a:extLst>
                <a:ext uri="{FF2B5EF4-FFF2-40B4-BE49-F238E27FC236}">
                  <a16:creationId xmlns:a16="http://schemas.microsoft.com/office/drawing/2014/main" id="{53DD152F-2F69-08FF-28E1-86DBA7D0466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12" y="2348"/>
              <a:ext cx="32" cy="33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6516" name="Oval 489">
              <a:extLst>
                <a:ext uri="{FF2B5EF4-FFF2-40B4-BE49-F238E27FC236}">
                  <a16:creationId xmlns:a16="http://schemas.microsoft.com/office/drawing/2014/main" id="{49C377F5-5734-3D4E-6193-E1B28275295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13" y="2347"/>
              <a:ext cx="33" cy="33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6517" name="Oval 490">
              <a:extLst>
                <a:ext uri="{FF2B5EF4-FFF2-40B4-BE49-F238E27FC236}">
                  <a16:creationId xmlns:a16="http://schemas.microsoft.com/office/drawing/2014/main" id="{738F1CFC-7916-7FE9-ED13-63A3D3C6D27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13" y="2347"/>
              <a:ext cx="33" cy="33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6518" name="Oval 491">
              <a:extLst>
                <a:ext uri="{FF2B5EF4-FFF2-40B4-BE49-F238E27FC236}">
                  <a16:creationId xmlns:a16="http://schemas.microsoft.com/office/drawing/2014/main" id="{67831E6A-0E4A-3AE8-9196-07BA65C712A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14" y="2347"/>
              <a:ext cx="33" cy="33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6519" name="Oval 492">
              <a:extLst>
                <a:ext uri="{FF2B5EF4-FFF2-40B4-BE49-F238E27FC236}">
                  <a16:creationId xmlns:a16="http://schemas.microsoft.com/office/drawing/2014/main" id="{A0551DEF-5C60-4FA9-1A9C-2CB5EB2DE6E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14" y="2347"/>
              <a:ext cx="33" cy="33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6520" name="Oval 493">
              <a:extLst>
                <a:ext uri="{FF2B5EF4-FFF2-40B4-BE49-F238E27FC236}">
                  <a16:creationId xmlns:a16="http://schemas.microsoft.com/office/drawing/2014/main" id="{C036666E-343F-975F-9597-518AC8DA1D7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16" y="2347"/>
              <a:ext cx="32" cy="33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6521" name="Oval 494">
              <a:extLst>
                <a:ext uri="{FF2B5EF4-FFF2-40B4-BE49-F238E27FC236}">
                  <a16:creationId xmlns:a16="http://schemas.microsoft.com/office/drawing/2014/main" id="{34A2E805-6012-1DA2-850E-D2D822D5EB2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17" y="2347"/>
              <a:ext cx="32" cy="33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6522" name="Oval 495">
              <a:extLst>
                <a:ext uri="{FF2B5EF4-FFF2-40B4-BE49-F238E27FC236}">
                  <a16:creationId xmlns:a16="http://schemas.microsoft.com/office/drawing/2014/main" id="{F8D30510-26EB-511F-7A34-784ADA96635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17" y="2347"/>
              <a:ext cx="32" cy="33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6523" name="Oval 496">
              <a:extLst>
                <a:ext uri="{FF2B5EF4-FFF2-40B4-BE49-F238E27FC236}">
                  <a16:creationId xmlns:a16="http://schemas.microsoft.com/office/drawing/2014/main" id="{5AC1F7E7-9755-F510-CD96-CA8B779B3C9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18" y="2347"/>
              <a:ext cx="33" cy="33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6524" name="Oval 497">
              <a:extLst>
                <a:ext uri="{FF2B5EF4-FFF2-40B4-BE49-F238E27FC236}">
                  <a16:creationId xmlns:a16="http://schemas.microsoft.com/office/drawing/2014/main" id="{F1B1AA48-3F2B-2CEA-1630-4CE7C6A8660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18" y="2347"/>
              <a:ext cx="33" cy="33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6525" name="Oval 498">
              <a:extLst>
                <a:ext uri="{FF2B5EF4-FFF2-40B4-BE49-F238E27FC236}">
                  <a16:creationId xmlns:a16="http://schemas.microsoft.com/office/drawing/2014/main" id="{ED4D44B8-5F98-96A0-2561-CB91802A70B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20" y="2346"/>
              <a:ext cx="32" cy="32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6526" name="Oval 499">
              <a:extLst>
                <a:ext uri="{FF2B5EF4-FFF2-40B4-BE49-F238E27FC236}">
                  <a16:creationId xmlns:a16="http://schemas.microsoft.com/office/drawing/2014/main" id="{0A9BD216-EB56-A0AA-98FD-BA383A5A453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21" y="2346"/>
              <a:ext cx="32" cy="32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6527" name="Oval 500">
              <a:extLst>
                <a:ext uri="{FF2B5EF4-FFF2-40B4-BE49-F238E27FC236}">
                  <a16:creationId xmlns:a16="http://schemas.microsoft.com/office/drawing/2014/main" id="{C53000EE-9E5C-1EBC-0137-1BD98893455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21" y="2346"/>
              <a:ext cx="32" cy="32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6528" name="Oval 501">
              <a:extLst>
                <a:ext uri="{FF2B5EF4-FFF2-40B4-BE49-F238E27FC236}">
                  <a16:creationId xmlns:a16="http://schemas.microsoft.com/office/drawing/2014/main" id="{CF686E2F-D4F0-F2BA-1052-6D2D6D38642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22" y="2346"/>
              <a:ext cx="33" cy="32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6529" name="Oval 502">
              <a:extLst>
                <a:ext uri="{FF2B5EF4-FFF2-40B4-BE49-F238E27FC236}">
                  <a16:creationId xmlns:a16="http://schemas.microsoft.com/office/drawing/2014/main" id="{9D4241A2-72CC-C284-5F57-9688C685933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23" y="2346"/>
              <a:ext cx="33" cy="32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6530" name="Oval 503">
              <a:extLst>
                <a:ext uri="{FF2B5EF4-FFF2-40B4-BE49-F238E27FC236}">
                  <a16:creationId xmlns:a16="http://schemas.microsoft.com/office/drawing/2014/main" id="{6C1A7A58-C074-DC16-BF6F-14095BE210A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23" y="2344"/>
              <a:ext cx="33" cy="33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6531" name="Oval 504">
              <a:extLst>
                <a:ext uri="{FF2B5EF4-FFF2-40B4-BE49-F238E27FC236}">
                  <a16:creationId xmlns:a16="http://schemas.microsoft.com/office/drawing/2014/main" id="{57990895-35B4-D19C-F44F-6C2A3EE62C6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25" y="2344"/>
              <a:ext cx="32" cy="33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6532" name="Oval 505">
              <a:extLst>
                <a:ext uri="{FF2B5EF4-FFF2-40B4-BE49-F238E27FC236}">
                  <a16:creationId xmlns:a16="http://schemas.microsoft.com/office/drawing/2014/main" id="{9641F46E-FE12-0BAB-59E0-C8B779E93F8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25" y="2344"/>
              <a:ext cx="32" cy="33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6533" name="Oval 506">
              <a:extLst>
                <a:ext uri="{FF2B5EF4-FFF2-40B4-BE49-F238E27FC236}">
                  <a16:creationId xmlns:a16="http://schemas.microsoft.com/office/drawing/2014/main" id="{CE19AC7A-DB17-79FC-1E17-8A62D9A61F2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26" y="2344"/>
              <a:ext cx="33" cy="33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6534" name="Oval 507">
              <a:extLst>
                <a:ext uri="{FF2B5EF4-FFF2-40B4-BE49-F238E27FC236}">
                  <a16:creationId xmlns:a16="http://schemas.microsoft.com/office/drawing/2014/main" id="{A6D52A00-BD5A-C9F8-1DCF-83D19C548AB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27" y="2344"/>
              <a:ext cx="33" cy="33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6535" name="Oval 508">
              <a:extLst>
                <a:ext uri="{FF2B5EF4-FFF2-40B4-BE49-F238E27FC236}">
                  <a16:creationId xmlns:a16="http://schemas.microsoft.com/office/drawing/2014/main" id="{DF277A3E-AB23-2706-DDE9-E7B8DEF7463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27" y="2344"/>
              <a:ext cx="33" cy="33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6536" name="Oval 509">
              <a:extLst>
                <a:ext uri="{FF2B5EF4-FFF2-40B4-BE49-F238E27FC236}">
                  <a16:creationId xmlns:a16="http://schemas.microsoft.com/office/drawing/2014/main" id="{8246A472-DB2A-6C64-3A39-25BD9C0F4CB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29" y="2344"/>
              <a:ext cx="32" cy="33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6537" name="Oval 510">
              <a:extLst>
                <a:ext uri="{FF2B5EF4-FFF2-40B4-BE49-F238E27FC236}">
                  <a16:creationId xmlns:a16="http://schemas.microsoft.com/office/drawing/2014/main" id="{518EFADC-C1CA-F009-F1C8-65F9CA55739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29" y="2343"/>
              <a:ext cx="32" cy="33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6538" name="Oval 511">
              <a:extLst>
                <a:ext uri="{FF2B5EF4-FFF2-40B4-BE49-F238E27FC236}">
                  <a16:creationId xmlns:a16="http://schemas.microsoft.com/office/drawing/2014/main" id="{81A16043-A424-1071-A278-3865C3D45BB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30" y="2343"/>
              <a:ext cx="32" cy="33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6539" name="Oval 512">
              <a:extLst>
                <a:ext uri="{FF2B5EF4-FFF2-40B4-BE49-F238E27FC236}">
                  <a16:creationId xmlns:a16="http://schemas.microsoft.com/office/drawing/2014/main" id="{02C036F0-0712-6A2E-2DA5-AA702C19D84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31" y="2343"/>
              <a:ext cx="33" cy="33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6540" name="Oval 513">
              <a:extLst>
                <a:ext uri="{FF2B5EF4-FFF2-40B4-BE49-F238E27FC236}">
                  <a16:creationId xmlns:a16="http://schemas.microsoft.com/office/drawing/2014/main" id="{6CBC3FE3-C371-8F63-CAFC-101056B8629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31" y="2343"/>
              <a:ext cx="33" cy="33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6541" name="Oval 514">
              <a:extLst>
                <a:ext uri="{FF2B5EF4-FFF2-40B4-BE49-F238E27FC236}">
                  <a16:creationId xmlns:a16="http://schemas.microsoft.com/office/drawing/2014/main" id="{FF5F7FD2-5A4E-9097-8CF0-31090FCEC64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33" y="2343"/>
              <a:ext cx="32" cy="33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6542" name="Oval 515">
              <a:extLst>
                <a:ext uri="{FF2B5EF4-FFF2-40B4-BE49-F238E27FC236}">
                  <a16:creationId xmlns:a16="http://schemas.microsoft.com/office/drawing/2014/main" id="{8A254856-19F9-62FB-51F1-370D312EA82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33" y="2343"/>
              <a:ext cx="32" cy="33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6543" name="Oval 516">
              <a:extLst>
                <a:ext uri="{FF2B5EF4-FFF2-40B4-BE49-F238E27FC236}">
                  <a16:creationId xmlns:a16="http://schemas.microsoft.com/office/drawing/2014/main" id="{488A630B-1DD2-A2EA-95E6-F9358873E03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34" y="2342"/>
              <a:ext cx="32" cy="32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6544" name="Oval 517">
              <a:extLst>
                <a:ext uri="{FF2B5EF4-FFF2-40B4-BE49-F238E27FC236}">
                  <a16:creationId xmlns:a16="http://schemas.microsoft.com/office/drawing/2014/main" id="{37F217E9-DFA7-BAD3-97D4-CB295C66DA7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35" y="2342"/>
              <a:ext cx="33" cy="32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6545" name="Oval 518">
              <a:extLst>
                <a:ext uri="{FF2B5EF4-FFF2-40B4-BE49-F238E27FC236}">
                  <a16:creationId xmlns:a16="http://schemas.microsoft.com/office/drawing/2014/main" id="{D9556FB7-58BB-99C3-4325-BC1C5EEE90B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35" y="2342"/>
              <a:ext cx="33" cy="32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6546" name="Oval 519">
              <a:extLst>
                <a:ext uri="{FF2B5EF4-FFF2-40B4-BE49-F238E27FC236}">
                  <a16:creationId xmlns:a16="http://schemas.microsoft.com/office/drawing/2014/main" id="{6C824399-490E-6FB7-1498-FA185014D33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36" y="2342"/>
              <a:ext cx="33" cy="32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6547" name="Oval 520">
              <a:extLst>
                <a:ext uri="{FF2B5EF4-FFF2-40B4-BE49-F238E27FC236}">
                  <a16:creationId xmlns:a16="http://schemas.microsoft.com/office/drawing/2014/main" id="{FC37D909-8931-5A04-01DB-4563DE3F623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36" y="2342"/>
              <a:ext cx="33" cy="32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6548" name="Oval 521">
              <a:extLst>
                <a:ext uri="{FF2B5EF4-FFF2-40B4-BE49-F238E27FC236}">
                  <a16:creationId xmlns:a16="http://schemas.microsoft.com/office/drawing/2014/main" id="{C9D7837F-73CF-C2AD-88B8-71A5E174AE0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38" y="2341"/>
              <a:ext cx="32" cy="32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6549" name="Oval 522">
              <a:extLst>
                <a:ext uri="{FF2B5EF4-FFF2-40B4-BE49-F238E27FC236}">
                  <a16:creationId xmlns:a16="http://schemas.microsoft.com/office/drawing/2014/main" id="{140DE5A8-F4F3-DD46-3F4C-0B5237C9E52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39" y="2341"/>
              <a:ext cx="33" cy="32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6550" name="Oval 523">
              <a:extLst>
                <a:ext uri="{FF2B5EF4-FFF2-40B4-BE49-F238E27FC236}">
                  <a16:creationId xmlns:a16="http://schemas.microsoft.com/office/drawing/2014/main" id="{17BEA93E-F182-3EEC-36B4-CB5B068D1B0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39" y="2341"/>
              <a:ext cx="33" cy="32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6551" name="Oval 524">
              <a:extLst>
                <a:ext uri="{FF2B5EF4-FFF2-40B4-BE49-F238E27FC236}">
                  <a16:creationId xmlns:a16="http://schemas.microsoft.com/office/drawing/2014/main" id="{656880D8-B757-A558-E40E-383E92D1DA0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40" y="2339"/>
              <a:ext cx="33" cy="33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6552" name="Oval 525">
              <a:extLst>
                <a:ext uri="{FF2B5EF4-FFF2-40B4-BE49-F238E27FC236}">
                  <a16:creationId xmlns:a16="http://schemas.microsoft.com/office/drawing/2014/main" id="{BCFE1B05-315C-4F9F-4659-75C81B4B0DD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40" y="2339"/>
              <a:ext cx="33" cy="33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6553" name="Oval 526">
              <a:extLst>
                <a:ext uri="{FF2B5EF4-FFF2-40B4-BE49-F238E27FC236}">
                  <a16:creationId xmlns:a16="http://schemas.microsoft.com/office/drawing/2014/main" id="{40AD544B-1A7A-4245-3434-BA2BF6B4568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42" y="2339"/>
              <a:ext cx="32" cy="33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6554" name="Oval 527">
              <a:extLst>
                <a:ext uri="{FF2B5EF4-FFF2-40B4-BE49-F238E27FC236}">
                  <a16:creationId xmlns:a16="http://schemas.microsoft.com/office/drawing/2014/main" id="{2C141B8C-BC83-17DA-E519-1FEF0B42EE6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42" y="2339"/>
              <a:ext cx="32" cy="33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6555" name="Oval 528">
              <a:extLst>
                <a:ext uri="{FF2B5EF4-FFF2-40B4-BE49-F238E27FC236}">
                  <a16:creationId xmlns:a16="http://schemas.microsoft.com/office/drawing/2014/main" id="{45362980-8960-45A5-75EA-7D6D6BA2161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43" y="2339"/>
              <a:ext cx="32" cy="33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6556" name="Oval 529">
              <a:extLst>
                <a:ext uri="{FF2B5EF4-FFF2-40B4-BE49-F238E27FC236}">
                  <a16:creationId xmlns:a16="http://schemas.microsoft.com/office/drawing/2014/main" id="{2579EF7C-C3C7-A30B-EE2D-476C775702B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44" y="2338"/>
              <a:ext cx="33" cy="32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6557" name="Oval 530">
              <a:extLst>
                <a:ext uri="{FF2B5EF4-FFF2-40B4-BE49-F238E27FC236}">
                  <a16:creationId xmlns:a16="http://schemas.microsoft.com/office/drawing/2014/main" id="{C6633F0B-B73F-AC0B-74FC-A604167C4C2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44" y="2338"/>
              <a:ext cx="33" cy="32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6558" name="Oval 531">
              <a:extLst>
                <a:ext uri="{FF2B5EF4-FFF2-40B4-BE49-F238E27FC236}">
                  <a16:creationId xmlns:a16="http://schemas.microsoft.com/office/drawing/2014/main" id="{99593DCC-6EE5-2F4E-35F0-A4FC3C5403F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46" y="2338"/>
              <a:ext cx="32" cy="32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6559" name="Oval 532">
              <a:extLst>
                <a:ext uri="{FF2B5EF4-FFF2-40B4-BE49-F238E27FC236}">
                  <a16:creationId xmlns:a16="http://schemas.microsoft.com/office/drawing/2014/main" id="{809518E7-F4C7-F592-AE77-4251CDB713B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46" y="2338"/>
              <a:ext cx="32" cy="32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6560" name="Oval 533">
              <a:extLst>
                <a:ext uri="{FF2B5EF4-FFF2-40B4-BE49-F238E27FC236}">
                  <a16:creationId xmlns:a16="http://schemas.microsoft.com/office/drawing/2014/main" id="{62AC2B63-B08B-593C-2225-9FEBC2B71C9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47" y="2338"/>
              <a:ext cx="32" cy="32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6561" name="Oval 534">
              <a:extLst>
                <a:ext uri="{FF2B5EF4-FFF2-40B4-BE49-F238E27FC236}">
                  <a16:creationId xmlns:a16="http://schemas.microsoft.com/office/drawing/2014/main" id="{BF018956-81DC-19A6-A1C4-8D6F10FDBAD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48" y="2338"/>
              <a:ext cx="33" cy="32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6562" name="Oval 535">
              <a:extLst>
                <a:ext uri="{FF2B5EF4-FFF2-40B4-BE49-F238E27FC236}">
                  <a16:creationId xmlns:a16="http://schemas.microsoft.com/office/drawing/2014/main" id="{39946BFF-3F2D-128E-D990-C1CF3AD835A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48" y="2337"/>
              <a:ext cx="33" cy="32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6563" name="Oval 536">
              <a:extLst>
                <a:ext uri="{FF2B5EF4-FFF2-40B4-BE49-F238E27FC236}">
                  <a16:creationId xmlns:a16="http://schemas.microsoft.com/office/drawing/2014/main" id="{EA55C65D-F5A7-0BA9-97DE-D1D6756C28B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49" y="2337"/>
              <a:ext cx="33" cy="32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6564" name="Oval 537">
              <a:extLst>
                <a:ext uri="{FF2B5EF4-FFF2-40B4-BE49-F238E27FC236}">
                  <a16:creationId xmlns:a16="http://schemas.microsoft.com/office/drawing/2014/main" id="{379C32C7-FAC8-C027-6EF3-659801ECB81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49" y="2337"/>
              <a:ext cx="33" cy="32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6565" name="Oval 538">
              <a:extLst>
                <a:ext uri="{FF2B5EF4-FFF2-40B4-BE49-F238E27FC236}">
                  <a16:creationId xmlns:a16="http://schemas.microsoft.com/office/drawing/2014/main" id="{734A3FAB-0C1F-DD6C-CC0F-ACDDD7311C0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51" y="2337"/>
              <a:ext cx="32" cy="32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6566" name="Oval 539">
              <a:extLst>
                <a:ext uri="{FF2B5EF4-FFF2-40B4-BE49-F238E27FC236}">
                  <a16:creationId xmlns:a16="http://schemas.microsoft.com/office/drawing/2014/main" id="{FF338478-E8D1-0573-014F-AFC77FE566D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51" y="2337"/>
              <a:ext cx="32" cy="32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6567" name="Oval 540">
              <a:extLst>
                <a:ext uri="{FF2B5EF4-FFF2-40B4-BE49-F238E27FC236}">
                  <a16:creationId xmlns:a16="http://schemas.microsoft.com/office/drawing/2014/main" id="{B433302C-5460-E909-F987-860EA2A0153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52" y="2337"/>
              <a:ext cx="33" cy="32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6568" name="Oval 541">
              <a:extLst>
                <a:ext uri="{FF2B5EF4-FFF2-40B4-BE49-F238E27FC236}">
                  <a16:creationId xmlns:a16="http://schemas.microsoft.com/office/drawing/2014/main" id="{556F78D5-C3B8-808D-E94A-5A0C46BABA9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53" y="2337"/>
              <a:ext cx="33" cy="32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6569" name="Oval 542">
              <a:extLst>
                <a:ext uri="{FF2B5EF4-FFF2-40B4-BE49-F238E27FC236}">
                  <a16:creationId xmlns:a16="http://schemas.microsoft.com/office/drawing/2014/main" id="{28ED29EE-85F5-EE28-FD7A-93216D570D4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53" y="2337"/>
              <a:ext cx="33" cy="32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6570" name="Oval 543">
              <a:extLst>
                <a:ext uri="{FF2B5EF4-FFF2-40B4-BE49-F238E27FC236}">
                  <a16:creationId xmlns:a16="http://schemas.microsoft.com/office/drawing/2014/main" id="{470DDD0C-DEC1-F401-5F89-6D6100D2294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55" y="2337"/>
              <a:ext cx="32" cy="32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6571" name="Oval 544">
              <a:extLst>
                <a:ext uri="{FF2B5EF4-FFF2-40B4-BE49-F238E27FC236}">
                  <a16:creationId xmlns:a16="http://schemas.microsoft.com/office/drawing/2014/main" id="{345E6D38-D4EA-D0EE-39CC-00BDB0A9C70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55" y="2335"/>
              <a:ext cx="32" cy="33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6572" name="Oval 545">
              <a:extLst>
                <a:ext uri="{FF2B5EF4-FFF2-40B4-BE49-F238E27FC236}">
                  <a16:creationId xmlns:a16="http://schemas.microsoft.com/office/drawing/2014/main" id="{A3FF4F87-3F5F-C603-E006-767120C8D04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56" y="2335"/>
              <a:ext cx="32" cy="33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6573" name="Oval 546">
              <a:extLst>
                <a:ext uri="{FF2B5EF4-FFF2-40B4-BE49-F238E27FC236}">
                  <a16:creationId xmlns:a16="http://schemas.microsoft.com/office/drawing/2014/main" id="{9A002A72-F2BA-5CD2-0107-6E422276627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56" y="2335"/>
              <a:ext cx="32" cy="33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6574" name="Oval 547">
              <a:extLst>
                <a:ext uri="{FF2B5EF4-FFF2-40B4-BE49-F238E27FC236}">
                  <a16:creationId xmlns:a16="http://schemas.microsoft.com/office/drawing/2014/main" id="{E0E8A60F-AC68-C830-E64A-F3C59915CCB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57" y="2335"/>
              <a:ext cx="33" cy="33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6575" name="Oval 548">
              <a:extLst>
                <a:ext uri="{FF2B5EF4-FFF2-40B4-BE49-F238E27FC236}">
                  <a16:creationId xmlns:a16="http://schemas.microsoft.com/office/drawing/2014/main" id="{536B0DFB-2375-4D69-C5DE-AEA69FF43E0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59" y="2335"/>
              <a:ext cx="32" cy="33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6576" name="Oval 549">
              <a:extLst>
                <a:ext uri="{FF2B5EF4-FFF2-40B4-BE49-F238E27FC236}">
                  <a16:creationId xmlns:a16="http://schemas.microsoft.com/office/drawing/2014/main" id="{61F58A94-37CB-FC27-EF72-F996046BA58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59" y="2335"/>
              <a:ext cx="32" cy="33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6577" name="Oval 550">
              <a:extLst>
                <a:ext uri="{FF2B5EF4-FFF2-40B4-BE49-F238E27FC236}">
                  <a16:creationId xmlns:a16="http://schemas.microsoft.com/office/drawing/2014/main" id="{5FE4BBCF-1823-157C-4B68-DAB74345515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60" y="2335"/>
              <a:ext cx="32" cy="33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6578" name="Oval 551">
              <a:extLst>
                <a:ext uri="{FF2B5EF4-FFF2-40B4-BE49-F238E27FC236}">
                  <a16:creationId xmlns:a16="http://schemas.microsoft.com/office/drawing/2014/main" id="{92401B2A-2251-4FE7-69CA-987C12BF9F0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60" y="2334"/>
              <a:ext cx="32" cy="33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6579" name="Oval 552">
              <a:extLst>
                <a:ext uri="{FF2B5EF4-FFF2-40B4-BE49-F238E27FC236}">
                  <a16:creationId xmlns:a16="http://schemas.microsoft.com/office/drawing/2014/main" id="{38BD854A-393B-368B-A131-D366789DC36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61" y="2334"/>
              <a:ext cx="33" cy="33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6580" name="Oval 553">
              <a:extLst>
                <a:ext uri="{FF2B5EF4-FFF2-40B4-BE49-F238E27FC236}">
                  <a16:creationId xmlns:a16="http://schemas.microsoft.com/office/drawing/2014/main" id="{FD67C51C-92E2-4936-D37B-D55CD6F66CA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61" y="2334"/>
              <a:ext cx="33" cy="33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6581" name="Oval 554">
              <a:extLst>
                <a:ext uri="{FF2B5EF4-FFF2-40B4-BE49-F238E27FC236}">
                  <a16:creationId xmlns:a16="http://schemas.microsoft.com/office/drawing/2014/main" id="{5024D78D-A0EC-897F-1C03-1367E9860D3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62" y="2334"/>
              <a:ext cx="33" cy="33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6582" name="Oval 555">
              <a:extLst>
                <a:ext uri="{FF2B5EF4-FFF2-40B4-BE49-F238E27FC236}">
                  <a16:creationId xmlns:a16="http://schemas.microsoft.com/office/drawing/2014/main" id="{A005050E-28C3-7912-3FE8-7AE77899F91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64" y="2334"/>
              <a:ext cx="32" cy="33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6583" name="Oval 556">
              <a:extLst>
                <a:ext uri="{FF2B5EF4-FFF2-40B4-BE49-F238E27FC236}">
                  <a16:creationId xmlns:a16="http://schemas.microsoft.com/office/drawing/2014/main" id="{4E749DD5-C710-8B91-6D17-FDA92BB359F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64" y="2334"/>
              <a:ext cx="32" cy="33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6584" name="Oval 557">
              <a:extLst>
                <a:ext uri="{FF2B5EF4-FFF2-40B4-BE49-F238E27FC236}">
                  <a16:creationId xmlns:a16="http://schemas.microsoft.com/office/drawing/2014/main" id="{57788719-38AC-62E6-1891-1A5F9C05428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65" y="2334"/>
              <a:ext cx="33" cy="33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6585" name="Oval 558">
              <a:extLst>
                <a:ext uri="{FF2B5EF4-FFF2-40B4-BE49-F238E27FC236}">
                  <a16:creationId xmlns:a16="http://schemas.microsoft.com/office/drawing/2014/main" id="{6D646D58-7600-6331-943E-3E29B8E2EC5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65" y="2334"/>
              <a:ext cx="33" cy="33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6586" name="Oval 559">
              <a:extLst>
                <a:ext uri="{FF2B5EF4-FFF2-40B4-BE49-F238E27FC236}">
                  <a16:creationId xmlns:a16="http://schemas.microsoft.com/office/drawing/2014/main" id="{53C70C16-6146-FF3D-C9DD-FC559525259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66" y="2334"/>
              <a:ext cx="33" cy="33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6587" name="Oval 560">
              <a:extLst>
                <a:ext uri="{FF2B5EF4-FFF2-40B4-BE49-F238E27FC236}">
                  <a16:creationId xmlns:a16="http://schemas.microsoft.com/office/drawing/2014/main" id="{2BE0055A-D2C9-C527-A952-CABFEA0F989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66" y="2334"/>
              <a:ext cx="33" cy="33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6588" name="Oval 561">
              <a:extLst>
                <a:ext uri="{FF2B5EF4-FFF2-40B4-BE49-F238E27FC236}">
                  <a16:creationId xmlns:a16="http://schemas.microsoft.com/office/drawing/2014/main" id="{13AF0AB7-6D64-1A10-658E-3BECAA1EFDA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68" y="2334"/>
              <a:ext cx="32" cy="33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6589" name="Oval 562">
              <a:extLst>
                <a:ext uri="{FF2B5EF4-FFF2-40B4-BE49-F238E27FC236}">
                  <a16:creationId xmlns:a16="http://schemas.microsoft.com/office/drawing/2014/main" id="{7107CDBC-DE1E-E387-11C0-5777FBAC82A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69" y="2334"/>
              <a:ext cx="32" cy="33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6590" name="Oval 563">
              <a:extLst>
                <a:ext uri="{FF2B5EF4-FFF2-40B4-BE49-F238E27FC236}">
                  <a16:creationId xmlns:a16="http://schemas.microsoft.com/office/drawing/2014/main" id="{CCB085D5-E6DE-771A-04B3-EEEB4AFBC32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69" y="2334"/>
              <a:ext cx="32" cy="33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6591" name="Oval 564">
              <a:extLst>
                <a:ext uri="{FF2B5EF4-FFF2-40B4-BE49-F238E27FC236}">
                  <a16:creationId xmlns:a16="http://schemas.microsoft.com/office/drawing/2014/main" id="{65D3A8EB-840F-2E00-3C09-AABDDCD96D4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70" y="2334"/>
              <a:ext cx="33" cy="33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6592" name="Oval 565">
              <a:extLst>
                <a:ext uri="{FF2B5EF4-FFF2-40B4-BE49-F238E27FC236}">
                  <a16:creationId xmlns:a16="http://schemas.microsoft.com/office/drawing/2014/main" id="{CB03D230-3EEF-D388-09B5-BBF46FB38D3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70" y="2333"/>
              <a:ext cx="33" cy="32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6593" name="Oval 566">
              <a:extLst>
                <a:ext uri="{FF2B5EF4-FFF2-40B4-BE49-F238E27FC236}">
                  <a16:creationId xmlns:a16="http://schemas.microsoft.com/office/drawing/2014/main" id="{6BB27521-DC90-9C9B-2F9C-B2BC3151032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72" y="2333"/>
              <a:ext cx="32" cy="32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6594" name="Oval 567">
              <a:extLst>
                <a:ext uri="{FF2B5EF4-FFF2-40B4-BE49-F238E27FC236}">
                  <a16:creationId xmlns:a16="http://schemas.microsoft.com/office/drawing/2014/main" id="{DBDD7F30-B96B-68CB-93E6-BDE398E732C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72" y="2333"/>
              <a:ext cx="32" cy="32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6595" name="Oval 568">
              <a:extLst>
                <a:ext uri="{FF2B5EF4-FFF2-40B4-BE49-F238E27FC236}">
                  <a16:creationId xmlns:a16="http://schemas.microsoft.com/office/drawing/2014/main" id="{0DC7D0B8-C85E-BDEC-579C-842393A93B4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73" y="2333"/>
              <a:ext cx="32" cy="32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6596" name="Oval 569">
              <a:extLst>
                <a:ext uri="{FF2B5EF4-FFF2-40B4-BE49-F238E27FC236}">
                  <a16:creationId xmlns:a16="http://schemas.microsoft.com/office/drawing/2014/main" id="{91E30E82-BC0F-FEE4-6AD1-511C17B8E53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73" y="2333"/>
              <a:ext cx="32" cy="32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6597" name="Oval 570">
              <a:extLst>
                <a:ext uri="{FF2B5EF4-FFF2-40B4-BE49-F238E27FC236}">
                  <a16:creationId xmlns:a16="http://schemas.microsoft.com/office/drawing/2014/main" id="{A5D6593C-490B-9450-8107-AF5131D7B85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74" y="2331"/>
              <a:ext cx="33" cy="33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6598" name="Oval 571">
              <a:extLst>
                <a:ext uri="{FF2B5EF4-FFF2-40B4-BE49-F238E27FC236}">
                  <a16:creationId xmlns:a16="http://schemas.microsoft.com/office/drawing/2014/main" id="{B4A4CA5A-0ABF-F442-0B14-13D5EFB2096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75" y="2331"/>
              <a:ext cx="33" cy="33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6599" name="Oval 572">
              <a:extLst>
                <a:ext uri="{FF2B5EF4-FFF2-40B4-BE49-F238E27FC236}">
                  <a16:creationId xmlns:a16="http://schemas.microsoft.com/office/drawing/2014/main" id="{16E0FDA8-47DA-CFB4-19F1-43BF50479F4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75" y="2331"/>
              <a:ext cx="33" cy="33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6600" name="Oval 573">
              <a:extLst>
                <a:ext uri="{FF2B5EF4-FFF2-40B4-BE49-F238E27FC236}">
                  <a16:creationId xmlns:a16="http://schemas.microsoft.com/office/drawing/2014/main" id="{8DE3BCA7-D265-8A78-3EF4-C4254591949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77" y="2331"/>
              <a:ext cx="32" cy="33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6601" name="Oval 574">
              <a:extLst>
                <a:ext uri="{FF2B5EF4-FFF2-40B4-BE49-F238E27FC236}">
                  <a16:creationId xmlns:a16="http://schemas.microsoft.com/office/drawing/2014/main" id="{AECE0C11-FFF4-0923-8A49-89B25D1BC46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77" y="2331"/>
              <a:ext cx="32" cy="33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6602" name="Oval 575">
              <a:extLst>
                <a:ext uri="{FF2B5EF4-FFF2-40B4-BE49-F238E27FC236}">
                  <a16:creationId xmlns:a16="http://schemas.microsoft.com/office/drawing/2014/main" id="{DF66D6AE-CFD1-2E81-F158-B721A498D1D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78" y="2331"/>
              <a:ext cx="33" cy="33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6603" name="Oval 576">
              <a:extLst>
                <a:ext uri="{FF2B5EF4-FFF2-40B4-BE49-F238E27FC236}">
                  <a16:creationId xmlns:a16="http://schemas.microsoft.com/office/drawing/2014/main" id="{59D85561-AA07-51C3-417F-20048616130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78" y="2331"/>
              <a:ext cx="33" cy="33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6604" name="Oval 577">
              <a:extLst>
                <a:ext uri="{FF2B5EF4-FFF2-40B4-BE49-F238E27FC236}">
                  <a16:creationId xmlns:a16="http://schemas.microsoft.com/office/drawing/2014/main" id="{C52F8BD2-6C30-F51F-54B5-163D852BC3F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79" y="2330"/>
              <a:ext cx="33" cy="33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6605" name="Oval 578">
              <a:extLst>
                <a:ext uri="{FF2B5EF4-FFF2-40B4-BE49-F238E27FC236}">
                  <a16:creationId xmlns:a16="http://schemas.microsoft.com/office/drawing/2014/main" id="{5CB3F07C-519F-EE1B-0A60-4486957AE31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79" y="2330"/>
              <a:ext cx="33" cy="33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6606" name="Oval 579">
              <a:extLst>
                <a:ext uri="{FF2B5EF4-FFF2-40B4-BE49-F238E27FC236}">
                  <a16:creationId xmlns:a16="http://schemas.microsoft.com/office/drawing/2014/main" id="{8FA23388-3CE1-E06D-0F52-2D0C8CABEC6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81" y="2330"/>
              <a:ext cx="32" cy="33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6607" name="Oval 580">
              <a:extLst>
                <a:ext uri="{FF2B5EF4-FFF2-40B4-BE49-F238E27FC236}">
                  <a16:creationId xmlns:a16="http://schemas.microsoft.com/office/drawing/2014/main" id="{F2E9FE99-5F2D-5F76-67D4-315363CE14B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81" y="2330"/>
              <a:ext cx="32" cy="33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6608" name="Oval 581">
              <a:extLst>
                <a:ext uri="{FF2B5EF4-FFF2-40B4-BE49-F238E27FC236}">
                  <a16:creationId xmlns:a16="http://schemas.microsoft.com/office/drawing/2014/main" id="{321E0094-9127-7D61-A545-27A3804C472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82" y="2330"/>
              <a:ext cx="32" cy="33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6609" name="Oval 582">
              <a:extLst>
                <a:ext uri="{FF2B5EF4-FFF2-40B4-BE49-F238E27FC236}">
                  <a16:creationId xmlns:a16="http://schemas.microsoft.com/office/drawing/2014/main" id="{77028486-2EB8-F0EF-4DE2-1821B919E4A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83" y="2330"/>
              <a:ext cx="33" cy="33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6610" name="Oval 583">
              <a:extLst>
                <a:ext uri="{FF2B5EF4-FFF2-40B4-BE49-F238E27FC236}">
                  <a16:creationId xmlns:a16="http://schemas.microsoft.com/office/drawing/2014/main" id="{C84E4012-C738-6ECB-BA67-EDFE5429F04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83" y="2329"/>
              <a:ext cx="33" cy="32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6611" name="Oval 584">
              <a:extLst>
                <a:ext uri="{FF2B5EF4-FFF2-40B4-BE49-F238E27FC236}">
                  <a16:creationId xmlns:a16="http://schemas.microsoft.com/office/drawing/2014/main" id="{4FD2ADD4-7863-6A06-A785-69BE5E3BC59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85" y="2329"/>
              <a:ext cx="32" cy="32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6612" name="Oval 585">
              <a:extLst>
                <a:ext uri="{FF2B5EF4-FFF2-40B4-BE49-F238E27FC236}">
                  <a16:creationId xmlns:a16="http://schemas.microsoft.com/office/drawing/2014/main" id="{36E53AE0-52A8-B646-54CE-A295152F827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85" y="2329"/>
              <a:ext cx="32" cy="32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6613" name="Oval 586">
              <a:extLst>
                <a:ext uri="{FF2B5EF4-FFF2-40B4-BE49-F238E27FC236}">
                  <a16:creationId xmlns:a16="http://schemas.microsoft.com/office/drawing/2014/main" id="{37E8644F-076F-3096-1F1F-C0987FBE992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86" y="2329"/>
              <a:ext cx="32" cy="32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6614" name="Oval 587">
              <a:extLst>
                <a:ext uri="{FF2B5EF4-FFF2-40B4-BE49-F238E27FC236}">
                  <a16:creationId xmlns:a16="http://schemas.microsoft.com/office/drawing/2014/main" id="{E23F551A-359F-A227-AADC-7150091D2C1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86" y="2329"/>
              <a:ext cx="32" cy="32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6615" name="Oval 588">
              <a:extLst>
                <a:ext uri="{FF2B5EF4-FFF2-40B4-BE49-F238E27FC236}">
                  <a16:creationId xmlns:a16="http://schemas.microsoft.com/office/drawing/2014/main" id="{958B2DDE-41EF-4008-13EC-617DF8B0317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87" y="2329"/>
              <a:ext cx="33" cy="32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6616" name="Oval 589">
              <a:extLst>
                <a:ext uri="{FF2B5EF4-FFF2-40B4-BE49-F238E27FC236}">
                  <a16:creationId xmlns:a16="http://schemas.microsoft.com/office/drawing/2014/main" id="{C0E3307A-F97B-4F49-25E1-E36097627D3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87" y="2329"/>
              <a:ext cx="33" cy="32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6617" name="Oval 590">
              <a:extLst>
                <a:ext uri="{FF2B5EF4-FFF2-40B4-BE49-F238E27FC236}">
                  <a16:creationId xmlns:a16="http://schemas.microsoft.com/office/drawing/2014/main" id="{A080C781-3132-7DF2-2734-9DEC5293C2A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88" y="2329"/>
              <a:ext cx="33" cy="32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6618" name="Oval 591">
              <a:extLst>
                <a:ext uri="{FF2B5EF4-FFF2-40B4-BE49-F238E27FC236}">
                  <a16:creationId xmlns:a16="http://schemas.microsoft.com/office/drawing/2014/main" id="{272D5892-8BF0-871F-2C02-4E047A0A940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88" y="2329"/>
              <a:ext cx="33" cy="32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6619" name="Oval 592">
              <a:extLst>
                <a:ext uri="{FF2B5EF4-FFF2-40B4-BE49-F238E27FC236}">
                  <a16:creationId xmlns:a16="http://schemas.microsoft.com/office/drawing/2014/main" id="{50FCAC05-9E69-E8BA-25BB-96EE360B229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90" y="2328"/>
              <a:ext cx="32" cy="32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6620" name="Oval 593">
              <a:extLst>
                <a:ext uri="{FF2B5EF4-FFF2-40B4-BE49-F238E27FC236}">
                  <a16:creationId xmlns:a16="http://schemas.microsoft.com/office/drawing/2014/main" id="{2313A356-D734-3615-194B-CC809E77A56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90" y="2328"/>
              <a:ext cx="32" cy="32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6621" name="Oval 594">
              <a:extLst>
                <a:ext uri="{FF2B5EF4-FFF2-40B4-BE49-F238E27FC236}">
                  <a16:creationId xmlns:a16="http://schemas.microsoft.com/office/drawing/2014/main" id="{F60A56A0-7BD4-BF2A-3742-A78921F318C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91" y="2328"/>
              <a:ext cx="33" cy="32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6622" name="Oval 595">
              <a:extLst>
                <a:ext uri="{FF2B5EF4-FFF2-40B4-BE49-F238E27FC236}">
                  <a16:creationId xmlns:a16="http://schemas.microsoft.com/office/drawing/2014/main" id="{44295D3D-14D1-A359-7C90-A76BD003F7F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92" y="2328"/>
              <a:ext cx="33" cy="32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6623" name="Oval 596">
              <a:extLst>
                <a:ext uri="{FF2B5EF4-FFF2-40B4-BE49-F238E27FC236}">
                  <a16:creationId xmlns:a16="http://schemas.microsoft.com/office/drawing/2014/main" id="{6383B738-15E2-F779-15A0-60DE0BC39D2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92" y="2326"/>
              <a:ext cx="33" cy="33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6624" name="Oval 597">
              <a:extLst>
                <a:ext uri="{FF2B5EF4-FFF2-40B4-BE49-F238E27FC236}">
                  <a16:creationId xmlns:a16="http://schemas.microsoft.com/office/drawing/2014/main" id="{98C5924D-BBB8-18D4-842F-9DF2BB37AC2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94" y="2326"/>
              <a:ext cx="32" cy="33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6625" name="Oval 598">
              <a:extLst>
                <a:ext uri="{FF2B5EF4-FFF2-40B4-BE49-F238E27FC236}">
                  <a16:creationId xmlns:a16="http://schemas.microsoft.com/office/drawing/2014/main" id="{9A8B2413-8824-95C9-6D48-7526F037AE0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94" y="2326"/>
              <a:ext cx="32" cy="33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6626" name="Oval 599">
              <a:extLst>
                <a:ext uri="{FF2B5EF4-FFF2-40B4-BE49-F238E27FC236}">
                  <a16:creationId xmlns:a16="http://schemas.microsoft.com/office/drawing/2014/main" id="{28313E6F-15D8-0080-14AD-CC9EE51AD99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95" y="2326"/>
              <a:ext cx="32" cy="33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6627" name="Oval 600">
              <a:extLst>
                <a:ext uri="{FF2B5EF4-FFF2-40B4-BE49-F238E27FC236}">
                  <a16:creationId xmlns:a16="http://schemas.microsoft.com/office/drawing/2014/main" id="{DA6EB3BC-E07A-0A31-506B-47E759E9AB7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95" y="2326"/>
              <a:ext cx="32" cy="33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6628" name="Oval 601">
              <a:extLst>
                <a:ext uri="{FF2B5EF4-FFF2-40B4-BE49-F238E27FC236}">
                  <a16:creationId xmlns:a16="http://schemas.microsoft.com/office/drawing/2014/main" id="{8774B1CE-7F92-51C2-3DD0-9F9CF5DD869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96" y="2326"/>
              <a:ext cx="33" cy="33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6629" name="Oval 602">
              <a:extLst>
                <a:ext uri="{FF2B5EF4-FFF2-40B4-BE49-F238E27FC236}">
                  <a16:creationId xmlns:a16="http://schemas.microsoft.com/office/drawing/2014/main" id="{5D114233-1359-D0E6-253E-4A69DCC3298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96" y="2325"/>
              <a:ext cx="33" cy="32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6630" name="Oval 603">
              <a:extLst>
                <a:ext uri="{FF2B5EF4-FFF2-40B4-BE49-F238E27FC236}">
                  <a16:creationId xmlns:a16="http://schemas.microsoft.com/office/drawing/2014/main" id="{ACE6F03F-1C63-D6F3-8A8F-6DABDE23D9F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98" y="2325"/>
              <a:ext cx="32" cy="32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6631" name="Oval 604">
              <a:extLst>
                <a:ext uri="{FF2B5EF4-FFF2-40B4-BE49-F238E27FC236}">
                  <a16:creationId xmlns:a16="http://schemas.microsoft.com/office/drawing/2014/main" id="{2FCC20A9-385B-7514-18BB-A8D29751A53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98" y="2325"/>
              <a:ext cx="32" cy="32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6632" name="Oval 605">
              <a:extLst>
                <a:ext uri="{FF2B5EF4-FFF2-40B4-BE49-F238E27FC236}">
                  <a16:creationId xmlns:a16="http://schemas.microsoft.com/office/drawing/2014/main" id="{6EA961EF-0E45-0CDE-5C9D-A709FCA404D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99" y="2325"/>
              <a:ext cx="32" cy="32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6633" name="Oval 606">
              <a:extLst>
                <a:ext uri="{FF2B5EF4-FFF2-40B4-BE49-F238E27FC236}">
                  <a16:creationId xmlns:a16="http://schemas.microsoft.com/office/drawing/2014/main" id="{AE015295-98A6-5576-7F88-7BD49723439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99" y="2324"/>
              <a:ext cx="32" cy="32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</p:grpSp>
      <p:grpSp>
        <p:nvGrpSpPr>
          <p:cNvPr id="10" name="Group 808">
            <a:extLst>
              <a:ext uri="{FF2B5EF4-FFF2-40B4-BE49-F238E27FC236}">
                <a16:creationId xmlns:a16="http://schemas.microsoft.com/office/drawing/2014/main" id="{2ABAFD38-EC35-1CAF-4D65-229D01BAC2D2}"/>
              </a:ext>
            </a:extLst>
          </p:cNvPr>
          <p:cNvGrpSpPr>
            <a:grpSpLocks/>
          </p:cNvGrpSpPr>
          <p:nvPr/>
        </p:nvGrpSpPr>
        <p:grpSpPr bwMode="auto">
          <a:xfrm>
            <a:off x="4127501" y="3636963"/>
            <a:ext cx="246063" cy="103188"/>
            <a:chOff x="2600" y="2291"/>
            <a:chExt cx="155" cy="65"/>
          </a:xfrm>
        </p:grpSpPr>
        <p:sp>
          <p:nvSpPr>
            <p:cNvPr id="6234" name="Oval 608">
              <a:extLst>
                <a:ext uri="{FF2B5EF4-FFF2-40B4-BE49-F238E27FC236}">
                  <a16:creationId xmlns:a16="http://schemas.microsoft.com/office/drawing/2014/main" id="{A50D432B-3578-CEE2-4869-36FF74F2651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00" y="2324"/>
              <a:ext cx="33" cy="32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6235" name="Oval 609">
              <a:extLst>
                <a:ext uri="{FF2B5EF4-FFF2-40B4-BE49-F238E27FC236}">
                  <a16:creationId xmlns:a16="http://schemas.microsoft.com/office/drawing/2014/main" id="{A8953716-38DC-635E-7240-C0552BA8C4B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00" y="2324"/>
              <a:ext cx="33" cy="32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6236" name="Oval 610">
              <a:extLst>
                <a:ext uri="{FF2B5EF4-FFF2-40B4-BE49-F238E27FC236}">
                  <a16:creationId xmlns:a16="http://schemas.microsoft.com/office/drawing/2014/main" id="{7A5B9B19-3D1F-F676-B5A3-CE213B599C2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01" y="2324"/>
              <a:ext cx="33" cy="32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6237" name="Oval 611">
              <a:extLst>
                <a:ext uri="{FF2B5EF4-FFF2-40B4-BE49-F238E27FC236}">
                  <a16:creationId xmlns:a16="http://schemas.microsoft.com/office/drawing/2014/main" id="{68FDA9C7-18D2-45C6-12F7-46A3D14EC48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01" y="2324"/>
              <a:ext cx="33" cy="32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6238" name="Oval 612">
              <a:extLst>
                <a:ext uri="{FF2B5EF4-FFF2-40B4-BE49-F238E27FC236}">
                  <a16:creationId xmlns:a16="http://schemas.microsoft.com/office/drawing/2014/main" id="{C45F2798-F271-B81E-741D-916ABBB907C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03" y="2322"/>
              <a:ext cx="32" cy="33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6239" name="Oval 613">
              <a:extLst>
                <a:ext uri="{FF2B5EF4-FFF2-40B4-BE49-F238E27FC236}">
                  <a16:creationId xmlns:a16="http://schemas.microsoft.com/office/drawing/2014/main" id="{3EC7DAEB-6698-B3B3-0479-92985D9FA05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04" y="2322"/>
              <a:ext cx="33" cy="33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6240" name="Oval 614">
              <a:extLst>
                <a:ext uri="{FF2B5EF4-FFF2-40B4-BE49-F238E27FC236}">
                  <a16:creationId xmlns:a16="http://schemas.microsoft.com/office/drawing/2014/main" id="{15741C13-225C-4835-E115-EE11CB93A3D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04" y="2322"/>
              <a:ext cx="33" cy="33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6241" name="Oval 615">
              <a:extLst>
                <a:ext uri="{FF2B5EF4-FFF2-40B4-BE49-F238E27FC236}">
                  <a16:creationId xmlns:a16="http://schemas.microsoft.com/office/drawing/2014/main" id="{783753F9-BC5F-D4C3-FB16-0EFBCE2286C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05" y="2322"/>
              <a:ext cx="33" cy="33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6242" name="Oval 616">
              <a:extLst>
                <a:ext uri="{FF2B5EF4-FFF2-40B4-BE49-F238E27FC236}">
                  <a16:creationId xmlns:a16="http://schemas.microsoft.com/office/drawing/2014/main" id="{96E55A29-5F2C-CDCF-D0AB-786744CE2A3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05" y="2322"/>
              <a:ext cx="33" cy="33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6243" name="Oval 617">
              <a:extLst>
                <a:ext uri="{FF2B5EF4-FFF2-40B4-BE49-F238E27FC236}">
                  <a16:creationId xmlns:a16="http://schemas.microsoft.com/office/drawing/2014/main" id="{76B3B3A4-BF46-61C7-9816-8FD7661DF99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07" y="2321"/>
              <a:ext cx="32" cy="33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6244" name="Oval 618">
              <a:extLst>
                <a:ext uri="{FF2B5EF4-FFF2-40B4-BE49-F238E27FC236}">
                  <a16:creationId xmlns:a16="http://schemas.microsoft.com/office/drawing/2014/main" id="{A2EC3913-F984-45D5-E623-ACF9C362E71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07" y="2321"/>
              <a:ext cx="32" cy="33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6245" name="Oval 619">
              <a:extLst>
                <a:ext uri="{FF2B5EF4-FFF2-40B4-BE49-F238E27FC236}">
                  <a16:creationId xmlns:a16="http://schemas.microsoft.com/office/drawing/2014/main" id="{DE8D06C3-C31C-73EB-1426-A4CE25A868D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08" y="2321"/>
              <a:ext cx="32" cy="33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6246" name="Oval 620">
              <a:extLst>
                <a:ext uri="{FF2B5EF4-FFF2-40B4-BE49-F238E27FC236}">
                  <a16:creationId xmlns:a16="http://schemas.microsoft.com/office/drawing/2014/main" id="{738D3ED8-0313-11E2-43A4-A8343329735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08" y="2321"/>
              <a:ext cx="32" cy="33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6247" name="Oval 621">
              <a:extLst>
                <a:ext uri="{FF2B5EF4-FFF2-40B4-BE49-F238E27FC236}">
                  <a16:creationId xmlns:a16="http://schemas.microsoft.com/office/drawing/2014/main" id="{5111E24F-8E46-E1B5-7898-0EB06B97927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09" y="2321"/>
              <a:ext cx="33" cy="33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6248" name="Oval 622">
              <a:extLst>
                <a:ext uri="{FF2B5EF4-FFF2-40B4-BE49-F238E27FC236}">
                  <a16:creationId xmlns:a16="http://schemas.microsoft.com/office/drawing/2014/main" id="{40C63F86-C214-A6CA-3CFD-ACF627D974D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09" y="2321"/>
              <a:ext cx="33" cy="33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6249" name="Oval 623">
              <a:extLst>
                <a:ext uri="{FF2B5EF4-FFF2-40B4-BE49-F238E27FC236}">
                  <a16:creationId xmlns:a16="http://schemas.microsoft.com/office/drawing/2014/main" id="{4F44B23C-D5C7-CFFC-4E15-37BD0DD751F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11" y="2321"/>
              <a:ext cx="32" cy="33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6250" name="Oval 624">
              <a:extLst>
                <a:ext uri="{FF2B5EF4-FFF2-40B4-BE49-F238E27FC236}">
                  <a16:creationId xmlns:a16="http://schemas.microsoft.com/office/drawing/2014/main" id="{124C483E-50A0-039A-2EC2-58282305321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11" y="2321"/>
              <a:ext cx="32" cy="33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6251" name="Oval 625">
              <a:extLst>
                <a:ext uri="{FF2B5EF4-FFF2-40B4-BE49-F238E27FC236}">
                  <a16:creationId xmlns:a16="http://schemas.microsoft.com/office/drawing/2014/main" id="{8CDAB288-22B7-CC8B-D7E6-B72186986C9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12" y="2320"/>
              <a:ext cx="32" cy="32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6252" name="Oval 626">
              <a:extLst>
                <a:ext uri="{FF2B5EF4-FFF2-40B4-BE49-F238E27FC236}">
                  <a16:creationId xmlns:a16="http://schemas.microsoft.com/office/drawing/2014/main" id="{A90A5809-D95B-62E6-E754-A749F62AC44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12" y="2320"/>
              <a:ext cx="32" cy="32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6253" name="Oval 627">
              <a:extLst>
                <a:ext uri="{FF2B5EF4-FFF2-40B4-BE49-F238E27FC236}">
                  <a16:creationId xmlns:a16="http://schemas.microsoft.com/office/drawing/2014/main" id="{3F409F21-ADD4-E1A6-2402-F5ED41D3577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13" y="2320"/>
              <a:ext cx="33" cy="32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6254" name="Oval 628">
              <a:extLst>
                <a:ext uri="{FF2B5EF4-FFF2-40B4-BE49-F238E27FC236}">
                  <a16:creationId xmlns:a16="http://schemas.microsoft.com/office/drawing/2014/main" id="{E12DD08A-559D-F1B1-C2BB-9948C47DB92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13" y="2320"/>
              <a:ext cx="33" cy="32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6255" name="Oval 629">
              <a:extLst>
                <a:ext uri="{FF2B5EF4-FFF2-40B4-BE49-F238E27FC236}">
                  <a16:creationId xmlns:a16="http://schemas.microsoft.com/office/drawing/2014/main" id="{DF02FE39-6A88-E0F1-C1A1-CE6B4F08B36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14" y="2320"/>
              <a:ext cx="33" cy="32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6256" name="Oval 630">
              <a:extLst>
                <a:ext uri="{FF2B5EF4-FFF2-40B4-BE49-F238E27FC236}">
                  <a16:creationId xmlns:a16="http://schemas.microsoft.com/office/drawing/2014/main" id="{D0D5AB48-C7F5-85AD-4943-0C0B2BDB350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14" y="2320"/>
              <a:ext cx="33" cy="32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6257" name="Oval 631">
              <a:extLst>
                <a:ext uri="{FF2B5EF4-FFF2-40B4-BE49-F238E27FC236}">
                  <a16:creationId xmlns:a16="http://schemas.microsoft.com/office/drawing/2014/main" id="{0DB11917-F1D2-F71B-3906-A006F069397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16" y="2320"/>
              <a:ext cx="32" cy="32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6258" name="Oval 632">
              <a:extLst>
                <a:ext uri="{FF2B5EF4-FFF2-40B4-BE49-F238E27FC236}">
                  <a16:creationId xmlns:a16="http://schemas.microsoft.com/office/drawing/2014/main" id="{4C8F9D3E-F063-3671-7F5C-D643CD6DAC4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16" y="2318"/>
              <a:ext cx="32" cy="33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6259" name="Oval 633">
              <a:extLst>
                <a:ext uri="{FF2B5EF4-FFF2-40B4-BE49-F238E27FC236}">
                  <a16:creationId xmlns:a16="http://schemas.microsoft.com/office/drawing/2014/main" id="{10473EE5-00E0-BC6E-DA0E-7359E5E3DE2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17" y="2318"/>
              <a:ext cx="33" cy="33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6260" name="Oval 634">
              <a:extLst>
                <a:ext uri="{FF2B5EF4-FFF2-40B4-BE49-F238E27FC236}">
                  <a16:creationId xmlns:a16="http://schemas.microsoft.com/office/drawing/2014/main" id="{FE4BA320-1A7F-A5AC-42B2-CACB57DF761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17" y="2318"/>
              <a:ext cx="33" cy="33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6261" name="Oval 635">
              <a:extLst>
                <a:ext uri="{FF2B5EF4-FFF2-40B4-BE49-F238E27FC236}">
                  <a16:creationId xmlns:a16="http://schemas.microsoft.com/office/drawing/2014/main" id="{FE746825-1083-247E-846F-8D692702ED2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18" y="2318"/>
              <a:ext cx="33" cy="33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6262" name="Oval 636">
              <a:extLst>
                <a:ext uri="{FF2B5EF4-FFF2-40B4-BE49-F238E27FC236}">
                  <a16:creationId xmlns:a16="http://schemas.microsoft.com/office/drawing/2014/main" id="{E83ACCCC-0B73-9A64-A372-DF663C2D4CE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18" y="2318"/>
              <a:ext cx="33" cy="33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6263" name="Oval 637">
              <a:extLst>
                <a:ext uri="{FF2B5EF4-FFF2-40B4-BE49-F238E27FC236}">
                  <a16:creationId xmlns:a16="http://schemas.microsoft.com/office/drawing/2014/main" id="{492D69BC-729C-C63D-1529-C16C9AF9686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20" y="2318"/>
              <a:ext cx="32" cy="33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6264" name="Oval 638">
              <a:extLst>
                <a:ext uri="{FF2B5EF4-FFF2-40B4-BE49-F238E27FC236}">
                  <a16:creationId xmlns:a16="http://schemas.microsoft.com/office/drawing/2014/main" id="{9682EDE5-35B8-0CC0-C43F-B3DE66ED3B9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20" y="2318"/>
              <a:ext cx="32" cy="33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6265" name="Oval 639">
              <a:extLst>
                <a:ext uri="{FF2B5EF4-FFF2-40B4-BE49-F238E27FC236}">
                  <a16:creationId xmlns:a16="http://schemas.microsoft.com/office/drawing/2014/main" id="{FB1FF6F0-8999-D2AE-C7D3-C9CA31C41F8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21" y="2318"/>
              <a:ext cx="32" cy="33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6266" name="Oval 640">
              <a:extLst>
                <a:ext uri="{FF2B5EF4-FFF2-40B4-BE49-F238E27FC236}">
                  <a16:creationId xmlns:a16="http://schemas.microsoft.com/office/drawing/2014/main" id="{A360F263-D093-FC5D-2B2E-3FA12F5EA68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21" y="2318"/>
              <a:ext cx="32" cy="33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6267" name="Oval 641">
              <a:extLst>
                <a:ext uri="{FF2B5EF4-FFF2-40B4-BE49-F238E27FC236}">
                  <a16:creationId xmlns:a16="http://schemas.microsoft.com/office/drawing/2014/main" id="{3E861063-D155-C422-D95D-B161C821B36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22" y="2318"/>
              <a:ext cx="33" cy="33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6268" name="Oval 642">
              <a:extLst>
                <a:ext uri="{FF2B5EF4-FFF2-40B4-BE49-F238E27FC236}">
                  <a16:creationId xmlns:a16="http://schemas.microsoft.com/office/drawing/2014/main" id="{74DE648A-FDE2-A432-950A-DDDBA824758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22" y="2318"/>
              <a:ext cx="33" cy="33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6269" name="Oval 643">
              <a:extLst>
                <a:ext uri="{FF2B5EF4-FFF2-40B4-BE49-F238E27FC236}">
                  <a16:creationId xmlns:a16="http://schemas.microsoft.com/office/drawing/2014/main" id="{1BD47BD9-7B86-39F0-6998-67AADD72605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24" y="2317"/>
              <a:ext cx="32" cy="33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6270" name="Oval 644">
              <a:extLst>
                <a:ext uri="{FF2B5EF4-FFF2-40B4-BE49-F238E27FC236}">
                  <a16:creationId xmlns:a16="http://schemas.microsoft.com/office/drawing/2014/main" id="{88D27534-DF0C-E456-9190-F8F01C5932A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24" y="2317"/>
              <a:ext cx="32" cy="33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6271" name="Oval 645">
              <a:extLst>
                <a:ext uri="{FF2B5EF4-FFF2-40B4-BE49-F238E27FC236}">
                  <a16:creationId xmlns:a16="http://schemas.microsoft.com/office/drawing/2014/main" id="{13BBB999-7263-110E-7320-5835A82CE60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25" y="2317"/>
              <a:ext cx="32" cy="33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6272" name="Oval 646">
              <a:extLst>
                <a:ext uri="{FF2B5EF4-FFF2-40B4-BE49-F238E27FC236}">
                  <a16:creationId xmlns:a16="http://schemas.microsoft.com/office/drawing/2014/main" id="{B10788AD-00C1-AC87-66AA-9BCC446CFC3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25" y="2317"/>
              <a:ext cx="32" cy="33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6273" name="Oval 647">
              <a:extLst>
                <a:ext uri="{FF2B5EF4-FFF2-40B4-BE49-F238E27FC236}">
                  <a16:creationId xmlns:a16="http://schemas.microsoft.com/office/drawing/2014/main" id="{60873558-CF05-F327-7566-D5DDBA54568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26" y="2317"/>
              <a:ext cx="33" cy="33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6274" name="Oval 648">
              <a:extLst>
                <a:ext uri="{FF2B5EF4-FFF2-40B4-BE49-F238E27FC236}">
                  <a16:creationId xmlns:a16="http://schemas.microsoft.com/office/drawing/2014/main" id="{28B9C438-BC75-6677-F17C-704BDEADABE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26" y="2317"/>
              <a:ext cx="33" cy="33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6275" name="Oval 649">
              <a:extLst>
                <a:ext uri="{FF2B5EF4-FFF2-40B4-BE49-F238E27FC236}">
                  <a16:creationId xmlns:a16="http://schemas.microsoft.com/office/drawing/2014/main" id="{71475266-FFDF-252B-8E9C-A870A3E88C6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27" y="2317"/>
              <a:ext cx="33" cy="33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6276" name="Oval 650">
              <a:extLst>
                <a:ext uri="{FF2B5EF4-FFF2-40B4-BE49-F238E27FC236}">
                  <a16:creationId xmlns:a16="http://schemas.microsoft.com/office/drawing/2014/main" id="{61AA1561-C950-0C5D-8C14-17EB849EEC0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27" y="2317"/>
              <a:ext cx="33" cy="33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6277" name="Oval 651">
              <a:extLst>
                <a:ext uri="{FF2B5EF4-FFF2-40B4-BE49-F238E27FC236}">
                  <a16:creationId xmlns:a16="http://schemas.microsoft.com/office/drawing/2014/main" id="{4865E163-D2A6-C04B-FF87-BDADBF6FFFA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29" y="2317"/>
              <a:ext cx="32" cy="33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6278" name="Oval 652">
              <a:extLst>
                <a:ext uri="{FF2B5EF4-FFF2-40B4-BE49-F238E27FC236}">
                  <a16:creationId xmlns:a16="http://schemas.microsoft.com/office/drawing/2014/main" id="{66B951C3-0672-07EE-F19D-6F4610774B7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29" y="2316"/>
              <a:ext cx="32" cy="32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6279" name="Oval 653">
              <a:extLst>
                <a:ext uri="{FF2B5EF4-FFF2-40B4-BE49-F238E27FC236}">
                  <a16:creationId xmlns:a16="http://schemas.microsoft.com/office/drawing/2014/main" id="{E7936C28-49B8-BDD5-C2F9-680DBEA0AE1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30" y="2316"/>
              <a:ext cx="33" cy="32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6280" name="Oval 654">
              <a:extLst>
                <a:ext uri="{FF2B5EF4-FFF2-40B4-BE49-F238E27FC236}">
                  <a16:creationId xmlns:a16="http://schemas.microsoft.com/office/drawing/2014/main" id="{4C13CC5A-E2F5-95C8-2C0B-F16B70B0167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30" y="2316"/>
              <a:ext cx="33" cy="32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6281" name="Oval 655">
              <a:extLst>
                <a:ext uri="{FF2B5EF4-FFF2-40B4-BE49-F238E27FC236}">
                  <a16:creationId xmlns:a16="http://schemas.microsoft.com/office/drawing/2014/main" id="{A4CDAA63-5C19-9EB5-2D2B-944134D6438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31" y="2316"/>
              <a:ext cx="33" cy="32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6282" name="Oval 656">
              <a:extLst>
                <a:ext uri="{FF2B5EF4-FFF2-40B4-BE49-F238E27FC236}">
                  <a16:creationId xmlns:a16="http://schemas.microsoft.com/office/drawing/2014/main" id="{B36F6E08-40C5-3106-ACBF-FCB0B28C4FA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31" y="2316"/>
              <a:ext cx="33" cy="32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6283" name="Oval 657">
              <a:extLst>
                <a:ext uri="{FF2B5EF4-FFF2-40B4-BE49-F238E27FC236}">
                  <a16:creationId xmlns:a16="http://schemas.microsoft.com/office/drawing/2014/main" id="{66474130-6EE4-B5AE-FEB1-3F4D4F5BDAE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33" y="2316"/>
              <a:ext cx="32" cy="32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6284" name="Oval 658">
              <a:extLst>
                <a:ext uri="{FF2B5EF4-FFF2-40B4-BE49-F238E27FC236}">
                  <a16:creationId xmlns:a16="http://schemas.microsoft.com/office/drawing/2014/main" id="{A4CB2C20-CB4E-8EB5-172B-3E4DA6D1DB1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33" y="2316"/>
              <a:ext cx="32" cy="32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6285" name="Oval 659">
              <a:extLst>
                <a:ext uri="{FF2B5EF4-FFF2-40B4-BE49-F238E27FC236}">
                  <a16:creationId xmlns:a16="http://schemas.microsoft.com/office/drawing/2014/main" id="{E11D0FEF-8A48-959B-DC76-368B6327E0F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34" y="2315"/>
              <a:ext cx="32" cy="32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6286" name="Oval 660">
              <a:extLst>
                <a:ext uri="{FF2B5EF4-FFF2-40B4-BE49-F238E27FC236}">
                  <a16:creationId xmlns:a16="http://schemas.microsoft.com/office/drawing/2014/main" id="{A8BCA3AF-0B77-E9F6-4E7A-D37CCDD0CAF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34" y="2315"/>
              <a:ext cx="32" cy="32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6287" name="Oval 661">
              <a:extLst>
                <a:ext uri="{FF2B5EF4-FFF2-40B4-BE49-F238E27FC236}">
                  <a16:creationId xmlns:a16="http://schemas.microsoft.com/office/drawing/2014/main" id="{23595629-3A08-EA91-1AF3-377E8F4BB61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35" y="2315"/>
              <a:ext cx="33" cy="32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6288" name="Oval 662">
              <a:extLst>
                <a:ext uri="{FF2B5EF4-FFF2-40B4-BE49-F238E27FC236}">
                  <a16:creationId xmlns:a16="http://schemas.microsoft.com/office/drawing/2014/main" id="{463FD7D0-DA78-7258-8CDE-7D7D192B19F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35" y="2315"/>
              <a:ext cx="33" cy="32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6289" name="Oval 663">
              <a:extLst>
                <a:ext uri="{FF2B5EF4-FFF2-40B4-BE49-F238E27FC236}">
                  <a16:creationId xmlns:a16="http://schemas.microsoft.com/office/drawing/2014/main" id="{A044FFAF-DAF7-6DCD-0D47-1E7B4320EA3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37" y="2315"/>
              <a:ext cx="32" cy="32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6290" name="Oval 664">
              <a:extLst>
                <a:ext uri="{FF2B5EF4-FFF2-40B4-BE49-F238E27FC236}">
                  <a16:creationId xmlns:a16="http://schemas.microsoft.com/office/drawing/2014/main" id="{57D4559B-5C88-A229-AB25-6CE7DF1D520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37" y="2313"/>
              <a:ext cx="32" cy="33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6291" name="Oval 665">
              <a:extLst>
                <a:ext uri="{FF2B5EF4-FFF2-40B4-BE49-F238E27FC236}">
                  <a16:creationId xmlns:a16="http://schemas.microsoft.com/office/drawing/2014/main" id="{9056621F-6DEF-FBAA-6C0C-1F18CB2E479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38" y="2313"/>
              <a:ext cx="32" cy="33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6292" name="Oval 666">
              <a:extLst>
                <a:ext uri="{FF2B5EF4-FFF2-40B4-BE49-F238E27FC236}">
                  <a16:creationId xmlns:a16="http://schemas.microsoft.com/office/drawing/2014/main" id="{55443CF8-E0A2-B4F6-D883-F32D7ADAA6F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38" y="2313"/>
              <a:ext cx="32" cy="33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6293" name="Oval 667">
              <a:extLst>
                <a:ext uri="{FF2B5EF4-FFF2-40B4-BE49-F238E27FC236}">
                  <a16:creationId xmlns:a16="http://schemas.microsoft.com/office/drawing/2014/main" id="{3645C432-785A-4B32-46E3-4A4923CCEAF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39" y="2313"/>
              <a:ext cx="33" cy="33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6294" name="Oval 668">
              <a:extLst>
                <a:ext uri="{FF2B5EF4-FFF2-40B4-BE49-F238E27FC236}">
                  <a16:creationId xmlns:a16="http://schemas.microsoft.com/office/drawing/2014/main" id="{1FDC0001-40F5-CFE1-86BA-783A8921578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39" y="2313"/>
              <a:ext cx="33" cy="33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6295" name="Oval 669">
              <a:extLst>
                <a:ext uri="{FF2B5EF4-FFF2-40B4-BE49-F238E27FC236}">
                  <a16:creationId xmlns:a16="http://schemas.microsoft.com/office/drawing/2014/main" id="{B4A78CB9-7059-F7C6-BD23-B89AB771BA7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40" y="2313"/>
              <a:ext cx="33" cy="33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6296" name="Oval 670">
              <a:extLst>
                <a:ext uri="{FF2B5EF4-FFF2-40B4-BE49-F238E27FC236}">
                  <a16:creationId xmlns:a16="http://schemas.microsoft.com/office/drawing/2014/main" id="{C2EB608B-34DD-2164-9E6C-B554E3EDB65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40" y="2313"/>
              <a:ext cx="33" cy="33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6297" name="Oval 671">
              <a:extLst>
                <a:ext uri="{FF2B5EF4-FFF2-40B4-BE49-F238E27FC236}">
                  <a16:creationId xmlns:a16="http://schemas.microsoft.com/office/drawing/2014/main" id="{61CC80DD-3DFD-4CA4-2BAB-0669544FA5C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42" y="2313"/>
              <a:ext cx="32" cy="33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6298" name="Oval 672">
              <a:extLst>
                <a:ext uri="{FF2B5EF4-FFF2-40B4-BE49-F238E27FC236}">
                  <a16:creationId xmlns:a16="http://schemas.microsoft.com/office/drawing/2014/main" id="{AE52C9DD-9D2B-457F-1B18-8F622ED197E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42" y="2313"/>
              <a:ext cx="32" cy="33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6299" name="Oval 673">
              <a:extLst>
                <a:ext uri="{FF2B5EF4-FFF2-40B4-BE49-F238E27FC236}">
                  <a16:creationId xmlns:a16="http://schemas.microsoft.com/office/drawing/2014/main" id="{89562C59-7D46-B056-CF56-A47AD65EC5D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43" y="2313"/>
              <a:ext cx="33" cy="33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6300" name="Oval 674">
              <a:extLst>
                <a:ext uri="{FF2B5EF4-FFF2-40B4-BE49-F238E27FC236}">
                  <a16:creationId xmlns:a16="http://schemas.microsoft.com/office/drawing/2014/main" id="{CA9C1881-8FB1-BE6B-F087-BB7F1DE1F18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43" y="2313"/>
              <a:ext cx="33" cy="33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6301" name="Oval 675">
              <a:extLst>
                <a:ext uri="{FF2B5EF4-FFF2-40B4-BE49-F238E27FC236}">
                  <a16:creationId xmlns:a16="http://schemas.microsoft.com/office/drawing/2014/main" id="{7F865AFF-AC34-6732-42E3-3B7ADB77323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44" y="2313"/>
              <a:ext cx="33" cy="33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6302" name="Oval 676">
              <a:extLst>
                <a:ext uri="{FF2B5EF4-FFF2-40B4-BE49-F238E27FC236}">
                  <a16:creationId xmlns:a16="http://schemas.microsoft.com/office/drawing/2014/main" id="{99DFDB69-C0EF-6F66-4488-0CE38C0616A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44" y="2312"/>
              <a:ext cx="33" cy="32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6303" name="Oval 677">
              <a:extLst>
                <a:ext uri="{FF2B5EF4-FFF2-40B4-BE49-F238E27FC236}">
                  <a16:creationId xmlns:a16="http://schemas.microsoft.com/office/drawing/2014/main" id="{6236436A-DC91-DAC2-7BD5-36EECB0DE41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46" y="2312"/>
              <a:ext cx="32" cy="32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6304" name="Oval 678">
              <a:extLst>
                <a:ext uri="{FF2B5EF4-FFF2-40B4-BE49-F238E27FC236}">
                  <a16:creationId xmlns:a16="http://schemas.microsoft.com/office/drawing/2014/main" id="{F34BA93E-502D-D24C-F643-508ACC1FE5B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46" y="2312"/>
              <a:ext cx="32" cy="32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6305" name="Oval 679">
              <a:extLst>
                <a:ext uri="{FF2B5EF4-FFF2-40B4-BE49-F238E27FC236}">
                  <a16:creationId xmlns:a16="http://schemas.microsoft.com/office/drawing/2014/main" id="{8FDE967F-30F2-04DC-FB77-EEE17544171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47" y="2312"/>
              <a:ext cx="32" cy="32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6306" name="Oval 680">
              <a:extLst>
                <a:ext uri="{FF2B5EF4-FFF2-40B4-BE49-F238E27FC236}">
                  <a16:creationId xmlns:a16="http://schemas.microsoft.com/office/drawing/2014/main" id="{63497FEB-F7A2-588B-E9EA-069150948CA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47" y="2312"/>
              <a:ext cx="32" cy="32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6307" name="Oval 681">
              <a:extLst>
                <a:ext uri="{FF2B5EF4-FFF2-40B4-BE49-F238E27FC236}">
                  <a16:creationId xmlns:a16="http://schemas.microsoft.com/office/drawing/2014/main" id="{252B7446-210A-B3DE-EB52-966702F8037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48" y="2312"/>
              <a:ext cx="33" cy="32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6308" name="Oval 682">
              <a:extLst>
                <a:ext uri="{FF2B5EF4-FFF2-40B4-BE49-F238E27FC236}">
                  <a16:creationId xmlns:a16="http://schemas.microsoft.com/office/drawing/2014/main" id="{9B6E08F5-6780-42DD-EA34-0B3AE8DAFC0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48" y="2312"/>
              <a:ext cx="33" cy="32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6309" name="Oval 683">
              <a:extLst>
                <a:ext uri="{FF2B5EF4-FFF2-40B4-BE49-F238E27FC236}">
                  <a16:creationId xmlns:a16="http://schemas.microsoft.com/office/drawing/2014/main" id="{05932225-E944-51B8-2C4C-FB20248C27E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50" y="2312"/>
              <a:ext cx="32" cy="32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6310" name="Oval 684">
              <a:extLst>
                <a:ext uri="{FF2B5EF4-FFF2-40B4-BE49-F238E27FC236}">
                  <a16:creationId xmlns:a16="http://schemas.microsoft.com/office/drawing/2014/main" id="{4F9F9B58-7AC1-AAC5-39A1-1E1107A31EB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50" y="2312"/>
              <a:ext cx="32" cy="32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6311" name="Oval 685">
              <a:extLst>
                <a:ext uri="{FF2B5EF4-FFF2-40B4-BE49-F238E27FC236}">
                  <a16:creationId xmlns:a16="http://schemas.microsoft.com/office/drawing/2014/main" id="{3C75FC10-FBBA-2A71-F170-A547C0819CF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51" y="2311"/>
              <a:ext cx="32" cy="32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6312" name="Oval 686">
              <a:extLst>
                <a:ext uri="{FF2B5EF4-FFF2-40B4-BE49-F238E27FC236}">
                  <a16:creationId xmlns:a16="http://schemas.microsoft.com/office/drawing/2014/main" id="{5831133E-F5B6-D55B-A394-2DA000674B5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51" y="2311"/>
              <a:ext cx="32" cy="32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6313" name="Oval 687">
              <a:extLst>
                <a:ext uri="{FF2B5EF4-FFF2-40B4-BE49-F238E27FC236}">
                  <a16:creationId xmlns:a16="http://schemas.microsoft.com/office/drawing/2014/main" id="{982ED083-5130-F8AE-BCE6-E76CF934553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52" y="2311"/>
              <a:ext cx="33" cy="32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6314" name="Oval 688">
              <a:extLst>
                <a:ext uri="{FF2B5EF4-FFF2-40B4-BE49-F238E27FC236}">
                  <a16:creationId xmlns:a16="http://schemas.microsoft.com/office/drawing/2014/main" id="{1921BAC2-9082-14A4-2E88-41B6738C96B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52" y="2311"/>
              <a:ext cx="33" cy="32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6315" name="Oval 689">
              <a:extLst>
                <a:ext uri="{FF2B5EF4-FFF2-40B4-BE49-F238E27FC236}">
                  <a16:creationId xmlns:a16="http://schemas.microsoft.com/office/drawing/2014/main" id="{65316E0D-C04E-EB12-6B06-AC68109FDCB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52" y="2311"/>
              <a:ext cx="33" cy="32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6316" name="Oval 690">
              <a:extLst>
                <a:ext uri="{FF2B5EF4-FFF2-40B4-BE49-F238E27FC236}">
                  <a16:creationId xmlns:a16="http://schemas.microsoft.com/office/drawing/2014/main" id="{46F6C057-E6AB-55FB-37BB-5F9A4D52C4C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53" y="2309"/>
              <a:ext cx="33" cy="33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6317" name="Oval 691">
              <a:extLst>
                <a:ext uri="{FF2B5EF4-FFF2-40B4-BE49-F238E27FC236}">
                  <a16:creationId xmlns:a16="http://schemas.microsoft.com/office/drawing/2014/main" id="{BFC0DDAB-94B2-82E5-DCB1-D869F98FE87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53" y="2309"/>
              <a:ext cx="33" cy="33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6318" name="Oval 692">
              <a:extLst>
                <a:ext uri="{FF2B5EF4-FFF2-40B4-BE49-F238E27FC236}">
                  <a16:creationId xmlns:a16="http://schemas.microsoft.com/office/drawing/2014/main" id="{8FED2910-31E8-1D19-ED41-075649DEED4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55" y="2309"/>
              <a:ext cx="32" cy="33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6319" name="Oval 693">
              <a:extLst>
                <a:ext uri="{FF2B5EF4-FFF2-40B4-BE49-F238E27FC236}">
                  <a16:creationId xmlns:a16="http://schemas.microsoft.com/office/drawing/2014/main" id="{0388F82C-BDF4-4D5B-FD1F-C0AD00C1A58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55" y="2309"/>
              <a:ext cx="32" cy="33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6320" name="Oval 694">
              <a:extLst>
                <a:ext uri="{FF2B5EF4-FFF2-40B4-BE49-F238E27FC236}">
                  <a16:creationId xmlns:a16="http://schemas.microsoft.com/office/drawing/2014/main" id="{A73B8C00-8771-D6FC-4DD2-0C6B144E358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56" y="2309"/>
              <a:ext cx="33" cy="33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6321" name="Oval 695">
              <a:extLst>
                <a:ext uri="{FF2B5EF4-FFF2-40B4-BE49-F238E27FC236}">
                  <a16:creationId xmlns:a16="http://schemas.microsoft.com/office/drawing/2014/main" id="{359D21B4-BA4D-9628-8DDA-B8C64BB0835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56" y="2309"/>
              <a:ext cx="33" cy="33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6322" name="Oval 696">
              <a:extLst>
                <a:ext uri="{FF2B5EF4-FFF2-40B4-BE49-F238E27FC236}">
                  <a16:creationId xmlns:a16="http://schemas.microsoft.com/office/drawing/2014/main" id="{F6AFDE0A-CB33-DC0F-E8D8-AF2A86129EA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57" y="2309"/>
              <a:ext cx="33" cy="33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6323" name="Oval 697">
              <a:extLst>
                <a:ext uri="{FF2B5EF4-FFF2-40B4-BE49-F238E27FC236}">
                  <a16:creationId xmlns:a16="http://schemas.microsoft.com/office/drawing/2014/main" id="{B99D6AA6-00D6-0D1A-93A9-D39BC385C4B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57" y="2309"/>
              <a:ext cx="33" cy="33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6324" name="Oval 698">
              <a:extLst>
                <a:ext uri="{FF2B5EF4-FFF2-40B4-BE49-F238E27FC236}">
                  <a16:creationId xmlns:a16="http://schemas.microsoft.com/office/drawing/2014/main" id="{94757404-9BBF-B2B2-CB5F-66A1293CDA7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59" y="2309"/>
              <a:ext cx="32" cy="33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6325" name="Oval 699">
              <a:extLst>
                <a:ext uri="{FF2B5EF4-FFF2-40B4-BE49-F238E27FC236}">
                  <a16:creationId xmlns:a16="http://schemas.microsoft.com/office/drawing/2014/main" id="{F2873725-04C7-EFEC-6EDD-0E9900450F8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59" y="2309"/>
              <a:ext cx="32" cy="33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6326" name="Oval 700">
              <a:extLst>
                <a:ext uri="{FF2B5EF4-FFF2-40B4-BE49-F238E27FC236}">
                  <a16:creationId xmlns:a16="http://schemas.microsoft.com/office/drawing/2014/main" id="{0451B53D-6122-197F-A402-8718A42DE92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60" y="2309"/>
              <a:ext cx="32" cy="33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6327" name="Oval 701">
              <a:extLst>
                <a:ext uri="{FF2B5EF4-FFF2-40B4-BE49-F238E27FC236}">
                  <a16:creationId xmlns:a16="http://schemas.microsoft.com/office/drawing/2014/main" id="{9DF5516F-CA5F-E54B-A384-D10B5D9CC93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60" y="2309"/>
              <a:ext cx="32" cy="33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6328" name="Oval 702">
              <a:extLst>
                <a:ext uri="{FF2B5EF4-FFF2-40B4-BE49-F238E27FC236}">
                  <a16:creationId xmlns:a16="http://schemas.microsoft.com/office/drawing/2014/main" id="{DA4710F0-0C0B-98AA-5F01-8BECF0D7706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61" y="2309"/>
              <a:ext cx="33" cy="33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6329" name="Oval 703">
              <a:extLst>
                <a:ext uri="{FF2B5EF4-FFF2-40B4-BE49-F238E27FC236}">
                  <a16:creationId xmlns:a16="http://schemas.microsoft.com/office/drawing/2014/main" id="{60FFF87C-9AEF-908C-C9BE-EEB0352BC3E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61" y="2308"/>
              <a:ext cx="33" cy="33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6330" name="Oval 704">
              <a:extLst>
                <a:ext uri="{FF2B5EF4-FFF2-40B4-BE49-F238E27FC236}">
                  <a16:creationId xmlns:a16="http://schemas.microsoft.com/office/drawing/2014/main" id="{F6D9A4F7-EFD2-EC1D-E272-F556B2D74A1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63" y="2308"/>
              <a:ext cx="32" cy="33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6331" name="Oval 705">
              <a:extLst>
                <a:ext uri="{FF2B5EF4-FFF2-40B4-BE49-F238E27FC236}">
                  <a16:creationId xmlns:a16="http://schemas.microsoft.com/office/drawing/2014/main" id="{A67F9199-ECEF-6B4C-1F0C-6656306F4F8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63" y="2308"/>
              <a:ext cx="32" cy="33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6332" name="Oval 706">
              <a:extLst>
                <a:ext uri="{FF2B5EF4-FFF2-40B4-BE49-F238E27FC236}">
                  <a16:creationId xmlns:a16="http://schemas.microsoft.com/office/drawing/2014/main" id="{AC2D0BFA-73CF-4A79-FDB6-E1E51685713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64" y="2308"/>
              <a:ext cx="32" cy="33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6333" name="Oval 707">
              <a:extLst>
                <a:ext uri="{FF2B5EF4-FFF2-40B4-BE49-F238E27FC236}">
                  <a16:creationId xmlns:a16="http://schemas.microsoft.com/office/drawing/2014/main" id="{F3EBF18B-F056-B345-2584-03BC1C5AD2E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64" y="2308"/>
              <a:ext cx="32" cy="33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6334" name="Oval 708">
              <a:extLst>
                <a:ext uri="{FF2B5EF4-FFF2-40B4-BE49-F238E27FC236}">
                  <a16:creationId xmlns:a16="http://schemas.microsoft.com/office/drawing/2014/main" id="{9799EEC9-E7EE-8DD1-1DB1-11F9E64CC1F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64" y="2308"/>
              <a:ext cx="32" cy="33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6335" name="Oval 709">
              <a:extLst>
                <a:ext uri="{FF2B5EF4-FFF2-40B4-BE49-F238E27FC236}">
                  <a16:creationId xmlns:a16="http://schemas.microsoft.com/office/drawing/2014/main" id="{450F9371-C024-9D2C-037A-BB1C5891B33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65" y="2307"/>
              <a:ext cx="33" cy="32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6336" name="Oval 710">
              <a:extLst>
                <a:ext uri="{FF2B5EF4-FFF2-40B4-BE49-F238E27FC236}">
                  <a16:creationId xmlns:a16="http://schemas.microsoft.com/office/drawing/2014/main" id="{CC046407-BF42-FB83-7F12-0296706914B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65" y="2307"/>
              <a:ext cx="33" cy="32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6337" name="Oval 711">
              <a:extLst>
                <a:ext uri="{FF2B5EF4-FFF2-40B4-BE49-F238E27FC236}">
                  <a16:creationId xmlns:a16="http://schemas.microsoft.com/office/drawing/2014/main" id="{8F3E8A00-3188-C5CB-00E1-1471C5ACED5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66" y="2307"/>
              <a:ext cx="33" cy="32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6338" name="Oval 712">
              <a:extLst>
                <a:ext uri="{FF2B5EF4-FFF2-40B4-BE49-F238E27FC236}">
                  <a16:creationId xmlns:a16="http://schemas.microsoft.com/office/drawing/2014/main" id="{E6E5833B-A918-C589-84A3-294D1E2A84D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66" y="2307"/>
              <a:ext cx="33" cy="32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6339" name="Oval 713">
              <a:extLst>
                <a:ext uri="{FF2B5EF4-FFF2-40B4-BE49-F238E27FC236}">
                  <a16:creationId xmlns:a16="http://schemas.microsoft.com/office/drawing/2014/main" id="{E9DC2654-81C9-9AE7-2E39-3F6DC79F785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68" y="2307"/>
              <a:ext cx="32" cy="32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6340" name="Oval 714">
              <a:extLst>
                <a:ext uri="{FF2B5EF4-FFF2-40B4-BE49-F238E27FC236}">
                  <a16:creationId xmlns:a16="http://schemas.microsoft.com/office/drawing/2014/main" id="{89CEC873-4910-A097-2171-A3913B9137B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68" y="2307"/>
              <a:ext cx="32" cy="32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6341" name="Oval 715">
              <a:extLst>
                <a:ext uri="{FF2B5EF4-FFF2-40B4-BE49-F238E27FC236}">
                  <a16:creationId xmlns:a16="http://schemas.microsoft.com/office/drawing/2014/main" id="{C0F0C0D5-E4E5-745D-E46B-5C3ABE5EDBF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69" y="2307"/>
              <a:ext cx="33" cy="32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6342" name="Oval 716">
              <a:extLst>
                <a:ext uri="{FF2B5EF4-FFF2-40B4-BE49-F238E27FC236}">
                  <a16:creationId xmlns:a16="http://schemas.microsoft.com/office/drawing/2014/main" id="{A681622A-76A2-5BEF-1486-12832422C60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69" y="2307"/>
              <a:ext cx="33" cy="32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6343" name="Oval 717">
              <a:extLst>
                <a:ext uri="{FF2B5EF4-FFF2-40B4-BE49-F238E27FC236}">
                  <a16:creationId xmlns:a16="http://schemas.microsoft.com/office/drawing/2014/main" id="{20771C69-81E5-2A0F-6871-5DD8444AA9F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70" y="2307"/>
              <a:ext cx="33" cy="32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6344" name="Oval 718">
              <a:extLst>
                <a:ext uri="{FF2B5EF4-FFF2-40B4-BE49-F238E27FC236}">
                  <a16:creationId xmlns:a16="http://schemas.microsoft.com/office/drawing/2014/main" id="{6FB32885-412C-FD38-0430-3A919892100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70" y="2307"/>
              <a:ext cx="33" cy="32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6345" name="Oval 719">
              <a:extLst>
                <a:ext uri="{FF2B5EF4-FFF2-40B4-BE49-F238E27FC236}">
                  <a16:creationId xmlns:a16="http://schemas.microsoft.com/office/drawing/2014/main" id="{8ED2698E-B961-E0B6-A28F-E50A03A44B1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72" y="2307"/>
              <a:ext cx="32" cy="32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6346" name="Oval 720">
              <a:extLst>
                <a:ext uri="{FF2B5EF4-FFF2-40B4-BE49-F238E27FC236}">
                  <a16:creationId xmlns:a16="http://schemas.microsoft.com/office/drawing/2014/main" id="{8CDD594A-FF05-5105-6480-E1C24E796F0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72" y="2307"/>
              <a:ext cx="32" cy="32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6347" name="Oval 721">
              <a:extLst>
                <a:ext uri="{FF2B5EF4-FFF2-40B4-BE49-F238E27FC236}">
                  <a16:creationId xmlns:a16="http://schemas.microsoft.com/office/drawing/2014/main" id="{BEB9E17F-F510-0758-66FB-3B7368F89B5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73" y="2307"/>
              <a:ext cx="32" cy="32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6348" name="Oval 722">
              <a:extLst>
                <a:ext uri="{FF2B5EF4-FFF2-40B4-BE49-F238E27FC236}">
                  <a16:creationId xmlns:a16="http://schemas.microsoft.com/office/drawing/2014/main" id="{8EC75B21-590E-4121-B249-322E1FE8284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73" y="2305"/>
              <a:ext cx="32" cy="33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6349" name="Oval 723">
              <a:extLst>
                <a:ext uri="{FF2B5EF4-FFF2-40B4-BE49-F238E27FC236}">
                  <a16:creationId xmlns:a16="http://schemas.microsoft.com/office/drawing/2014/main" id="{4CB4FD6D-B704-EB6F-F0A4-9963A3CAFF5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73" y="2305"/>
              <a:ext cx="32" cy="33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6350" name="Oval 724">
              <a:extLst>
                <a:ext uri="{FF2B5EF4-FFF2-40B4-BE49-F238E27FC236}">
                  <a16:creationId xmlns:a16="http://schemas.microsoft.com/office/drawing/2014/main" id="{BE946B15-BA52-F55B-B24C-6050AD2E2BE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74" y="2305"/>
              <a:ext cx="33" cy="33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6351" name="Oval 725">
              <a:extLst>
                <a:ext uri="{FF2B5EF4-FFF2-40B4-BE49-F238E27FC236}">
                  <a16:creationId xmlns:a16="http://schemas.microsoft.com/office/drawing/2014/main" id="{243F7CBC-ECF6-BF0E-28B6-3AB032687E3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74" y="2305"/>
              <a:ext cx="33" cy="33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6352" name="Oval 726">
              <a:extLst>
                <a:ext uri="{FF2B5EF4-FFF2-40B4-BE49-F238E27FC236}">
                  <a16:creationId xmlns:a16="http://schemas.microsoft.com/office/drawing/2014/main" id="{CAAE667A-699F-FDF9-B000-1D4D366A35E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76" y="2305"/>
              <a:ext cx="32" cy="33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6353" name="Oval 727">
              <a:extLst>
                <a:ext uri="{FF2B5EF4-FFF2-40B4-BE49-F238E27FC236}">
                  <a16:creationId xmlns:a16="http://schemas.microsoft.com/office/drawing/2014/main" id="{DDF77D98-A9F6-80E7-F971-62589987AD0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76" y="2305"/>
              <a:ext cx="32" cy="33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6354" name="Oval 728">
              <a:extLst>
                <a:ext uri="{FF2B5EF4-FFF2-40B4-BE49-F238E27FC236}">
                  <a16:creationId xmlns:a16="http://schemas.microsoft.com/office/drawing/2014/main" id="{522E6FB8-CF7F-BE2F-51FD-9FAFCE57959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77" y="2305"/>
              <a:ext cx="32" cy="33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6355" name="Oval 729">
              <a:extLst>
                <a:ext uri="{FF2B5EF4-FFF2-40B4-BE49-F238E27FC236}">
                  <a16:creationId xmlns:a16="http://schemas.microsoft.com/office/drawing/2014/main" id="{35080C48-385F-2552-01F0-F8A4E2842C9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77" y="2305"/>
              <a:ext cx="32" cy="33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6356" name="Oval 730">
              <a:extLst>
                <a:ext uri="{FF2B5EF4-FFF2-40B4-BE49-F238E27FC236}">
                  <a16:creationId xmlns:a16="http://schemas.microsoft.com/office/drawing/2014/main" id="{CCE1E648-BD8F-9968-11E4-C261C04E2C7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78" y="2304"/>
              <a:ext cx="33" cy="33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6357" name="Oval 731">
              <a:extLst>
                <a:ext uri="{FF2B5EF4-FFF2-40B4-BE49-F238E27FC236}">
                  <a16:creationId xmlns:a16="http://schemas.microsoft.com/office/drawing/2014/main" id="{AE65F094-B685-D22F-2E30-A03288675D6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78" y="2304"/>
              <a:ext cx="33" cy="33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6358" name="Oval 732">
              <a:extLst>
                <a:ext uri="{FF2B5EF4-FFF2-40B4-BE49-F238E27FC236}">
                  <a16:creationId xmlns:a16="http://schemas.microsoft.com/office/drawing/2014/main" id="{4C80C88A-3B55-5463-99F8-CC40023D1B5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79" y="2304"/>
              <a:ext cx="33" cy="33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6359" name="Oval 733">
              <a:extLst>
                <a:ext uri="{FF2B5EF4-FFF2-40B4-BE49-F238E27FC236}">
                  <a16:creationId xmlns:a16="http://schemas.microsoft.com/office/drawing/2014/main" id="{A24EDCF6-6CAE-20FA-6AD6-87BA6088AF9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79" y="2304"/>
              <a:ext cx="33" cy="33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6360" name="Oval 734">
              <a:extLst>
                <a:ext uri="{FF2B5EF4-FFF2-40B4-BE49-F238E27FC236}">
                  <a16:creationId xmlns:a16="http://schemas.microsoft.com/office/drawing/2014/main" id="{373BAE08-6995-4983-BFC3-F77AC1023E7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81" y="2304"/>
              <a:ext cx="32" cy="33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6361" name="Oval 735">
              <a:extLst>
                <a:ext uri="{FF2B5EF4-FFF2-40B4-BE49-F238E27FC236}">
                  <a16:creationId xmlns:a16="http://schemas.microsoft.com/office/drawing/2014/main" id="{99282F8C-8E5C-1D85-B782-5CDB9D280C0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81" y="2304"/>
              <a:ext cx="32" cy="33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6362" name="Oval 736">
              <a:extLst>
                <a:ext uri="{FF2B5EF4-FFF2-40B4-BE49-F238E27FC236}">
                  <a16:creationId xmlns:a16="http://schemas.microsoft.com/office/drawing/2014/main" id="{13FB7983-804E-CFB1-6914-F72229BF62C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81" y="2304"/>
              <a:ext cx="32" cy="33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6363" name="Oval 737">
              <a:extLst>
                <a:ext uri="{FF2B5EF4-FFF2-40B4-BE49-F238E27FC236}">
                  <a16:creationId xmlns:a16="http://schemas.microsoft.com/office/drawing/2014/main" id="{FA2B4793-F2BE-6813-97EE-EA347FCCB73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82" y="2304"/>
              <a:ext cx="33" cy="33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6364" name="Oval 738">
              <a:extLst>
                <a:ext uri="{FF2B5EF4-FFF2-40B4-BE49-F238E27FC236}">
                  <a16:creationId xmlns:a16="http://schemas.microsoft.com/office/drawing/2014/main" id="{9BA879A6-1426-A007-931E-10FEAA43AF5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82" y="2303"/>
              <a:ext cx="33" cy="32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6365" name="Oval 739">
              <a:extLst>
                <a:ext uri="{FF2B5EF4-FFF2-40B4-BE49-F238E27FC236}">
                  <a16:creationId xmlns:a16="http://schemas.microsoft.com/office/drawing/2014/main" id="{FD1E8BD2-2561-B896-4316-F75E8320FB7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83" y="2303"/>
              <a:ext cx="33" cy="32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6366" name="Oval 740">
              <a:extLst>
                <a:ext uri="{FF2B5EF4-FFF2-40B4-BE49-F238E27FC236}">
                  <a16:creationId xmlns:a16="http://schemas.microsoft.com/office/drawing/2014/main" id="{BD0570F6-9A31-EF28-BBAB-876DBFC40B7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83" y="2303"/>
              <a:ext cx="33" cy="32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6367" name="Oval 741">
              <a:extLst>
                <a:ext uri="{FF2B5EF4-FFF2-40B4-BE49-F238E27FC236}">
                  <a16:creationId xmlns:a16="http://schemas.microsoft.com/office/drawing/2014/main" id="{C688F6B9-89DA-D2B8-7699-3457E98F228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85" y="2303"/>
              <a:ext cx="32" cy="32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6368" name="Oval 742">
              <a:extLst>
                <a:ext uri="{FF2B5EF4-FFF2-40B4-BE49-F238E27FC236}">
                  <a16:creationId xmlns:a16="http://schemas.microsoft.com/office/drawing/2014/main" id="{7EEA568B-9CB3-FDB0-DCE0-3CC9E6D9915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85" y="2303"/>
              <a:ext cx="32" cy="32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6369" name="Oval 743">
              <a:extLst>
                <a:ext uri="{FF2B5EF4-FFF2-40B4-BE49-F238E27FC236}">
                  <a16:creationId xmlns:a16="http://schemas.microsoft.com/office/drawing/2014/main" id="{D924DC71-0078-E759-B37E-43AAACDFF9E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86" y="2303"/>
              <a:ext cx="32" cy="32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6370" name="Oval 744">
              <a:extLst>
                <a:ext uri="{FF2B5EF4-FFF2-40B4-BE49-F238E27FC236}">
                  <a16:creationId xmlns:a16="http://schemas.microsoft.com/office/drawing/2014/main" id="{2FB4A13B-F6F3-5F47-A0CA-604BFED1800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86" y="2302"/>
              <a:ext cx="32" cy="32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6371" name="Oval 745">
              <a:extLst>
                <a:ext uri="{FF2B5EF4-FFF2-40B4-BE49-F238E27FC236}">
                  <a16:creationId xmlns:a16="http://schemas.microsoft.com/office/drawing/2014/main" id="{223A2A94-CEE8-6C26-0135-90B11E8DAF3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87" y="2302"/>
              <a:ext cx="33" cy="32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6372" name="Oval 746">
              <a:extLst>
                <a:ext uri="{FF2B5EF4-FFF2-40B4-BE49-F238E27FC236}">
                  <a16:creationId xmlns:a16="http://schemas.microsoft.com/office/drawing/2014/main" id="{270E0384-4037-C61B-FDEB-D297AB50DD1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87" y="2302"/>
              <a:ext cx="33" cy="32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6373" name="Oval 747">
              <a:extLst>
                <a:ext uri="{FF2B5EF4-FFF2-40B4-BE49-F238E27FC236}">
                  <a16:creationId xmlns:a16="http://schemas.microsoft.com/office/drawing/2014/main" id="{68F9B6A3-B2EA-7C5F-D116-32A73DF8E1C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87" y="2302"/>
              <a:ext cx="33" cy="32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6374" name="Oval 748">
              <a:extLst>
                <a:ext uri="{FF2B5EF4-FFF2-40B4-BE49-F238E27FC236}">
                  <a16:creationId xmlns:a16="http://schemas.microsoft.com/office/drawing/2014/main" id="{B048C000-8DE4-3D9A-25F1-B847A26C048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89" y="2302"/>
              <a:ext cx="32" cy="32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6375" name="Oval 749">
              <a:extLst>
                <a:ext uri="{FF2B5EF4-FFF2-40B4-BE49-F238E27FC236}">
                  <a16:creationId xmlns:a16="http://schemas.microsoft.com/office/drawing/2014/main" id="{6F7F1001-F90B-DD46-5790-B81676A8D49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89" y="2302"/>
              <a:ext cx="32" cy="32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6376" name="Oval 750">
              <a:extLst>
                <a:ext uri="{FF2B5EF4-FFF2-40B4-BE49-F238E27FC236}">
                  <a16:creationId xmlns:a16="http://schemas.microsoft.com/office/drawing/2014/main" id="{52698E8F-13C3-B62C-5F90-016B2A6BD59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90" y="2302"/>
              <a:ext cx="32" cy="32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6377" name="Oval 751">
              <a:extLst>
                <a:ext uri="{FF2B5EF4-FFF2-40B4-BE49-F238E27FC236}">
                  <a16:creationId xmlns:a16="http://schemas.microsoft.com/office/drawing/2014/main" id="{0DDE0BDB-3BBD-41CA-3287-FF75E8D136E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90" y="2300"/>
              <a:ext cx="32" cy="33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6378" name="Oval 752">
              <a:extLst>
                <a:ext uri="{FF2B5EF4-FFF2-40B4-BE49-F238E27FC236}">
                  <a16:creationId xmlns:a16="http://schemas.microsoft.com/office/drawing/2014/main" id="{A719D6C2-8DA0-FB3A-FC03-291CA9BE0BA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91" y="2300"/>
              <a:ext cx="33" cy="33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6379" name="Oval 753">
              <a:extLst>
                <a:ext uri="{FF2B5EF4-FFF2-40B4-BE49-F238E27FC236}">
                  <a16:creationId xmlns:a16="http://schemas.microsoft.com/office/drawing/2014/main" id="{79D7CEC0-7313-454C-B675-1B19D16ECF1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91" y="2300"/>
              <a:ext cx="33" cy="33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6380" name="Oval 754">
              <a:extLst>
                <a:ext uri="{FF2B5EF4-FFF2-40B4-BE49-F238E27FC236}">
                  <a16:creationId xmlns:a16="http://schemas.microsoft.com/office/drawing/2014/main" id="{11873D6D-9682-1BBC-99F9-80633802427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92" y="2300"/>
              <a:ext cx="33" cy="33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6381" name="Oval 755">
              <a:extLst>
                <a:ext uri="{FF2B5EF4-FFF2-40B4-BE49-F238E27FC236}">
                  <a16:creationId xmlns:a16="http://schemas.microsoft.com/office/drawing/2014/main" id="{D4D85D38-7337-877B-BA2A-4564DE1DABA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92" y="2300"/>
              <a:ext cx="33" cy="33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6382" name="Oval 756">
              <a:extLst>
                <a:ext uri="{FF2B5EF4-FFF2-40B4-BE49-F238E27FC236}">
                  <a16:creationId xmlns:a16="http://schemas.microsoft.com/office/drawing/2014/main" id="{3FD0E1FD-1798-C03F-6ED9-166B98EF03E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92" y="2300"/>
              <a:ext cx="33" cy="33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6383" name="Oval 757">
              <a:extLst>
                <a:ext uri="{FF2B5EF4-FFF2-40B4-BE49-F238E27FC236}">
                  <a16:creationId xmlns:a16="http://schemas.microsoft.com/office/drawing/2014/main" id="{C44A12A9-8A25-2654-4BBE-0D52DC673CE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94" y="2300"/>
              <a:ext cx="32" cy="33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6384" name="Oval 758">
              <a:extLst>
                <a:ext uri="{FF2B5EF4-FFF2-40B4-BE49-F238E27FC236}">
                  <a16:creationId xmlns:a16="http://schemas.microsoft.com/office/drawing/2014/main" id="{1E0ED0CB-8441-B43A-A3F5-0647A72AD40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94" y="2300"/>
              <a:ext cx="32" cy="33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6385" name="Oval 759">
              <a:extLst>
                <a:ext uri="{FF2B5EF4-FFF2-40B4-BE49-F238E27FC236}">
                  <a16:creationId xmlns:a16="http://schemas.microsoft.com/office/drawing/2014/main" id="{3470B28F-5C82-D423-26A1-16367927122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95" y="2300"/>
              <a:ext cx="33" cy="33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6386" name="Oval 760">
              <a:extLst>
                <a:ext uri="{FF2B5EF4-FFF2-40B4-BE49-F238E27FC236}">
                  <a16:creationId xmlns:a16="http://schemas.microsoft.com/office/drawing/2014/main" id="{66BDE384-FE4A-C00D-E828-D06D2035B1C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95" y="2300"/>
              <a:ext cx="33" cy="33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6387" name="Oval 761">
              <a:extLst>
                <a:ext uri="{FF2B5EF4-FFF2-40B4-BE49-F238E27FC236}">
                  <a16:creationId xmlns:a16="http://schemas.microsoft.com/office/drawing/2014/main" id="{F80207E6-3B93-83D0-02A2-31FF5E4CD14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96" y="2300"/>
              <a:ext cx="33" cy="33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6388" name="Oval 762">
              <a:extLst>
                <a:ext uri="{FF2B5EF4-FFF2-40B4-BE49-F238E27FC236}">
                  <a16:creationId xmlns:a16="http://schemas.microsoft.com/office/drawing/2014/main" id="{0731F3A1-4E2B-5D24-2926-15EF9A9AC99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96" y="2300"/>
              <a:ext cx="33" cy="33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6389" name="Oval 763">
              <a:extLst>
                <a:ext uri="{FF2B5EF4-FFF2-40B4-BE49-F238E27FC236}">
                  <a16:creationId xmlns:a16="http://schemas.microsoft.com/office/drawing/2014/main" id="{00CADB97-6378-BB53-90DF-F598836D18B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98" y="2299"/>
              <a:ext cx="32" cy="32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6390" name="Oval 764">
              <a:extLst>
                <a:ext uri="{FF2B5EF4-FFF2-40B4-BE49-F238E27FC236}">
                  <a16:creationId xmlns:a16="http://schemas.microsoft.com/office/drawing/2014/main" id="{6474FF58-EE60-5247-D295-2A453773CA5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98" y="2299"/>
              <a:ext cx="32" cy="32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6391" name="Oval 765">
              <a:extLst>
                <a:ext uri="{FF2B5EF4-FFF2-40B4-BE49-F238E27FC236}">
                  <a16:creationId xmlns:a16="http://schemas.microsoft.com/office/drawing/2014/main" id="{90E64694-02F7-93C1-C794-A27AA19DCFF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98" y="2299"/>
              <a:ext cx="32" cy="32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6392" name="Oval 766">
              <a:extLst>
                <a:ext uri="{FF2B5EF4-FFF2-40B4-BE49-F238E27FC236}">
                  <a16:creationId xmlns:a16="http://schemas.microsoft.com/office/drawing/2014/main" id="{4610D5AA-CC82-A022-516D-6F956BF14D0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99" y="2299"/>
              <a:ext cx="33" cy="32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6393" name="Oval 767">
              <a:extLst>
                <a:ext uri="{FF2B5EF4-FFF2-40B4-BE49-F238E27FC236}">
                  <a16:creationId xmlns:a16="http://schemas.microsoft.com/office/drawing/2014/main" id="{21781AD8-C074-C5E6-24A3-43D7A29DC0E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99" y="2299"/>
              <a:ext cx="33" cy="32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6394" name="Oval 768">
              <a:extLst>
                <a:ext uri="{FF2B5EF4-FFF2-40B4-BE49-F238E27FC236}">
                  <a16:creationId xmlns:a16="http://schemas.microsoft.com/office/drawing/2014/main" id="{5EEA7101-B58C-6818-C83F-392AD5AABEE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00" y="2299"/>
              <a:ext cx="33" cy="32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6395" name="Oval 769">
              <a:extLst>
                <a:ext uri="{FF2B5EF4-FFF2-40B4-BE49-F238E27FC236}">
                  <a16:creationId xmlns:a16="http://schemas.microsoft.com/office/drawing/2014/main" id="{1F0F0A7E-372B-6BBC-1E86-57743236F87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00" y="2299"/>
              <a:ext cx="33" cy="32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6396" name="Oval 770">
              <a:extLst>
                <a:ext uri="{FF2B5EF4-FFF2-40B4-BE49-F238E27FC236}">
                  <a16:creationId xmlns:a16="http://schemas.microsoft.com/office/drawing/2014/main" id="{A75531F3-82A7-A01B-42EE-DDF60EA3869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02" y="2299"/>
              <a:ext cx="32" cy="32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6397" name="Oval 771">
              <a:extLst>
                <a:ext uri="{FF2B5EF4-FFF2-40B4-BE49-F238E27FC236}">
                  <a16:creationId xmlns:a16="http://schemas.microsoft.com/office/drawing/2014/main" id="{73D1B8ED-175C-F52A-FBC0-E73015C6CCA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02" y="2299"/>
              <a:ext cx="32" cy="32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6398" name="Oval 772">
              <a:extLst>
                <a:ext uri="{FF2B5EF4-FFF2-40B4-BE49-F238E27FC236}">
                  <a16:creationId xmlns:a16="http://schemas.microsoft.com/office/drawing/2014/main" id="{439B7B3F-A671-7597-D57F-1E3C81A6696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03" y="2299"/>
              <a:ext cx="32" cy="32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6399" name="Oval 773">
              <a:extLst>
                <a:ext uri="{FF2B5EF4-FFF2-40B4-BE49-F238E27FC236}">
                  <a16:creationId xmlns:a16="http://schemas.microsoft.com/office/drawing/2014/main" id="{EC96C428-AB00-5785-E930-844DCA055CA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03" y="2298"/>
              <a:ext cx="32" cy="32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6400" name="Oval 774">
              <a:extLst>
                <a:ext uri="{FF2B5EF4-FFF2-40B4-BE49-F238E27FC236}">
                  <a16:creationId xmlns:a16="http://schemas.microsoft.com/office/drawing/2014/main" id="{F6876A1C-1204-006E-997B-FEF294D98F9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03" y="2298"/>
              <a:ext cx="32" cy="32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6401" name="Oval 775">
              <a:extLst>
                <a:ext uri="{FF2B5EF4-FFF2-40B4-BE49-F238E27FC236}">
                  <a16:creationId xmlns:a16="http://schemas.microsoft.com/office/drawing/2014/main" id="{F30F959B-2721-2F24-8DDA-C0B6E933590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04" y="2298"/>
              <a:ext cx="33" cy="32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6402" name="Oval 776">
              <a:extLst>
                <a:ext uri="{FF2B5EF4-FFF2-40B4-BE49-F238E27FC236}">
                  <a16:creationId xmlns:a16="http://schemas.microsoft.com/office/drawing/2014/main" id="{DAC59735-DE27-31A2-A9D8-64CE07BCE1E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04" y="2298"/>
              <a:ext cx="33" cy="32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6403" name="Oval 777">
              <a:extLst>
                <a:ext uri="{FF2B5EF4-FFF2-40B4-BE49-F238E27FC236}">
                  <a16:creationId xmlns:a16="http://schemas.microsoft.com/office/drawing/2014/main" id="{3E213C63-189D-8FBB-D8A8-8E6F4A3CD6F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05" y="2298"/>
              <a:ext cx="33" cy="32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6404" name="Oval 778">
              <a:extLst>
                <a:ext uri="{FF2B5EF4-FFF2-40B4-BE49-F238E27FC236}">
                  <a16:creationId xmlns:a16="http://schemas.microsoft.com/office/drawing/2014/main" id="{FA8E9AB8-7CEB-E242-7CF2-1E31B3FAB75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05" y="2298"/>
              <a:ext cx="33" cy="32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6405" name="Oval 779">
              <a:extLst>
                <a:ext uri="{FF2B5EF4-FFF2-40B4-BE49-F238E27FC236}">
                  <a16:creationId xmlns:a16="http://schemas.microsoft.com/office/drawing/2014/main" id="{2D105764-F384-38EF-D540-0F0B52DA42A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07" y="2298"/>
              <a:ext cx="32" cy="32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6406" name="Oval 780">
              <a:extLst>
                <a:ext uri="{FF2B5EF4-FFF2-40B4-BE49-F238E27FC236}">
                  <a16:creationId xmlns:a16="http://schemas.microsoft.com/office/drawing/2014/main" id="{15AF7703-5A95-EC6F-1541-BA703111CE3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07" y="2298"/>
              <a:ext cx="32" cy="32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6407" name="Oval 781">
              <a:extLst>
                <a:ext uri="{FF2B5EF4-FFF2-40B4-BE49-F238E27FC236}">
                  <a16:creationId xmlns:a16="http://schemas.microsoft.com/office/drawing/2014/main" id="{D3E3356F-13DC-3C8E-138C-EE5CDEF5BC4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08" y="2296"/>
              <a:ext cx="33" cy="33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6408" name="Oval 782">
              <a:extLst>
                <a:ext uri="{FF2B5EF4-FFF2-40B4-BE49-F238E27FC236}">
                  <a16:creationId xmlns:a16="http://schemas.microsoft.com/office/drawing/2014/main" id="{257D4816-6BC0-69E2-1CF4-46C10449C71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08" y="2296"/>
              <a:ext cx="33" cy="33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6409" name="Oval 783">
              <a:extLst>
                <a:ext uri="{FF2B5EF4-FFF2-40B4-BE49-F238E27FC236}">
                  <a16:creationId xmlns:a16="http://schemas.microsoft.com/office/drawing/2014/main" id="{489E9F96-3C05-C0F7-7B6A-236820CB93D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08" y="2296"/>
              <a:ext cx="33" cy="33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6410" name="Oval 784">
              <a:extLst>
                <a:ext uri="{FF2B5EF4-FFF2-40B4-BE49-F238E27FC236}">
                  <a16:creationId xmlns:a16="http://schemas.microsoft.com/office/drawing/2014/main" id="{463F986A-2799-08EC-9339-61CC7E2BA25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09" y="2296"/>
              <a:ext cx="33" cy="33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6411" name="Oval 785">
              <a:extLst>
                <a:ext uri="{FF2B5EF4-FFF2-40B4-BE49-F238E27FC236}">
                  <a16:creationId xmlns:a16="http://schemas.microsoft.com/office/drawing/2014/main" id="{29434385-C7DC-29CE-B368-301C2021392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09" y="2296"/>
              <a:ext cx="33" cy="33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6412" name="Oval 786">
              <a:extLst>
                <a:ext uri="{FF2B5EF4-FFF2-40B4-BE49-F238E27FC236}">
                  <a16:creationId xmlns:a16="http://schemas.microsoft.com/office/drawing/2014/main" id="{596F1095-FC67-9BA9-C9FE-2ACE942C31A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11" y="2295"/>
              <a:ext cx="32" cy="33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6413" name="Oval 787">
              <a:extLst>
                <a:ext uri="{FF2B5EF4-FFF2-40B4-BE49-F238E27FC236}">
                  <a16:creationId xmlns:a16="http://schemas.microsoft.com/office/drawing/2014/main" id="{30657879-AC49-2092-5022-A34630D2F11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11" y="2295"/>
              <a:ext cx="32" cy="33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6414" name="Oval 788">
              <a:extLst>
                <a:ext uri="{FF2B5EF4-FFF2-40B4-BE49-F238E27FC236}">
                  <a16:creationId xmlns:a16="http://schemas.microsoft.com/office/drawing/2014/main" id="{11BF2A6F-398A-1E01-F0F3-3A5A1FE563E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12" y="2295"/>
              <a:ext cx="33" cy="33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6415" name="Oval 789">
              <a:extLst>
                <a:ext uri="{FF2B5EF4-FFF2-40B4-BE49-F238E27FC236}">
                  <a16:creationId xmlns:a16="http://schemas.microsoft.com/office/drawing/2014/main" id="{AA24C2D0-B421-B5B3-4799-B60448F6797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12" y="2295"/>
              <a:ext cx="33" cy="33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6416" name="Oval 790">
              <a:extLst>
                <a:ext uri="{FF2B5EF4-FFF2-40B4-BE49-F238E27FC236}">
                  <a16:creationId xmlns:a16="http://schemas.microsoft.com/office/drawing/2014/main" id="{477FBF85-0B0D-D999-D3C1-D22B5FC8C2D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12" y="2294"/>
              <a:ext cx="33" cy="32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6417" name="Oval 791">
              <a:extLst>
                <a:ext uri="{FF2B5EF4-FFF2-40B4-BE49-F238E27FC236}">
                  <a16:creationId xmlns:a16="http://schemas.microsoft.com/office/drawing/2014/main" id="{04F9BFEE-D9D6-4FA8-597E-99D947CFAF5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13" y="2294"/>
              <a:ext cx="33" cy="32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6418" name="Oval 792">
              <a:extLst>
                <a:ext uri="{FF2B5EF4-FFF2-40B4-BE49-F238E27FC236}">
                  <a16:creationId xmlns:a16="http://schemas.microsoft.com/office/drawing/2014/main" id="{7AC1E5E3-ECD9-899C-67AB-CE880D15DED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13" y="2294"/>
              <a:ext cx="33" cy="32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6419" name="Oval 793">
              <a:extLst>
                <a:ext uri="{FF2B5EF4-FFF2-40B4-BE49-F238E27FC236}">
                  <a16:creationId xmlns:a16="http://schemas.microsoft.com/office/drawing/2014/main" id="{61D6A070-592C-DC33-5599-96541A28CDE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15" y="2294"/>
              <a:ext cx="32" cy="32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6420" name="Oval 794">
              <a:extLst>
                <a:ext uri="{FF2B5EF4-FFF2-40B4-BE49-F238E27FC236}">
                  <a16:creationId xmlns:a16="http://schemas.microsoft.com/office/drawing/2014/main" id="{894F6272-D5D8-2ED8-3AE9-2FDD19784C2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15" y="2294"/>
              <a:ext cx="32" cy="32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6421" name="Oval 795">
              <a:extLst>
                <a:ext uri="{FF2B5EF4-FFF2-40B4-BE49-F238E27FC236}">
                  <a16:creationId xmlns:a16="http://schemas.microsoft.com/office/drawing/2014/main" id="{B7E5FCD2-5B94-08F6-0B79-000CDE69D4A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16" y="2294"/>
              <a:ext cx="32" cy="32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6422" name="Oval 796">
              <a:extLst>
                <a:ext uri="{FF2B5EF4-FFF2-40B4-BE49-F238E27FC236}">
                  <a16:creationId xmlns:a16="http://schemas.microsoft.com/office/drawing/2014/main" id="{C3EEF091-57A9-EA89-28CD-2EED488F0E6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16" y="2294"/>
              <a:ext cx="32" cy="32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6423" name="Oval 797">
              <a:extLst>
                <a:ext uri="{FF2B5EF4-FFF2-40B4-BE49-F238E27FC236}">
                  <a16:creationId xmlns:a16="http://schemas.microsoft.com/office/drawing/2014/main" id="{5E8A0990-EF6D-2C71-0DC3-9A1F702DFB5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16" y="2294"/>
              <a:ext cx="32" cy="32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6424" name="Oval 798">
              <a:extLst>
                <a:ext uri="{FF2B5EF4-FFF2-40B4-BE49-F238E27FC236}">
                  <a16:creationId xmlns:a16="http://schemas.microsoft.com/office/drawing/2014/main" id="{43A4F94E-7D36-DECD-D66D-E2FE19A08E4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17" y="2294"/>
              <a:ext cx="33" cy="32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6425" name="Oval 799">
              <a:extLst>
                <a:ext uri="{FF2B5EF4-FFF2-40B4-BE49-F238E27FC236}">
                  <a16:creationId xmlns:a16="http://schemas.microsoft.com/office/drawing/2014/main" id="{35C732A9-68B1-54C4-27A2-7E5135235C6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17" y="2294"/>
              <a:ext cx="33" cy="32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6426" name="Oval 800">
              <a:extLst>
                <a:ext uri="{FF2B5EF4-FFF2-40B4-BE49-F238E27FC236}">
                  <a16:creationId xmlns:a16="http://schemas.microsoft.com/office/drawing/2014/main" id="{9FA72136-6ABC-4683-C40E-0076B80FF9D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18" y="2294"/>
              <a:ext cx="33" cy="32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6427" name="Oval 801">
              <a:extLst>
                <a:ext uri="{FF2B5EF4-FFF2-40B4-BE49-F238E27FC236}">
                  <a16:creationId xmlns:a16="http://schemas.microsoft.com/office/drawing/2014/main" id="{78DA26B2-F9D8-9900-13F7-66D3CB730E0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18" y="2294"/>
              <a:ext cx="33" cy="32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6428" name="Oval 802">
              <a:extLst>
                <a:ext uri="{FF2B5EF4-FFF2-40B4-BE49-F238E27FC236}">
                  <a16:creationId xmlns:a16="http://schemas.microsoft.com/office/drawing/2014/main" id="{DD7BFF8D-0A70-30B9-5527-A268E6E9F0F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20" y="2292"/>
              <a:ext cx="32" cy="33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6429" name="Oval 803">
              <a:extLst>
                <a:ext uri="{FF2B5EF4-FFF2-40B4-BE49-F238E27FC236}">
                  <a16:creationId xmlns:a16="http://schemas.microsoft.com/office/drawing/2014/main" id="{AE2BC217-E1C8-D1BD-732B-471EA93CC89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20" y="2292"/>
              <a:ext cx="32" cy="33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6430" name="Oval 804">
              <a:extLst>
                <a:ext uri="{FF2B5EF4-FFF2-40B4-BE49-F238E27FC236}">
                  <a16:creationId xmlns:a16="http://schemas.microsoft.com/office/drawing/2014/main" id="{E60D08CC-B1AF-AED6-9369-9909C4A5DE1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20" y="2292"/>
              <a:ext cx="32" cy="33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6431" name="Oval 805">
              <a:extLst>
                <a:ext uri="{FF2B5EF4-FFF2-40B4-BE49-F238E27FC236}">
                  <a16:creationId xmlns:a16="http://schemas.microsoft.com/office/drawing/2014/main" id="{FBC349F1-B262-B3C4-61CA-54ED53F5E67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21" y="2292"/>
              <a:ext cx="33" cy="33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6432" name="Oval 806">
              <a:extLst>
                <a:ext uri="{FF2B5EF4-FFF2-40B4-BE49-F238E27FC236}">
                  <a16:creationId xmlns:a16="http://schemas.microsoft.com/office/drawing/2014/main" id="{9D08E55D-68F3-5E36-A2E3-1C9133D7703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21" y="2292"/>
              <a:ext cx="33" cy="33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6433" name="Oval 807">
              <a:extLst>
                <a:ext uri="{FF2B5EF4-FFF2-40B4-BE49-F238E27FC236}">
                  <a16:creationId xmlns:a16="http://schemas.microsoft.com/office/drawing/2014/main" id="{99B70918-27EA-383A-59D6-AAEBDA93309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22" y="2291"/>
              <a:ext cx="33" cy="33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</p:grpSp>
      <p:grpSp>
        <p:nvGrpSpPr>
          <p:cNvPr id="11" name="Group 1009">
            <a:extLst>
              <a:ext uri="{FF2B5EF4-FFF2-40B4-BE49-F238E27FC236}">
                <a16:creationId xmlns:a16="http://schemas.microsoft.com/office/drawing/2014/main" id="{7822D28A-BC3E-A22D-8E89-4A65C18086F8}"/>
              </a:ext>
            </a:extLst>
          </p:cNvPr>
          <p:cNvGrpSpPr>
            <a:grpSpLocks/>
          </p:cNvGrpSpPr>
          <p:nvPr/>
        </p:nvGrpSpPr>
        <p:grpSpPr bwMode="auto">
          <a:xfrm>
            <a:off x="4321176" y="3603625"/>
            <a:ext cx="212725" cy="85725"/>
            <a:chOff x="2722" y="2270"/>
            <a:chExt cx="134" cy="54"/>
          </a:xfrm>
        </p:grpSpPr>
        <p:sp>
          <p:nvSpPr>
            <p:cNvPr id="6034" name="Oval 809">
              <a:extLst>
                <a:ext uri="{FF2B5EF4-FFF2-40B4-BE49-F238E27FC236}">
                  <a16:creationId xmlns:a16="http://schemas.microsoft.com/office/drawing/2014/main" id="{28D22830-31A2-5F95-9F16-F575ECA626B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22" y="2291"/>
              <a:ext cx="33" cy="33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6035" name="Oval 810">
              <a:extLst>
                <a:ext uri="{FF2B5EF4-FFF2-40B4-BE49-F238E27FC236}">
                  <a16:creationId xmlns:a16="http://schemas.microsoft.com/office/drawing/2014/main" id="{4BD1D189-5E92-6C21-BEEA-345792DA776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24" y="2291"/>
              <a:ext cx="32" cy="33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6036" name="Oval 811">
              <a:extLst>
                <a:ext uri="{FF2B5EF4-FFF2-40B4-BE49-F238E27FC236}">
                  <a16:creationId xmlns:a16="http://schemas.microsoft.com/office/drawing/2014/main" id="{E9C3E99D-74C6-B920-AC69-72079B22DAC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24" y="2291"/>
              <a:ext cx="32" cy="33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6037" name="Oval 812">
              <a:extLst>
                <a:ext uri="{FF2B5EF4-FFF2-40B4-BE49-F238E27FC236}">
                  <a16:creationId xmlns:a16="http://schemas.microsoft.com/office/drawing/2014/main" id="{D68AB344-7BEA-5695-1848-E671D34568B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24" y="2291"/>
              <a:ext cx="32" cy="33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6038" name="Oval 813">
              <a:extLst>
                <a:ext uri="{FF2B5EF4-FFF2-40B4-BE49-F238E27FC236}">
                  <a16:creationId xmlns:a16="http://schemas.microsoft.com/office/drawing/2014/main" id="{82522677-DC37-4CAE-87A7-10602B9E508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25" y="2291"/>
              <a:ext cx="33" cy="33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6039" name="Oval 814">
              <a:extLst>
                <a:ext uri="{FF2B5EF4-FFF2-40B4-BE49-F238E27FC236}">
                  <a16:creationId xmlns:a16="http://schemas.microsoft.com/office/drawing/2014/main" id="{CECF81DC-99BD-D646-FFD7-130DD984B03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25" y="2291"/>
              <a:ext cx="33" cy="33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6040" name="Oval 815">
              <a:extLst>
                <a:ext uri="{FF2B5EF4-FFF2-40B4-BE49-F238E27FC236}">
                  <a16:creationId xmlns:a16="http://schemas.microsoft.com/office/drawing/2014/main" id="{B846D889-0CE3-E038-B0B7-2089D9D74E5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26" y="2291"/>
              <a:ext cx="33" cy="33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6041" name="Oval 816">
              <a:extLst>
                <a:ext uri="{FF2B5EF4-FFF2-40B4-BE49-F238E27FC236}">
                  <a16:creationId xmlns:a16="http://schemas.microsoft.com/office/drawing/2014/main" id="{82CD2530-4891-1A65-7ABC-115E91F37D4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26" y="2291"/>
              <a:ext cx="33" cy="33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6042" name="Oval 817">
              <a:extLst>
                <a:ext uri="{FF2B5EF4-FFF2-40B4-BE49-F238E27FC236}">
                  <a16:creationId xmlns:a16="http://schemas.microsoft.com/office/drawing/2014/main" id="{CAA469B3-0DEF-FFED-0C90-2B8DA99E4CF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28" y="2291"/>
              <a:ext cx="32" cy="33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6043" name="Oval 818">
              <a:extLst>
                <a:ext uri="{FF2B5EF4-FFF2-40B4-BE49-F238E27FC236}">
                  <a16:creationId xmlns:a16="http://schemas.microsoft.com/office/drawing/2014/main" id="{718ED1EE-6F7F-8351-B844-F96A58E3C6D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28" y="2291"/>
              <a:ext cx="32" cy="33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6044" name="Oval 819">
              <a:extLst>
                <a:ext uri="{FF2B5EF4-FFF2-40B4-BE49-F238E27FC236}">
                  <a16:creationId xmlns:a16="http://schemas.microsoft.com/office/drawing/2014/main" id="{B02C71EF-C7EE-BDA9-E1B9-85017BDDF2D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28" y="2291"/>
              <a:ext cx="32" cy="33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6045" name="Oval 820">
              <a:extLst>
                <a:ext uri="{FF2B5EF4-FFF2-40B4-BE49-F238E27FC236}">
                  <a16:creationId xmlns:a16="http://schemas.microsoft.com/office/drawing/2014/main" id="{7C429DA2-56B8-41FB-FACE-84E51AA0610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29" y="2290"/>
              <a:ext cx="32" cy="32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6046" name="Oval 821">
              <a:extLst>
                <a:ext uri="{FF2B5EF4-FFF2-40B4-BE49-F238E27FC236}">
                  <a16:creationId xmlns:a16="http://schemas.microsoft.com/office/drawing/2014/main" id="{A129BCEA-BC60-3EB5-9C14-CFAED300770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29" y="2290"/>
              <a:ext cx="32" cy="32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6047" name="Oval 822">
              <a:extLst>
                <a:ext uri="{FF2B5EF4-FFF2-40B4-BE49-F238E27FC236}">
                  <a16:creationId xmlns:a16="http://schemas.microsoft.com/office/drawing/2014/main" id="{77585DF6-67AE-AE09-0BEE-A6026B33BE6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30" y="2290"/>
              <a:ext cx="33" cy="32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6048" name="Oval 823">
              <a:extLst>
                <a:ext uri="{FF2B5EF4-FFF2-40B4-BE49-F238E27FC236}">
                  <a16:creationId xmlns:a16="http://schemas.microsoft.com/office/drawing/2014/main" id="{C279C50F-EC55-2B24-C9C0-7554D23A61A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30" y="2290"/>
              <a:ext cx="33" cy="32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6049" name="Oval 824">
              <a:extLst>
                <a:ext uri="{FF2B5EF4-FFF2-40B4-BE49-F238E27FC236}">
                  <a16:creationId xmlns:a16="http://schemas.microsoft.com/office/drawing/2014/main" id="{6844746D-083C-6E0A-1C6F-4C6C0622662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30" y="2290"/>
              <a:ext cx="33" cy="32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6050" name="Oval 825">
              <a:extLst>
                <a:ext uri="{FF2B5EF4-FFF2-40B4-BE49-F238E27FC236}">
                  <a16:creationId xmlns:a16="http://schemas.microsoft.com/office/drawing/2014/main" id="{97081036-4F02-5140-BF88-27E863FC672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32" y="2290"/>
              <a:ext cx="32" cy="32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6051" name="Oval 826">
              <a:extLst>
                <a:ext uri="{FF2B5EF4-FFF2-40B4-BE49-F238E27FC236}">
                  <a16:creationId xmlns:a16="http://schemas.microsoft.com/office/drawing/2014/main" id="{6A3F3AA8-9948-F058-FA6A-A48D10EDBF6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32" y="2290"/>
              <a:ext cx="32" cy="32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6052" name="Oval 827">
              <a:extLst>
                <a:ext uri="{FF2B5EF4-FFF2-40B4-BE49-F238E27FC236}">
                  <a16:creationId xmlns:a16="http://schemas.microsoft.com/office/drawing/2014/main" id="{19E24984-029C-5435-643E-4145D74762C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33" y="2290"/>
              <a:ext cx="32" cy="32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6053" name="Oval 828">
              <a:extLst>
                <a:ext uri="{FF2B5EF4-FFF2-40B4-BE49-F238E27FC236}">
                  <a16:creationId xmlns:a16="http://schemas.microsoft.com/office/drawing/2014/main" id="{11D41BBB-20F0-CFD9-5F3E-EBE0A1CD83B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33" y="2290"/>
              <a:ext cx="32" cy="32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6054" name="Oval 829">
              <a:extLst>
                <a:ext uri="{FF2B5EF4-FFF2-40B4-BE49-F238E27FC236}">
                  <a16:creationId xmlns:a16="http://schemas.microsoft.com/office/drawing/2014/main" id="{6C2FC505-6487-1C80-3CF6-BED17A9674E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34" y="2290"/>
              <a:ext cx="33" cy="32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6055" name="Oval 830">
              <a:extLst>
                <a:ext uri="{FF2B5EF4-FFF2-40B4-BE49-F238E27FC236}">
                  <a16:creationId xmlns:a16="http://schemas.microsoft.com/office/drawing/2014/main" id="{BD6E727D-CCC7-C418-2B94-FB6B367A635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34" y="2290"/>
              <a:ext cx="33" cy="32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6056" name="Oval 831">
              <a:extLst>
                <a:ext uri="{FF2B5EF4-FFF2-40B4-BE49-F238E27FC236}">
                  <a16:creationId xmlns:a16="http://schemas.microsoft.com/office/drawing/2014/main" id="{BB1AE107-6960-2ADC-E895-F35D5784AB3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34" y="2290"/>
              <a:ext cx="33" cy="32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6057" name="Oval 832">
              <a:extLst>
                <a:ext uri="{FF2B5EF4-FFF2-40B4-BE49-F238E27FC236}">
                  <a16:creationId xmlns:a16="http://schemas.microsoft.com/office/drawing/2014/main" id="{3551E68A-A4BE-C054-7CC3-ED88A51A280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35" y="2290"/>
              <a:ext cx="33" cy="32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6058" name="Oval 833">
              <a:extLst>
                <a:ext uri="{FF2B5EF4-FFF2-40B4-BE49-F238E27FC236}">
                  <a16:creationId xmlns:a16="http://schemas.microsoft.com/office/drawing/2014/main" id="{68B4E428-5504-55D1-D901-427FD7ED317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35" y="2290"/>
              <a:ext cx="33" cy="32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6059" name="Oval 834">
              <a:extLst>
                <a:ext uri="{FF2B5EF4-FFF2-40B4-BE49-F238E27FC236}">
                  <a16:creationId xmlns:a16="http://schemas.microsoft.com/office/drawing/2014/main" id="{7585D6E0-92CA-05F6-B9CB-9DBB6C5A16C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37" y="2290"/>
              <a:ext cx="32" cy="32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6060" name="Oval 835">
              <a:extLst>
                <a:ext uri="{FF2B5EF4-FFF2-40B4-BE49-F238E27FC236}">
                  <a16:creationId xmlns:a16="http://schemas.microsoft.com/office/drawing/2014/main" id="{F2EF5A9F-924D-3046-0C72-196AFF541F2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37" y="2290"/>
              <a:ext cx="32" cy="32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6061" name="Oval 836">
              <a:extLst>
                <a:ext uri="{FF2B5EF4-FFF2-40B4-BE49-F238E27FC236}">
                  <a16:creationId xmlns:a16="http://schemas.microsoft.com/office/drawing/2014/main" id="{F1F76992-09BC-D39B-EABD-45651E60143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37" y="2290"/>
              <a:ext cx="32" cy="32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6062" name="Oval 837">
              <a:extLst>
                <a:ext uri="{FF2B5EF4-FFF2-40B4-BE49-F238E27FC236}">
                  <a16:creationId xmlns:a16="http://schemas.microsoft.com/office/drawing/2014/main" id="{289A8CD4-14C4-E09D-232B-F9C03EBD6DA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38" y="2290"/>
              <a:ext cx="33" cy="32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6063" name="Oval 838">
              <a:extLst>
                <a:ext uri="{FF2B5EF4-FFF2-40B4-BE49-F238E27FC236}">
                  <a16:creationId xmlns:a16="http://schemas.microsoft.com/office/drawing/2014/main" id="{828E80C2-BF45-E367-E5F8-E3EB5626149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38" y="2290"/>
              <a:ext cx="33" cy="32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6064" name="Oval 839">
              <a:extLst>
                <a:ext uri="{FF2B5EF4-FFF2-40B4-BE49-F238E27FC236}">
                  <a16:creationId xmlns:a16="http://schemas.microsoft.com/office/drawing/2014/main" id="{B6405EC3-A5C6-A75D-6617-E6920030081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39" y="2290"/>
              <a:ext cx="33" cy="32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6065" name="Oval 840">
              <a:extLst>
                <a:ext uri="{FF2B5EF4-FFF2-40B4-BE49-F238E27FC236}">
                  <a16:creationId xmlns:a16="http://schemas.microsoft.com/office/drawing/2014/main" id="{10193CCA-CA94-D6FE-A18B-624DE8B0C1A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39" y="2289"/>
              <a:ext cx="33" cy="32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6066" name="Oval 841">
              <a:extLst>
                <a:ext uri="{FF2B5EF4-FFF2-40B4-BE49-F238E27FC236}">
                  <a16:creationId xmlns:a16="http://schemas.microsoft.com/office/drawing/2014/main" id="{E21403D3-BDAE-B6A2-736B-5DDFCA564B4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41" y="2289"/>
              <a:ext cx="32" cy="32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6067" name="Oval 842">
              <a:extLst>
                <a:ext uri="{FF2B5EF4-FFF2-40B4-BE49-F238E27FC236}">
                  <a16:creationId xmlns:a16="http://schemas.microsoft.com/office/drawing/2014/main" id="{231A9A3B-3AE1-004F-C95A-E2063FBCF6D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41" y="2289"/>
              <a:ext cx="32" cy="32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6068" name="Oval 843">
              <a:extLst>
                <a:ext uri="{FF2B5EF4-FFF2-40B4-BE49-F238E27FC236}">
                  <a16:creationId xmlns:a16="http://schemas.microsoft.com/office/drawing/2014/main" id="{F4FA4AE8-8CAC-C665-7E10-44634B0337C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41" y="2289"/>
              <a:ext cx="32" cy="32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6069" name="Oval 844">
              <a:extLst>
                <a:ext uri="{FF2B5EF4-FFF2-40B4-BE49-F238E27FC236}">
                  <a16:creationId xmlns:a16="http://schemas.microsoft.com/office/drawing/2014/main" id="{F09F3D5D-3F1D-DBA0-36F9-2ED9DD8CD00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42" y="2289"/>
              <a:ext cx="32" cy="32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6070" name="Oval 845">
              <a:extLst>
                <a:ext uri="{FF2B5EF4-FFF2-40B4-BE49-F238E27FC236}">
                  <a16:creationId xmlns:a16="http://schemas.microsoft.com/office/drawing/2014/main" id="{CFCD6373-9640-0E14-B9F2-D4F72C304B9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42" y="2289"/>
              <a:ext cx="32" cy="32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6071" name="Oval 846">
              <a:extLst>
                <a:ext uri="{FF2B5EF4-FFF2-40B4-BE49-F238E27FC236}">
                  <a16:creationId xmlns:a16="http://schemas.microsoft.com/office/drawing/2014/main" id="{6A4F1B51-05DB-9F3D-34FD-50EF6BDC808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43" y="2289"/>
              <a:ext cx="33" cy="32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6072" name="Oval 847">
              <a:extLst>
                <a:ext uri="{FF2B5EF4-FFF2-40B4-BE49-F238E27FC236}">
                  <a16:creationId xmlns:a16="http://schemas.microsoft.com/office/drawing/2014/main" id="{3A1C30D6-41F6-F758-9A9B-3588FD9787B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43" y="2287"/>
              <a:ext cx="33" cy="33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6073" name="Oval 848">
              <a:extLst>
                <a:ext uri="{FF2B5EF4-FFF2-40B4-BE49-F238E27FC236}">
                  <a16:creationId xmlns:a16="http://schemas.microsoft.com/office/drawing/2014/main" id="{6FA90878-5A19-CBDC-A1A1-C1F23290CB0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43" y="2287"/>
              <a:ext cx="33" cy="33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6074" name="Oval 849">
              <a:extLst>
                <a:ext uri="{FF2B5EF4-FFF2-40B4-BE49-F238E27FC236}">
                  <a16:creationId xmlns:a16="http://schemas.microsoft.com/office/drawing/2014/main" id="{AFD8EF01-91AC-340B-E15D-4BC8F3AC4E0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45" y="2287"/>
              <a:ext cx="32" cy="33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6075" name="Oval 850">
              <a:extLst>
                <a:ext uri="{FF2B5EF4-FFF2-40B4-BE49-F238E27FC236}">
                  <a16:creationId xmlns:a16="http://schemas.microsoft.com/office/drawing/2014/main" id="{8EB45795-452F-6417-8CD8-757C9C8FBE6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45" y="2287"/>
              <a:ext cx="32" cy="33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6076" name="Oval 851">
              <a:extLst>
                <a:ext uri="{FF2B5EF4-FFF2-40B4-BE49-F238E27FC236}">
                  <a16:creationId xmlns:a16="http://schemas.microsoft.com/office/drawing/2014/main" id="{5B4A9714-7C3B-8509-C28B-B0CFD80A893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46" y="2287"/>
              <a:ext cx="32" cy="33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6077" name="Oval 852">
              <a:extLst>
                <a:ext uri="{FF2B5EF4-FFF2-40B4-BE49-F238E27FC236}">
                  <a16:creationId xmlns:a16="http://schemas.microsoft.com/office/drawing/2014/main" id="{77855460-7F98-92B1-9AEF-08991F796F5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46" y="2287"/>
              <a:ext cx="32" cy="33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6078" name="Oval 853">
              <a:extLst>
                <a:ext uri="{FF2B5EF4-FFF2-40B4-BE49-F238E27FC236}">
                  <a16:creationId xmlns:a16="http://schemas.microsoft.com/office/drawing/2014/main" id="{D6BBAB2B-1158-BC88-598C-7802E0F4BD5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47" y="2287"/>
              <a:ext cx="33" cy="33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6079" name="Oval 854">
              <a:extLst>
                <a:ext uri="{FF2B5EF4-FFF2-40B4-BE49-F238E27FC236}">
                  <a16:creationId xmlns:a16="http://schemas.microsoft.com/office/drawing/2014/main" id="{0E6FDB91-0370-57CC-8F96-90D982E7D58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47" y="2287"/>
              <a:ext cx="33" cy="33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6080" name="Oval 855">
              <a:extLst>
                <a:ext uri="{FF2B5EF4-FFF2-40B4-BE49-F238E27FC236}">
                  <a16:creationId xmlns:a16="http://schemas.microsoft.com/office/drawing/2014/main" id="{76953995-3FA3-5587-D403-6F1A5F9D78A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47" y="2287"/>
              <a:ext cx="33" cy="33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6081" name="Oval 856">
              <a:extLst>
                <a:ext uri="{FF2B5EF4-FFF2-40B4-BE49-F238E27FC236}">
                  <a16:creationId xmlns:a16="http://schemas.microsoft.com/office/drawing/2014/main" id="{063C42D4-1F7B-EE62-78C7-BED17DFA633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48" y="2287"/>
              <a:ext cx="33" cy="33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6082" name="Oval 857">
              <a:extLst>
                <a:ext uri="{FF2B5EF4-FFF2-40B4-BE49-F238E27FC236}">
                  <a16:creationId xmlns:a16="http://schemas.microsoft.com/office/drawing/2014/main" id="{FB9B9456-DF21-CF4C-0A71-8EB6BEB0751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48" y="2287"/>
              <a:ext cx="33" cy="33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6083" name="Oval 858">
              <a:extLst>
                <a:ext uri="{FF2B5EF4-FFF2-40B4-BE49-F238E27FC236}">
                  <a16:creationId xmlns:a16="http://schemas.microsoft.com/office/drawing/2014/main" id="{2B786FD0-2923-B05F-C73A-AD7D9CAEBB4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50" y="2287"/>
              <a:ext cx="32" cy="33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6084" name="Oval 859">
              <a:extLst>
                <a:ext uri="{FF2B5EF4-FFF2-40B4-BE49-F238E27FC236}">
                  <a16:creationId xmlns:a16="http://schemas.microsoft.com/office/drawing/2014/main" id="{769DC813-1587-7CD7-EAB1-C0567365563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50" y="2287"/>
              <a:ext cx="32" cy="33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6085" name="Oval 860">
              <a:extLst>
                <a:ext uri="{FF2B5EF4-FFF2-40B4-BE49-F238E27FC236}">
                  <a16:creationId xmlns:a16="http://schemas.microsoft.com/office/drawing/2014/main" id="{E77D11F9-6E14-B357-5939-F38B9314E91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50" y="2286"/>
              <a:ext cx="32" cy="32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6086" name="Oval 861">
              <a:extLst>
                <a:ext uri="{FF2B5EF4-FFF2-40B4-BE49-F238E27FC236}">
                  <a16:creationId xmlns:a16="http://schemas.microsoft.com/office/drawing/2014/main" id="{1D80016E-945F-CB10-16EA-91959496F90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51" y="2286"/>
              <a:ext cx="33" cy="32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6087" name="Oval 862">
              <a:extLst>
                <a:ext uri="{FF2B5EF4-FFF2-40B4-BE49-F238E27FC236}">
                  <a16:creationId xmlns:a16="http://schemas.microsoft.com/office/drawing/2014/main" id="{BA0F7696-6C51-3801-5AED-0043D0FB96E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51" y="2286"/>
              <a:ext cx="33" cy="32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6088" name="Oval 863">
              <a:extLst>
                <a:ext uri="{FF2B5EF4-FFF2-40B4-BE49-F238E27FC236}">
                  <a16:creationId xmlns:a16="http://schemas.microsoft.com/office/drawing/2014/main" id="{E59746C8-E543-7477-BE11-781C3BC86E6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52" y="2286"/>
              <a:ext cx="33" cy="32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6089" name="Oval 864">
              <a:extLst>
                <a:ext uri="{FF2B5EF4-FFF2-40B4-BE49-F238E27FC236}">
                  <a16:creationId xmlns:a16="http://schemas.microsoft.com/office/drawing/2014/main" id="{4DF6BDC1-0117-4ECA-CE79-AA784A1CB9F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52" y="2286"/>
              <a:ext cx="33" cy="32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6090" name="Oval 865">
              <a:extLst>
                <a:ext uri="{FF2B5EF4-FFF2-40B4-BE49-F238E27FC236}">
                  <a16:creationId xmlns:a16="http://schemas.microsoft.com/office/drawing/2014/main" id="{B8C19810-2B99-0C85-A919-FA8F9386A8C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52" y="2286"/>
              <a:ext cx="33" cy="32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6091" name="Oval 866">
              <a:extLst>
                <a:ext uri="{FF2B5EF4-FFF2-40B4-BE49-F238E27FC236}">
                  <a16:creationId xmlns:a16="http://schemas.microsoft.com/office/drawing/2014/main" id="{AC912DE7-64E5-5274-60FE-92A9C0B39FA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54" y="2286"/>
              <a:ext cx="32" cy="32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6092" name="Oval 867">
              <a:extLst>
                <a:ext uri="{FF2B5EF4-FFF2-40B4-BE49-F238E27FC236}">
                  <a16:creationId xmlns:a16="http://schemas.microsoft.com/office/drawing/2014/main" id="{3C81E1FE-7C29-D300-A139-299160EEE6E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54" y="2286"/>
              <a:ext cx="32" cy="32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6093" name="Oval 868">
              <a:extLst>
                <a:ext uri="{FF2B5EF4-FFF2-40B4-BE49-F238E27FC236}">
                  <a16:creationId xmlns:a16="http://schemas.microsoft.com/office/drawing/2014/main" id="{7F5CA3A4-9F0C-C09D-4E16-EEE90F3FF5A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55" y="2286"/>
              <a:ext cx="32" cy="32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6094" name="Oval 869">
              <a:extLst>
                <a:ext uri="{FF2B5EF4-FFF2-40B4-BE49-F238E27FC236}">
                  <a16:creationId xmlns:a16="http://schemas.microsoft.com/office/drawing/2014/main" id="{EE6AC9EB-DA97-7A1C-6F20-125A6A98518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55" y="2286"/>
              <a:ext cx="32" cy="32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6095" name="Oval 870">
              <a:extLst>
                <a:ext uri="{FF2B5EF4-FFF2-40B4-BE49-F238E27FC236}">
                  <a16:creationId xmlns:a16="http://schemas.microsoft.com/office/drawing/2014/main" id="{5DE0E9DD-49E1-9BBE-0BD7-5F0838570F5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55" y="2285"/>
              <a:ext cx="32" cy="32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6096" name="Oval 871">
              <a:extLst>
                <a:ext uri="{FF2B5EF4-FFF2-40B4-BE49-F238E27FC236}">
                  <a16:creationId xmlns:a16="http://schemas.microsoft.com/office/drawing/2014/main" id="{0255DB50-B776-26CE-11C7-069DBBB5BF7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56" y="2285"/>
              <a:ext cx="33" cy="32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6097" name="Oval 872">
              <a:extLst>
                <a:ext uri="{FF2B5EF4-FFF2-40B4-BE49-F238E27FC236}">
                  <a16:creationId xmlns:a16="http://schemas.microsoft.com/office/drawing/2014/main" id="{C248BEA8-D8D4-3410-AB65-5029A7FA788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56" y="2285"/>
              <a:ext cx="33" cy="32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6098" name="Oval 873">
              <a:extLst>
                <a:ext uri="{FF2B5EF4-FFF2-40B4-BE49-F238E27FC236}">
                  <a16:creationId xmlns:a16="http://schemas.microsoft.com/office/drawing/2014/main" id="{E90CF5F1-3664-C108-A25F-D03845F68A2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58" y="2285"/>
              <a:ext cx="32" cy="32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6099" name="Oval 874">
              <a:extLst>
                <a:ext uri="{FF2B5EF4-FFF2-40B4-BE49-F238E27FC236}">
                  <a16:creationId xmlns:a16="http://schemas.microsoft.com/office/drawing/2014/main" id="{82A7F658-F95D-26EE-620F-40AEE809EE0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58" y="2285"/>
              <a:ext cx="32" cy="32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6100" name="Oval 875">
              <a:extLst>
                <a:ext uri="{FF2B5EF4-FFF2-40B4-BE49-F238E27FC236}">
                  <a16:creationId xmlns:a16="http://schemas.microsoft.com/office/drawing/2014/main" id="{CA7875F7-EBB3-5C1E-284C-CAC31889ACD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58" y="2285"/>
              <a:ext cx="32" cy="32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6101" name="Oval 876">
              <a:extLst>
                <a:ext uri="{FF2B5EF4-FFF2-40B4-BE49-F238E27FC236}">
                  <a16:creationId xmlns:a16="http://schemas.microsoft.com/office/drawing/2014/main" id="{83D431F7-971C-74D5-19B5-0E0C02E11F2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59" y="2285"/>
              <a:ext cx="32" cy="32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6102" name="Oval 877">
              <a:extLst>
                <a:ext uri="{FF2B5EF4-FFF2-40B4-BE49-F238E27FC236}">
                  <a16:creationId xmlns:a16="http://schemas.microsoft.com/office/drawing/2014/main" id="{A820AE2F-5CCC-5B51-958E-0776F5BE790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59" y="2285"/>
              <a:ext cx="32" cy="32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6103" name="Oval 878">
              <a:extLst>
                <a:ext uri="{FF2B5EF4-FFF2-40B4-BE49-F238E27FC236}">
                  <a16:creationId xmlns:a16="http://schemas.microsoft.com/office/drawing/2014/main" id="{7979EC21-49BD-8DFC-552A-108B8474277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60" y="2285"/>
              <a:ext cx="33" cy="32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6104" name="Oval 879">
              <a:extLst>
                <a:ext uri="{FF2B5EF4-FFF2-40B4-BE49-F238E27FC236}">
                  <a16:creationId xmlns:a16="http://schemas.microsoft.com/office/drawing/2014/main" id="{DB9CE332-3B3A-85FC-6DAC-D5CA556D825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60" y="2283"/>
              <a:ext cx="33" cy="33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6105" name="Oval 880">
              <a:extLst>
                <a:ext uri="{FF2B5EF4-FFF2-40B4-BE49-F238E27FC236}">
                  <a16:creationId xmlns:a16="http://schemas.microsoft.com/office/drawing/2014/main" id="{060438FD-5A61-97D0-1D80-2BFCE88102F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60" y="2283"/>
              <a:ext cx="33" cy="33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6106" name="Oval 881">
              <a:extLst>
                <a:ext uri="{FF2B5EF4-FFF2-40B4-BE49-F238E27FC236}">
                  <a16:creationId xmlns:a16="http://schemas.microsoft.com/office/drawing/2014/main" id="{E85C521E-2316-0DB2-242D-98780B67DC6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61" y="2282"/>
              <a:ext cx="33" cy="33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6107" name="Oval 882">
              <a:extLst>
                <a:ext uri="{FF2B5EF4-FFF2-40B4-BE49-F238E27FC236}">
                  <a16:creationId xmlns:a16="http://schemas.microsoft.com/office/drawing/2014/main" id="{E0089039-3AB9-D691-68EF-3E739490045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61" y="2282"/>
              <a:ext cx="33" cy="33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6108" name="Oval 883">
              <a:extLst>
                <a:ext uri="{FF2B5EF4-FFF2-40B4-BE49-F238E27FC236}">
                  <a16:creationId xmlns:a16="http://schemas.microsoft.com/office/drawing/2014/main" id="{FB556C5A-1146-AE66-6151-8F03BF0BD3D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63" y="2282"/>
              <a:ext cx="32" cy="33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6109" name="Oval 884">
              <a:extLst>
                <a:ext uri="{FF2B5EF4-FFF2-40B4-BE49-F238E27FC236}">
                  <a16:creationId xmlns:a16="http://schemas.microsoft.com/office/drawing/2014/main" id="{0A242D50-B427-11AC-DECF-C0E8A575BC0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63" y="2282"/>
              <a:ext cx="32" cy="33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6110" name="Oval 885">
              <a:extLst>
                <a:ext uri="{FF2B5EF4-FFF2-40B4-BE49-F238E27FC236}">
                  <a16:creationId xmlns:a16="http://schemas.microsoft.com/office/drawing/2014/main" id="{8DFCFFFF-6234-8E27-2B47-F13D34F92FE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63" y="2282"/>
              <a:ext cx="32" cy="33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6111" name="Oval 886">
              <a:extLst>
                <a:ext uri="{FF2B5EF4-FFF2-40B4-BE49-F238E27FC236}">
                  <a16:creationId xmlns:a16="http://schemas.microsoft.com/office/drawing/2014/main" id="{AC9CCA54-05E1-F7AE-808E-40438D57F85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64" y="2282"/>
              <a:ext cx="33" cy="33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6112" name="Oval 887">
              <a:extLst>
                <a:ext uri="{FF2B5EF4-FFF2-40B4-BE49-F238E27FC236}">
                  <a16:creationId xmlns:a16="http://schemas.microsoft.com/office/drawing/2014/main" id="{FAD8B068-9950-FE19-6CF3-012C9520595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64" y="2282"/>
              <a:ext cx="33" cy="33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6113" name="Oval 888">
              <a:extLst>
                <a:ext uri="{FF2B5EF4-FFF2-40B4-BE49-F238E27FC236}">
                  <a16:creationId xmlns:a16="http://schemas.microsoft.com/office/drawing/2014/main" id="{1EDF3E16-8FD0-F2A3-8E5D-D46DCF126CC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65" y="2282"/>
              <a:ext cx="33" cy="33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6114" name="Oval 889">
              <a:extLst>
                <a:ext uri="{FF2B5EF4-FFF2-40B4-BE49-F238E27FC236}">
                  <a16:creationId xmlns:a16="http://schemas.microsoft.com/office/drawing/2014/main" id="{6795E84D-E3F0-2C76-822F-4EC702D6990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65" y="2282"/>
              <a:ext cx="33" cy="33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6115" name="Oval 890">
              <a:extLst>
                <a:ext uri="{FF2B5EF4-FFF2-40B4-BE49-F238E27FC236}">
                  <a16:creationId xmlns:a16="http://schemas.microsoft.com/office/drawing/2014/main" id="{2CC03379-75C8-9BE8-5F7A-5113A2697AB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65" y="2282"/>
              <a:ext cx="33" cy="33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6116" name="Oval 891">
              <a:extLst>
                <a:ext uri="{FF2B5EF4-FFF2-40B4-BE49-F238E27FC236}">
                  <a16:creationId xmlns:a16="http://schemas.microsoft.com/office/drawing/2014/main" id="{7B3FA3B9-C48E-AB2F-FD93-AE2E2988F46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67" y="2282"/>
              <a:ext cx="32" cy="33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6117" name="Oval 892">
              <a:extLst>
                <a:ext uri="{FF2B5EF4-FFF2-40B4-BE49-F238E27FC236}">
                  <a16:creationId xmlns:a16="http://schemas.microsoft.com/office/drawing/2014/main" id="{4E68A3B1-D7F5-7173-E52E-97A5DE3B2B8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67" y="2282"/>
              <a:ext cx="32" cy="33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6118" name="Oval 893">
              <a:extLst>
                <a:ext uri="{FF2B5EF4-FFF2-40B4-BE49-F238E27FC236}">
                  <a16:creationId xmlns:a16="http://schemas.microsoft.com/office/drawing/2014/main" id="{BE549CCC-640B-1709-4AE7-88553DC8784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68" y="2282"/>
              <a:ext cx="32" cy="33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6119" name="Oval 894">
              <a:extLst>
                <a:ext uri="{FF2B5EF4-FFF2-40B4-BE49-F238E27FC236}">
                  <a16:creationId xmlns:a16="http://schemas.microsoft.com/office/drawing/2014/main" id="{449A56D3-2336-3990-C32D-E9683D61759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68" y="2282"/>
              <a:ext cx="32" cy="33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6120" name="Oval 895">
              <a:extLst>
                <a:ext uri="{FF2B5EF4-FFF2-40B4-BE49-F238E27FC236}">
                  <a16:creationId xmlns:a16="http://schemas.microsoft.com/office/drawing/2014/main" id="{623DDBBE-C8C5-EE8C-8DBD-3F28A4C58F6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68" y="2282"/>
              <a:ext cx="32" cy="33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6121" name="Oval 896">
              <a:extLst>
                <a:ext uri="{FF2B5EF4-FFF2-40B4-BE49-F238E27FC236}">
                  <a16:creationId xmlns:a16="http://schemas.microsoft.com/office/drawing/2014/main" id="{219209BD-DC76-6AA2-1FE1-CD58923652B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69" y="2282"/>
              <a:ext cx="33" cy="33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6122" name="Oval 897">
              <a:extLst>
                <a:ext uri="{FF2B5EF4-FFF2-40B4-BE49-F238E27FC236}">
                  <a16:creationId xmlns:a16="http://schemas.microsoft.com/office/drawing/2014/main" id="{216A1B7D-7470-EC08-48D9-0CF4DB59BD6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69" y="2281"/>
              <a:ext cx="33" cy="32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6123" name="Oval 898">
              <a:extLst>
                <a:ext uri="{FF2B5EF4-FFF2-40B4-BE49-F238E27FC236}">
                  <a16:creationId xmlns:a16="http://schemas.microsoft.com/office/drawing/2014/main" id="{5C778DBD-3145-A89C-9588-6F5C2B64209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71" y="2281"/>
              <a:ext cx="32" cy="32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6124" name="Oval 899">
              <a:extLst>
                <a:ext uri="{FF2B5EF4-FFF2-40B4-BE49-F238E27FC236}">
                  <a16:creationId xmlns:a16="http://schemas.microsoft.com/office/drawing/2014/main" id="{7D65B767-E741-7D9C-BD7E-300F2CA6B33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71" y="2281"/>
              <a:ext cx="32" cy="32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6125" name="Oval 900">
              <a:extLst>
                <a:ext uri="{FF2B5EF4-FFF2-40B4-BE49-F238E27FC236}">
                  <a16:creationId xmlns:a16="http://schemas.microsoft.com/office/drawing/2014/main" id="{EBA86C8A-9043-8FE4-3D01-A61669C658C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71" y="2281"/>
              <a:ext cx="32" cy="32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6126" name="Oval 901">
              <a:extLst>
                <a:ext uri="{FF2B5EF4-FFF2-40B4-BE49-F238E27FC236}">
                  <a16:creationId xmlns:a16="http://schemas.microsoft.com/office/drawing/2014/main" id="{6FF84C58-6008-C92C-C450-8F9FCBC6F01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72" y="2281"/>
              <a:ext cx="32" cy="32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6127" name="Oval 902">
              <a:extLst>
                <a:ext uri="{FF2B5EF4-FFF2-40B4-BE49-F238E27FC236}">
                  <a16:creationId xmlns:a16="http://schemas.microsoft.com/office/drawing/2014/main" id="{AE574721-0BFE-A8E6-83CA-73739FC080E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72" y="2281"/>
              <a:ext cx="32" cy="32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6128" name="Oval 903">
              <a:extLst>
                <a:ext uri="{FF2B5EF4-FFF2-40B4-BE49-F238E27FC236}">
                  <a16:creationId xmlns:a16="http://schemas.microsoft.com/office/drawing/2014/main" id="{9EC0283F-B08B-7FD2-CE64-E0C751B031B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73" y="2281"/>
              <a:ext cx="33" cy="32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6129" name="Oval 904">
              <a:extLst>
                <a:ext uri="{FF2B5EF4-FFF2-40B4-BE49-F238E27FC236}">
                  <a16:creationId xmlns:a16="http://schemas.microsoft.com/office/drawing/2014/main" id="{7AFCF061-A3D2-1E3E-C280-FFC1A4490DB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73" y="2281"/>
              <a:ext cx="33" cy="32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6130" name="Oval 905">
              <a:extLst>
                <a:ext uri="{FF2B5EF4-FFF2-40B4-BE49-F238E27FC236}">
                  <a16:creationId xmlns:a16="http://schemas.microsoft.com/office/drawing/2014/main" id="{BFF754FA-2200-4F60-4EB6-5A0BA32F5E9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73" y="2281"/>
              <a:ext cx="33" cy="32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6131" name="Oval 906">
              <a:extLst>
                <a:ext uri="{FF2B5EF4-FFF2-40B4-BE49-F238E27FC236}">
                  <a16:creationId xmlns:a16="http://schemas.microsoft.com/office/drawing/2014/main" id="{CBAA5DC3-DC87-FC46-FB0E-2DCA940F2BF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74" y="2279"/>
              <a:ext cx="33" cy="33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6132" name="Oval 907">
              <a:extLst>
                <a:ext uri="{FF2B5EF4-FFF2-40B4-BE49-F238E27FC236}">
                  <a16:creationId xmlns:a16="http://schemas.microsoft.com/office/drawing/2014/main" id="{570DFC37-3923-A3FA-BF3B-781A2DDB5E8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74" y="2279"/>
              <a:ext cx="33" cy="33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6133" name="Oval 908">
              <a:extLst>
                <a:ext uri="{FF2B5EF4-FFF2-40B4-BE49-F238E27FC236}">
                  <a16:creationId xmlns:a16="http://schemas.microsoft.com/office/drawing/2014/main" id="{6C532179-649D-7A13-B31F-41E374B5E92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76" y="2279"/>
              <a:ext cx="32" cy="33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6134" name="Oval 909">
              <a:extLst>
                <a:ext uri="{FF2B5EF4-FFF2-40B4-BE49-F238E27FC236}">
                  <a16:creationId xmlns:a16="http://schemas.microsoft.com/office/drawing/2014/main" id="{0F338759-0F4F-5D9D-0666-C8B4A6A5C89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76" y="2279"/>
              <a:ext cx="32" cy="33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6135" name="Oval 910">
              <a:extLst>
                <a:ext uri="{FF2B5EF4-FFF2-40B4-BE49-F238E27FC236}">
                  <a16:creationId xmlns:a16="http://schemas.microsoft.com/office/drawing/2014/main" id="{98D26274-05AC-5440-94FB-1F86614F3E9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76" y="2279"/>
              <a:ext cx="32" cy="33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6136" name="Oval 911">
              <a:extLst>
                <a:ext uri="{FF2B5EF4-FFF2-40B4-BE49-F238E27FC236}">
                  <a16:creationId xmlns:a16="http://schemas.microsoft.com/office/drawing/2014/main" id="{C497161C-7724-C010-26DE-8A67F37B2BE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77" y="2279"/>
              <a:ext cx="33" cy="33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6137" name="Oval 912">
              <a:extLst>
                <a:ext uri="{FF2B5EF4-FFF2-40B4-BE49-F238E27FC236}">
                  <a16:creationId xmlns:a16="http://schemas.microsoft.com/office/drawing/2014/main" id="{7F7C18E8-FBF6-8B4C-648E-7309FBB1DBC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77" y="2279"/>
              <a:ext cx="33" cy="33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6138" name="Oval 913">
              <a:extLst>
                <a:ext uri="{FF2B5EF4-FFF2-40B4-BE49-F238E27FC236}">
                  <a16:creationId xmlns:a16="http://schemas.microsoft.com/office/drawing/2014/main" id="{0E7607BB-5977-4048-6215-ADF4B4907BC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78" y="2279"/>
              <a:ext cx="33" cy="33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6139" name="Oval 914">
              <a:extLst>
                <a:ext uri="{FF2B5EF4-FFF2-40B4-BE49-F238E27FC236}">
                  <a16:creationId xmlns:a16="http://schemas.microsoft.com/office/drawing/2014/main" id="{3B153AA6-2049-D4FC-B842-15138929FD4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78" y="2279"/>
              <a:ext cx="33" cy="33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6140" name="Oval 915">
              <a:extLst>
                <a:ext uri="{FF2B5EF4-FFF2-40B4-BE49-F238E27FC236}">
                  <a16:creationId xmlns:a16="http://schemas.microsoft.com/office/drawing/2014/main" id="{E82E09AD-4945-5E80-BD7F-B83671BB028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78" y="2279"/>
              <a:ext cx="33" cy="33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6141" name="Oval 916">
              <a:extLst>
                <a:ext uri="{FF2B5EF4-FFF2-40B4-BE49-F238E27FC236}">
                  <a16:creationId xmlns:a16="http://schemas.microsoft.com/office/drawing/2014/main" id="{1405E88B-A651-2C0E-52AC-B526C025DD6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80" y="2279"/>
              <a:ext cx="32" cy="33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6142" name="Oval 917">
              <a:extLst>
                <a:ext uri="{FF2B5EF4-FFF2-40B4-BE49-F238E27FC236}">
                  <a16:creationId xmlns:a16="http://schemas.microsoft.com/office/drawing/2014/main" id="{6B376971-CD45-C3D0-B012-F8BCA28A21F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80" y="2279"/>
              <a:ext cx="32" cy="33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6143" name="Oval 918">
              <a:extLst>
                <a:ext uri="{FF2B5EF4-FFF2-40B4-BE49-F238E27FC236}">
                  <a16:creationId xmlns:a16="http://schemas.microsoft.com/office/drawing/2014/main" id="{A5A9F3D0-20BE-91D5-B4F3-8FC2812CE69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80" y="2279"/>
              <a:ext cx="32" cy="33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6144" name="Oval 919">
              <a:extLst>
                <a:ext uri="{FF2B5EF4-FFF2-40B4-BE49-F238E27FC236}">
                  <a16:creationId xmlns:a16="http://schemas.microsoft.com/office/drawing/2014/main" id="{F1D3B801-20E2-CF03-D5F2-D0D97C86194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81" y="2279"/>
              <a:ext cx="32" cy="33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6145" name="Oval 920">
              <a:extLst>
                <a:ext uri="{FF2B5EF4-FFF2-40B4-BE49-F238E27FC236}">
                  <a16:creationId xmlns:a16="http://schemas.microsoft.com/office/drawing/2014/main" id="{E7C86119-B56C-E9C1-D317-05E0A278079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81" y="2279"/>
              <a:ext cx="32" cy="33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6146" name="Oval 921">
              <a:extLst>
                <a:ext uri="{FF2B5EF4-FFF2-40B4-BE49-F238E27FC236}">
                  <a16:creationId xmlns:a16="http://schemas.microsoft.com/office/drawing/2014/main" id="{7627497E-DB87-D1F8-5368-7858D2538CF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82" y="2278"/>
              <a:ext cx="33" cy="33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6147" name="Oval 922">
              <a:extLst>
                <a:ext uri="{FF2B5EF4-FFF2-40B4-BE49-F238E27FC236}">
                  <a16:creationId xmlns:a16="http://schemas.microsoft.com/office/drawing/2014/main" id="{ABA784C9-BC6E-8581-E43F-7FB06C89E2A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82" y="2278"/>
              <a:ext cx="33" cy="33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6148" name="Oval 923">
              <a:extLst>
                <a:ext uri="{FF2B5EF4-FFF2-40B4-BE49-F238E27FC236}">
                  <a16:creationId xmlns:a16="http://schemas.microsoft.com/office/drawing/2014/main" id="{BADE3AA8-A7D0-DB91-D9D8-6440A8011A3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82" y="2278"/>
              <a:ext cx="33" cy="33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6149" name="Oval 924">
              <a:extLst>
                <a:ext uri="{FF2B5EF4-FFF2-40B4-BE49-F238E27FC236}">
                  <a16:creationId xmlns:a16="http://schemas.microsoft.com/office/drawing/2014/main" id="{EF32E7D1-A538-EC1E-5624-B89B3DEC905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84" y="2278"/>
              <a:ext cx="32" cy="33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6150" name="Oval 925">
              <a:extLst>
                <a:ext uri="{FF2B5EF4-FFF2-40B4-BE49-F238E27FC236}">
                  <a16:creationId xmlns:a16="http://schemas.microsoft.com/office/drawing/2014/main" id="{B6989E12-4868-2F58-CC21-981A4F23D0E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84" y="2278"/>
              <a:ext cx="32" cy="33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6151" name="Oval 926">
              <a:extLst>
                <a:ext uri="{FF2B5EF4-FFF2-40B4-BE49-F238E27FC236}">
                  <a16:creationId xmlns:a16="http://schemas.microsoft.com/office/drawing/2014/main" id="{8402ADDC-E7AB-B887-73B6-8DED76FDD4C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85" y="2278"/>
              <a:ext cx="32" cy="33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6152" name="Oval 927">
              <a:extLst>
                <a:ext uri="{FF2B5EF4-FFF2-40B4-BE49-F238E27FC236}">
                  <a16:creationId xmlns:a16="http://schemas.microsoft.com/office/drawing/2014/main" id="{3F3F55DA-4C0F-6C38-A783-E9ACD6A3B4D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85" y="2278"/>
              <a:ext cx="32" cy="33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6153" name="Oval 928">
              <a:extLst>
                <a:ext uri="{FF2B5EF4-FFF2-40B4-BE49-F238E27FC236}">
                  <a16:creationId xmlns:a16="http://schemas.microsoft.com/office/drawing/2014/main" id="{1737C403-B505-5EC7-DC1E-73E312E4E70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85" y="2278"/>
              <a:ext cx="32" cy="33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6154" name="Oval 929">
              <a:extLst>
                <a:ext uri="{FF2B5EF4-FFF2-40B4-BE49-F238E27FC236}">
                  <a16:creationId xmlns:a16="http://schemas.microsoft.com/office/drawing/2014/main" id="{BCC93DA6-3927-94E0-9669-AFA5B626C38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86" y="2277"/>
              <a:ext cx="33" cy="32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6155" name="Oval 930">
              <a:extLst>
                <a:ext uri="{FF2B5EF4-FFF2-40B4-BE49-F238E27FC236}">
                  <a16:creationId xmlns:a16="http://schemas.microsoft.com/office/drawing/2014/main" id="{C0D70AAD-6D72-FDA6-FA08-E5DDEB81A1F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86" y="2277"/>
              <a:ext cx="33" cy="32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6156" name="Oval 931">
              <a:extLst>
                <a:ext uri="{FF2B5EF4-FFF2-40B4-BE49-F238E27FC236}">
                  <a16:creationId xmlns:a16="http://schemas.microsoft.com/office/drawing/2014/main" id="{8E5C0EC5-70DF-3A16-BEBA-F07A767ED8A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86" y="2277"/>
              <a:ext cx="33" cy="32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6157" name="Oval 932">
              <a:extLst>
                <a:ext uri="{FF2B5EF4-FFF2-40B4-BE49-F238E27FC236}">
                  <a16:creationId xmlns:a16="http://schemas.microsoft.com/office/drawing/2014/main" id="{6E5CD40D-8FEE-5B4E-01B4-56D8E5613B4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87" y="2277"/>
              <a:ext cx="33" cy="32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6158" name="Oval 933">
              <a:extLst>
                <a:ext uri="{FF2B5EF4-FFF2-40B4-BE49-F238E27FC236}">
                  <a16:creationId xmlns:a16="http://schemas.microsoft.com/office/drawing/2014/main" id="{9A18F1BF-1376-5920-C332-CFDF719CF8E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87" y="2277"/>
              <a:ext cx="33" cy="32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6159" name="Oval 934">
              <a:extLst>
                <a:ext uri="{FF2B5EF4-FFF2-40B4-BE49-F238E27FC236}">
                  <a16:creationId xmlns:a16="http://schemas.microsoft.com/office/drawing/2014/main" id="{4767A041-5A53-DA42-2C25-6EF537EBEBA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89" y="2277"/>
              <a:ext cx="32" cy="32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6160" name="Oval 935">
              <a:extLst>
                <a:ext uri="{FF2B5EF4-FFF2-40B4-BE49-F238E27FC236}">
                  <a16:creationId xmlns:a16="http://schemas.microsoft.com/office/drawing/2014/main" id="{ECC77DCE-8D84-7A5D-E17B-0D72493BF3A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89" y="2277"/>
              <a:ext cx="32" cy="32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6161" name="Oval 936">
              <a:extLst>
                <a:ext uri="{FF2B5EF4-FFF2-40B4-BE49-F238E27FC236}">
                  <a16:creationId xmlns:a16="http://schemas.microsoft.com/office/drawing/2014/main" id="{F2C444B7-C938-8135-EEFA-F172A2679EB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89" y="2277"/>
              <a:ext cx="32" cy="32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6162" name="Oval 937">
              <a:extLst>
                <a:ext uri="{FF2B5EF4-FFF2-40B4-BE49-F238E27FC236}">
                  <a16:creationId xmlns:a16="http://schemas.microsoft.com/office/drawing/2014/main" id="{BEEE5C60-B819-692F-7DCD-F5CBDAA1186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90" y="2277"/>
              <a:ext cx="33" cy="32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6163" name="Oval 938">
              <a:extLst>
                <a:ext uri="{FF2B5EF4-FFF2-40B4-BE49-F238E27FC236}">
                  <a16:creationId xmlns:a16="http://schemas.microsoft.com/office/drawing/2014/main" id="{C1269596-45AB-6282-58D4-1967DDEF327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90" y="2277"/>
              <a:ext cx="33" cy="32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6164" name="Oval 939">
              <a:extLst>
                <a:ext uri="{FF2B5EF4-FFF2-40B4-BE49-F238E27FC236}">
                  <a16:creationId xmlns:a16="http://schemas.microsoft.com/office/drawing/2014/main" id="{A0A95513-BF57-3389-08DD-C4E4E124932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91" y="2277"/>
              <a:ext cx="33" cy="32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6165" name="Oval 940">
              <a:extLst>
                <a:ext uri="{FF2B5EF4-FFF2-40B4-BE49-F238E27FC236}">
                  <a16:creationId xmlns:a16="http://schemas.microsoft.com/office/drawing/2014/main" id="{222805BF-FE35-3239-A9CC-F985BE9A1D3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91" y="2277"/>
              <a:ext cx="33" cy="32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6166" name="Oval 941">
              <a:extLst>
                <a:ext uri="{FF2B5EF4-FFF2-40B4-BE49-F238E27FC236}">
                  <a16:creationId xmlns:a16="http://schemas.microsoft.com/office/drawing/2014/main" id="{80A8E6B2-7BEF-CA64-878C-DE04A2123AA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91" y="2276"/>
              <a:ext cx="33" cy="32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6167" name="Oval 942">
              <a:extLst>
                <a:ext uri="{FF2B5EF4-FFF2-40B4-BE49-F238E27FC236}">
                  <a16:creationId xmlns:a16="http://schemas.microsoft.com/office/drawing/2014/main" id="{72876DFE-1F8B-9D78-EC6A-403FD4043B6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93" y="2276"/>
              <a:ext cx="32" cy="32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6168" name="Oval 943">
              <a:extLst>
                <a:ext uri="{FF2B5EF4-FFF2-40B4-BE49-F238E27FC236}">
                  <a16:creationId xmlns:a16="http://schemas.microsoft.com/office/drawing/2014/main" id="{F1DB9A0E-486A-2647-07EA-5ACD51D2191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93" y="2276"/>
              <a:ext cx="32" cy="32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6169" name="Oval 944">
              <a:extLst>
                <a:ext uri="{FF2B5EF4-FFF2-40B4-BE49-F238E27FC236}">
                  <a16:creationId xmlns:a16="http://schemas.microsoft.com/office/drawing/2014/main" id="{820E46C0-25E7-42AF-DCCD-B9BA9D5EF18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93" y="2276"/>
              <a:ext cx="32" cy="32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6170" name="Oval 945">
              <a:extLst>
                <a:ext uri="{FF2B5EF4-FFF2-40B4-BE49-F238E27FC236}">
                  <a16:creationId xmlns:a16="http://schemas.microsoft.com/office/drawing/2014/main" id="{776CF9BB-FA6F-1FB6-4C2F-9BE6E0818EA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94" y="2276"/>
              <a:ext cx="32" cy="32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6171" name="Oval 946">
              <a:extLst>
                <a:ext uri="{FF2B5EF4-FFF2-40B4-BE49-F238E27FC236}">
                  <a16:creationId xmlns:a16="http://schemas.microsoft.com/office/drawing/2014/main" id="{E37532BC-35AE-2CB2-2283-C81A1A281E2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94" y="2276"/>
              <a:ext cx="32" cy="32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6172" name="Oval 947">
              <a:extLst>
                <a:ext uri="{FF2B5EF4-FFF2-40B4-BE49-F238E27FC236}">
                  <a16:creationId xmlns:a16="http://schemas.microsoft.com/office/drawing/2014/main" id="{CFFDEA84-6402-1964-98C2-F156812948F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95" y="2276"/>
              <a:ext cx="33" cy="32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6173" name="Oval 948">
              <a:extLst>
                <a:ext uri="{FF2B5EF4-FFF2-40B4-BE49-F238E27FC236}">
                  <a16:creationId xmlns:a16="http://schemas.microsoft.com/office/drawing/2014/main" id="{49B7599D-287F-B206-C96B-5C636761B92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95" y="2276"/>
              <a:ext cx="33" cy="32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6174" name="Oval 949">
              <a:extLst>
                <a:ext uri="{FF2B5EF4-FFF2-40B4-BE49-F238E27FC236}">
                  <a16:creationId xmlns:a16="http://schemas.microsoft.com/office/drawing/2014/main" id="{ACB81CA7-0B66-20A5-4AEC-83EF41A0F3A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95" y="2276"/>
              <a:ext cx="33" cy="32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6175" name="Oval 950">
              <a:extLst>
                <a:ext uri="{FF2B5EF4-FFF2-40B4-BE49-F238E27FC236}">
                  <a16:creationId xmlns:a16="http://schemas.microsoft.com/office/drawing/2014/main" id="{90F10663-72CB-8DAC-F06D-C819D5E31AE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97" y="2276"/>
              <a:ext cx="32" cy="32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6176" name="Oval 951">
              <a:extLst>
                <a:ext uri="{FF2B5EF4-FFF2-40B4-BE49-F238E27FC236}">
                  <a16:creationId xmlns:a16="http://schemas.microsoft.com/office/drawing/2014/main" id="{4E0CE751-0A01-C324-782F-9423C6792E0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97" y="2276"/>
              <a:ext cx="32" cy="32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6177" name="Oval 952">
              <a:extLst>
                <a:ext uri="{FF2B5EF4-FFF2-40B4-BE49-F238E27FC236}">
                  <a16:creationId xmlns:a16="http://schemas.microsoft.com/office/drawing/2014/main" id="{70599869-C80E-EA42-E723-CC6DA530545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98" y="2274"/>
              <a:ext cx="32" cy="33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6178" name="Oval 953">
              <a:extLst>
                <a:ext uri="{FF2B5EF4-FFF2-40B4-BE49-F238E27FC236}">
                  <a16:creationId xmlns:a16="http://schemas.microsoft.com/office/drawing/2014/main" id="{1BE5A4DD-A3A3-783E-365A-A3947716E6F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98" y="2274"/>
              <a:ext cx="32" cy="33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6179" name="Oval 954">
              <a:extLst>
                <a:ext uri="{FF2B5EF4-FFF2-40B4-BE49-F238E27FC236}">
                  <a16:creationId xmlns:a16="http://schemas.microsoft.com/office/drawing/2014/main" id="{CCD60DDF-E25E-F142-EC88-E3F87EC973D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98" y="2274"/>
              <a:ext cx="32" cy="33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6180" name="Oval 955">
              <a:extLst>
                <a:ext uri="{FF2B5EF4-FFF2-40B4-BE49-F238E27FC236}">
                  <a16:creationId xmlns:a16="http://schemas.microsoft.com/office/drawing/2014/main" id="{0483C4ED-4AE1-D025-B817-07A67EFC06F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99" y="2274"/>
              <a:ext cx="33" cy="33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6181" name="Oval 956">
              <a:extLst>
                <a:ext uri="{FF2B5EF4-FFF2-40B4-BE49-F238E27FC236}">
                  <a16:creationId xmlns:a16="http://schemas.microsoft.com/office/drawing/2014/main" id="{E64B8524-41FE-7221-E48C-88ED0E39221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99" y="2274"/>
              <a:ext cx="33" cy="33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6182" name="Oval 957">
              <a:extLst>
                <a:ext uri="{FF2B5EF4-FFF2-40B4-BE49-F238E27FC236}">
                  <a16:creationId xmlns:a16="http://schemas.microsoft.com/office/drawing/2014/main" id="{001B5227-F684-C439-9FEB-D8EFBEEB007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99" y="2274"/>
              <a:ext cx="33" cy="33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6183" name="Oval 958">
              <a:extLst>
                <a:ext uri="{FF2B5EF4-FFF2-40B4-BE49-F238E27FC236}">
                  <a16:creationId xmlns:a16="http://schemas.microsoft.com/office/drawing/2014/main" id="{04D6103E-6548-D4AF-5AE9-18FBB50BD27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00" y="2274"/>
              <a:ext cx="33" cy="33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6184" name="Oval 959">
              <a:extLst>
                <a:ext uri="{FF2B5EF4-FFF2-40B4-BE49-F238E27FC236}">
                  <a16:creationId xmlns:a16="http://schemas.microsoft.com/office/drawing/2014/main" id="{1E3A4E46-F933-D9C4-801F-7E2B5FAE006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00" y="2274"/>
              <a:ext cx="33" cy="33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6185" name="Oval 960">
              <a:extLst>
                <a:ext uri="{FF2B5EF4-FFF2-40B4-BE49-F238E27FC236}">
                  <a16:creationId xmlns:a16="http://schemas.microsoft.com/office/drawing/2014/main" id="{94902559-3074-68C6-CD60-0D39F36CC2D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02" y="2274"/>
              <a:ext cx="32" cy="33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6186" name="Oval 961">
              <a:extLst>
                <a:ext uri="{FF2B5EF4-FFF2-40B4-BE49-F238E27FC236}">
                  <a16:creationId xmlns:a16="http://schemas.microsoft.com/office/drawing/2014/main" id="{EA9B2486-3494-8178-4757-6168B160258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02" y="2274"/>
              <a:ext cx="32" cy="33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6187" name="Oval 962">
              <a:extLst>
                <a:ext uri="{FF2B5EF4-FFF2-40B4-BE49-F238E27FC236}">
                  <a16:creationId xmlns:a16="http://schemas.microsoft.com/office/drawing/2014/main" id="{197F72E0-65EF-56C3-30DA-33A9AADE404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02" y="2274"/>
              <a:ext cx="32" cy="33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6188" name="Oval 963">
              <a:extLst>
                <a:ext uri="{FF2B5EF4-FFF2-40B4-BE49-F238E27FC236}">
                  <a16:creationId xmlns:a16="http://schemas.microsoft.com/office/drawing/2014/main" id="{34C76020-6F6F-3CA3-2BA1-C6A007D80B7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03" y="2274"/>
              <a:ext cx="33" cy="33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6189" name="Oval 964">
              <a:extLst>
                <a:ext uri="{FF2B5EF4-FFF2-40B4-BE49-F238E27FC236}">
                  <a16:creationId xmlns:a16="http://schemas.microsoft.com/office/drawing/2014/main" id="{31C16D43-A409-2E3E-136A-4FFDEE80AF9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03" y="2274"/>
              <a:ext cx="33" cy="33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6190" name="Oval 965">
              <a:extLst>
                <a:ext uri="{FF2B5EF4-FFF2-40B4-BE49-F238E27FC236}">
                  <a16:creationId xmlns:a16="http://schemas.microsoft.com/office/drawing/2014/main" id="{6C84DAD6-5D6E-501D-13F5-9CE64BEB8EE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03" y="2274"/>
              <a:ext cx="33" cy="33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6191" name="Oval 966">
              <a:extLst>
                <a:ext uri="{FF2B5EF4-FFF2-40B4-BE49-F238E27FC236}">
                  <a16:creationId xmlns:a16="http://schemas.microsoft.com/office/drawing/2014/main" id="{284154FB-5B82-3295-CA30-31C885A272F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04" y="2274"/>
              <a:ext cx="33" cy="33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6192" name="Oval 967">
              <a:extLst>
                <a:ext uri="{FF2B5EF4-FFF2-40B4-BE49-F238E27FC236}">
                  <a16:creationId xmlns:a16="http://schemas.microsoft.com/office/drawing/2014/main" id="{3EDC058A-2141-BA58-FDCE-AA266176EA7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04" y="2274"/>
              <a:ext cx="33" cy="33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6193" name="Oval 968">
              <a:extLst>
                <a:ext uri="{FF2B5EF4-FFF2-40B4-BE49-F238E27FC236}">
                  <a16:creationId xmlns:a16="http://schemas.microsoft.com/office/drawing/2014/main" id="{D8A2E660-6BC1-1FD2-0C8D-421D0477250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06" y="2274"/>
              <a:ext cx="32" cy="33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6194" name="Oval 969">
              <a:extLst>
                <a:ext uri="{FF2B5EF4-FFF2-40B4-BE49-F238E27FC236}">
                  <a16:creationId xmlns:a16="http://schemas.microsoft.com/office/drawing/2014/main" id="{72E340A3-1EB4-41DF-F023-8C28C8772FC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06" y="2273"/>
              <a:ext cx="32" cy="32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6195" name="Oval 970">
              <a:extLst>
                <a:ext uri="{FF2B5EF4-FFF2-40B4-BE49-F238E27FC236}">
                  <a16:creationId xmlns:a16="http://schemas.microsoft.com/office/drawing/2014/main" id="{C597924C-FCE6-C051-3E3A-EBF9EEB7FB6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06" y="2273"/>
              <a:ext cx="32" cy="32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6196" name="Oval 971">
              <a:extLst>
                <a:ext uri="{FF2B5EF4-FFF2-40B4-BE49-F238E27FC236}">
                  <a16:creationId xmlns:a16="http://schemas.microsoft.com/office/drawing/2014/main" id="{7778A262-299B-CA64-4140-D848A20A2C9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07" y="2273"/>
              <a:ext cx="32" cy="32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6197" name="Oval 972">
              <a:extLst>
                <a:ext uri="{FF2B5EF4-FFF2-40B4-BE49-F238E27FC236}">
                  <a16:creationId xmlns:a16="http://schemas.microsoft.com/office/drawing/2014/main" id="{2F0C0F7B-D0F5-8A11-429A-B62AF4ACCA8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07" y="2273"/>
              <a:ext cx="32" cy="32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6198" name="Oval 973">
              <a:extLst>
                <a:ext uri="{FF2B5EF4-FFF2-40B4-BE49-F238E27FC236}">
                  <a16:creationId xmlns:a16="http://schemas.microsoft.com/office/drawing/2014/main" id="{02EC72A9-96B4-6D3D-1CE1-053E9365EA2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07" y="2273"/>
              <a:ext cx="32" cy="32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6199" name="Oval 974">
              <a:extLst>
                <a:ext uri="{FF2B5EF4-FFF2-40B4-BE49-F238E27FC236}">
                  <a16:creationId xmlns:a16="http://schemas.microsoft.com/office/drawing/2014/main" id="{FF9EDB34-6E51-ADF5-CA9E-521A6F7AF8B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08" y="2273"/>
              <a:ext cx="33" cy="32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6200" name="Oval 975">
              <a:extLst>
                <a:ext uri="{FF2B5EF4-FFF2-40B4-BE49-F238E27FC236}">
                  <a16:creationId xmlns:a16="http://schemas.microsoft.com/office/drawing/2014/main" id="{53135FFD-DD86-5EC0-FA14-73D47FD38E2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08" y="2273"/>
              <a:ext cx="33" cy="32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6201" name="Oval 976">
              <a:extLst>
                <a:ext uri="{FF2B5EF4-FFF2-40B4-BE49-F238E27FC236}">
                  <a16:creationId xmlns:a16="http://schemas.microsoft.com/office/drawing/2014/main" id="{7C8BEC1C-79E2-C5FD-6391-43CBC7154AE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10" y="2273"/>
              <a:ext cx="32" cy="32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6202" name="Oval 977">
              <a:extLst>
                <a:ext uri="{FF2B5EF4-FFF2-40B4-BE49-F238E27FC236}">
                  <a16:creationId xmlns:a16="http://schemas.microsoft.com/office/drawing/2014/main" id="{3403C1F0-40DB-4EC4-9787-49E207A801E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10" y="2273"/>
              <a:ext cx="32" cy="32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6203" name="Oval 978">
              <a:extLst>
                <a:ext uri="{FF2B5EF4-FFF2-40B4-BE49-F238E27FC236}">
                  <a16:creationId xmlns:a16="http://schemas.microsoft.com/office/drawing/2014/main" id="{2EC5C6B3-E123-BA55-9969-54DA7D0CD38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10" y="2273"/>
              <a:ext cx="32" cy="32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6204" name="Oval 979">
              <a:extLst>
                <a:ext uri="{FF2B5EF4-FFF2-40B4-BE49-F238E27FC236}">
                  <a16:creationId xmlns:a16="http://schemas.microsoft.com/office/drawing/2014/main" id="{ECC1B9DC-AD72-717F-E0FB-7FE8BA5A329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11" y="2273"/>
              <a:ext cx="32" cy="32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6205" name="Oval 980">
              <a:extLst>
                <a:ext uri="{FF2B5EF4-FFF2-40B4-BE49-F238E27FC236}">
                  <a16:creationId xmlns:a16="http://schemas.microsoft.com/office/drawing/2014/main" id="{E5CF8E3C-B72C-3FF7-2BB3-924DE7E8A1A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11" y="2273"/>
              <a:ext cx="32" cy="32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6206" name="Oval 981">
              <a:extLst>
                <a:ext uri="{FF2B5EF4-FFF2-40B4-BE49-F238E27FC236}">
                  <a16:creationId xmlns:a16="http://schemas.microsoft.com/office/drawing/2014/main" id="{CEC5AD00-FB9E-E3CD-A38D-990ECD334C3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11" y="2273"/>
              <a:ext cx="32" cy="32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6207" name="Oval 982">
              <a:extLst>
                <a:ext uri="{FF2B5EF4-FFF2-40B4-BE49-F238E27FC236}">
                  <a16:creationId xmlns:a16="http://schemas.microsoft.com/office/drawing/2014/main" id="{8F8BDE2E-B486-A92E-4B9F-ED987B3183B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12" y="2273"/>
              <a:ext cx="33" cy="32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6208" name="Oval 983">
              <a:extLst>
                <a:ext uri="{FF2B5EF4-FFF2-40B4-BE49-F238E27FC236}">
                  <a16:creationId xmlns:a16="http://schemas.microsoft.com/office/drawing/2014/main" id="{CDF45C5C-7F7A-B279-7A0A-4133FFED545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12" y="2272"/>
              <a:ext cx="33" cy="32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6209" name="Oval 984">
              <a:extLst>
                <a:ext uri="{FF2B5EF4-FFF2-40B4-BE49-F238E27FC236}">
                  <a16:creationId xmlns:a16="http://schemas.microsoft.com/office/drawing/2014/main" id="{21BE8294-6C0D-2C71-2B2F-F8C8B16820A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13" y="2272"/>
              <a:ext cx="33" cy="32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6210" name="Oval 985">
              <a:extLst>
                <a:ext uri="{FF2B5EF4-FFF2-40B4-BE49-F238E27FC236}">
                  <a16:creationId xmlns:a16="http://schemas.microsoft.com/office/drawing/2014/main" id="{72F3491C-FE7D-75A4-839F-D0DD7A09023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13" y="2272"/>
              <a:ext cx="33" cy="32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6211" name="Oval 986">
              <a:extLst>
                <a:ext uri="{FF2B5EF4-FFF2-40B4-BE49-F238E27FC236}">
                  <a16:creationId xmlns:a16="http://schemas.microsoft.com/office/drawing/2014/main" id="{6F3B8B1A-5335-DD2F-ACD1-79764271A8A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13" y="2272"/>
              <a:ext cx="33" cy="32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6212" name="Oval 987">
              <a:extLst>
                <a:ext uri="{FF2B5EF4-FFF2-40B4-BE49-F238E27FC236}">
                  <a16:creationId xmlns:a16="http://schemas.microsoft.com/office/drawing/2014/main" id="{869D53F0-FEF8-2C3B-0493-8129933ED2B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15" y="2272"/>
              <a:ext cx="32" cy="32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6213" name="Oval 988">
              <a:extLst>
                <a:ext uri="{FF2B5EF4-FFF2-40B4-BE49-F238E27FC236}">
                  <a16:creationId xmlns:a16="http://schemas.microsoft.com/office/drawing/2014/main" id="{B2458CFA-A30D-243B-D989-1A015B190D7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15" y="2272"/>
              <a:ext cx="32" cy="32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6214" name="Oval 989">
              <a:extLst>
                <a:ext uri="{FF2B5EF4-FFF2-40B4-BE49-F238E27FC236}">
                  <a16:creationId xmlns:a16="http://schemas.microsoft.com/office/drawing/2014/main" id="{497246F7-BABF-C4FF-5C14-1F008B863A9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15" y="2272"/>
              <a:ext cx="32" cy="32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6215" name="Oval 990">
              <a:extLst>
                <a:ext uri="{FF2B5EF4-FFF2-40B4-BE49-F238E27FC236}">
                  <a16:creationId xmlns:a16="http://schemas.microsoft.com/office/drawing/2014/main" id="{5DEA635A-43BE-05E3-6F11-B6A0FCC6CBE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16" y="2272"/>
              <a:ext cx="33" cy="32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6216" name="Oval 991">
              <a:extLst>
                <a:ext uri="{FF2B5EF4-FFF2-40B4-BE49-F238E27FC236}">
                  <a16:creationId xmlns:a16="http://schemas.microsoft.com/office/drawing/2014/main" id="{576F38C8-E3DF-B315-F104-8F7FFFD7D33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16" y="2272"/>
              <a:ext cx="33" cy="32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6217" name="Oval 992">
              <a:extLst>
                <a:ext uri="{FF2B5EF4-FFF2-40B4-BE49-F238E27FC236}">
                  <a16:creationId xmlns:a16="http://schemas.microsoft.com/office/drawing/2014/main" id="{53B0634C-7A5F-DD29-D8A4-645DEC3A453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16" y="2272"/>
              <a:ext cx="33" cy="32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6218" name="Oval 993">
              <a:extLst>
                <a:ext uri="{FF2B5EF4-FFF2-40B4-BE49-F238E27FC236}">
                  <a16:creationId xmlns:a16="http://schemas.microsoft.com/office/drawing/2014/main" id="{12F059EC-C1FA-EA85-DB30-FA8D4DB64C5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17" y="2272"/>
              <a:ext cx="33" cy="32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6219" name="Oval 994">
              <a:extLst>
                <a:ext uri="{FF2B5EF4-FFF2-40B4-BE49-F238E27FC236}">
                  <a16:creationId xmlns:a16="http://schemas.microsoft.com/office/drawing/2014/main" id="{D1FBB29E-D835-62E4-1714-898C9F4170B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17" y="2270"/>
              <a:ext cx="33" cy="33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6220" name="Oval 995">
              <a:extLst>
                <a:ext uri="{FF2B5EF4-FFF2-40B4-BE49-F238E27FC236}">
                  <a16:creationId xmlns:a16="http://schemas.microsoft.com/office/drawing/2014/main" id="{24D6B4D5-7376-85A2-AA9D-4D91D6F2BC6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19" y="2270"/>
              <a:ext cx="32" cy="33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6221" name="Oval 996">
              <a:extLst>
                <a:ext uri="{FF2B5EF4-FFF2-40B4-BE49-F238E27FC236}">
                  <a16:creationId xmlns:a16="http://schemas.microsoft.com/office/drawing/2014/main" id="{8D18AC00-6E0C-01F5-7CC8-CBD2D29350A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19" y="2270"/>
              <a:ext cx="32" cy="33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6222" name="Oval 997">
              <a:extLst>
                <a:ext uri="{FF2B5EF4-FFF2-40B4-BE49-F238E27FC236}">
                  <a16:creationId xmlns:a16="http://schemas.microsoft.com/office/drawing/2014/main" id="{E42B3F26-AF42-0FB2-097A-9BFC00D4729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19" y="2270"/>
              <a:ext cx="32" cy="33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6223" name="Oval 998">
              <a:extLst>
                <a:ext uri="{FF2B5EF4-FFF2-40B4-BE49-F238E27FC236}">
                  <a16:creationId xmlns:a16="http://schemas.microsoft.com/office/drawing/2014/main" id="{6CD48EE3-31EC-FF65-8545-E2703C8498B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20" y="2270"/>
              <a:ext cx="32" cy="33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6224" name="Oval 999">
              <a:extLst>
                <a:ext uri="{FF2B5EF4-FFF2-40B4-BE49-F238E27FC236}">
                  <a16:creationId xmlns:a16="http://schemas.microsoft.com/office/drawing/2014/main" id="{11DFC389-1AEC-8A7D-637A-3306003A91C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20" y="2270"/>
              <a:ext cx="32" cy="33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6225" name="Oval 1000">
              <a:extLst>
                <a:ext uri="{FF2B5EF4-FFF2-40B4-BE49-F238E27FC236}">
                  <a16:creationId xmlns:a16="http://schemas.microsoft.com/office/drawing/2014/main" id="{A3C540F6-E637-8159-7190-0978C525966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20" y="2270"/>
              <a:ext cx="32" cy="33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6226" name="Oval 1001">
              <a:extLst>
                <a:ext uri="{FF2B5EF4-FFF2-40B4-BE49-F238E27FC236}">
                  <a16:creationId xmlns:a16="http://schemas.microsoft.com/office/drawing/2014/main" id="{658DE793-0825-4B41-8D73-0E9AD3B3A90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21" y="2270"/>
              <a:ext cx="33" cy="33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6227" name="Oval 1002">
              <a:extLst>
                <a:ext uri="{FF2B5EF4-FFF2-40B4-BE49-F238E27FC236}">
                  <a16:creationId xmlns:a16="http://schemas.microsoft.com/office/drawing/2014/main" id="{D47926BC-D0CA-F2F1-F2A0-AFA64D60D5A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21" y="2270"/>
              <a:ext cx="33" cy="33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6228" name="Oval 1003">
              <a:extLst>
                <a:ext uri="{FF2B5EF4-FFF2-40B4-BE49-F238E27FC236}">
                  <a16:creationId xmlns:a16="http://schemas.microsoft.com/office/drawing/2014/main" id="{B6E958D7-D3F2-45A8-D7CC-729BA8FBBEF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21" y="2270"/>
              <a:ext cx="33" cy="33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6229" name="Oval 1004">
              <a:extLst>
                <a:ext uri="{FF2B5EF4-FFF2-40B4-BE49-F238E27FC236}">
                  <a16:creationId xmlns:a16="http://schemas.microsoft.com/office/drawing/2014/main" id="{8A791D6E-7B64-2940-AFA6-1A53C48A6ED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23" y="2270"/>
              <a:ext cx="32" cy="33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6230" name="Oval 1005">
              <a:extLst>
                <a:ext uri="{FF2B5EF4-FFF2-40B4-BE49-F238E27FC236}">
                  <a16:creationId xmlns:a16="http://schemas.microsoft.com/office/drawing/2014/main" id="{D7725A94-7805-7597-A557-DA133DD8467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23" y="2270"/>
              <a:ext cx="32" cy="33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6231" name="Oval 1006">
              <a:extLst>
                <a:ext uri="{FF2B5EF4-FFF2-40B4-BE49-F238E27FC236}">
                  <a16:creationId xmlns:a16="http://schemas.microsoft.com/office/drawing/2014/main" id="{2E6CDFA6-94B8-2871-523A-49BC37236CE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24" y="2270"/>
              <a:ext cx="32" cy="33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6232" name="Oval 1007">
              <a:extLst>
                <a:ext uri="{FF2B5EF4-FFF2-40B4-BE49-F238E27FC236}">
                  <a16:creationId xmlns:a16="http://schemas.microsoft.com/office/drawing/2014/main" id="{1255A2C7-072C-CB76-04DE-432E15F4D3B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24" y="2270"/>
              <a:ext cx="32" cy="33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6233" name="Oval 1008">
              <a:extLst>
                <a:ext uri="{FF2B5EF4-FFF2-40B4-BE49-F238E27FC236}">
                  <a16:creationId xmlns:a16="http://schemas.microsoft.com/office/drawing/2014/main" id="{D45B6330-D3BC-5508-F3AA-8BAA8245D77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24" y="2270"/>
              <a:ext cx="32" cy="33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</p:grpSp>
      <p:grpSp>
        <p:nvGrpSpPr>
          <p:cNvPr id="12" name="Group 1210">
            <a:extLst>
              <a:ext uri="{FF2B5EF4-FFF2-40B4-BE49-F238E27FC236}">
                <a16:creationId xmlns:a16="http://schemas.microsoft.com/office/drawing/2014/main" id="{6F1617F8-FE98-0014-DFA5-D89CBD0FC0E6}"/>
              </a:ext>
            </a:extLst>
          </p:cNvPr>
          <p:cNvGrpSpPr>
            <a:grpSpLocks/>
          </p:cNvGrpSpPr>
          <p:nvPr/>
        </p:nvGrpSpPr>
        <p:grpSpPr bwMode="auto">
          <a:xfrm>
            <a:off x="4484688" y="3573463"/>
            <a:ext cx="192088" cy="80963"/>
            <a:chOff x="2825" y="2251"/>
            <a:chExt cx="121" cy="51"/>
          </a:xfrm>
        </p:grpSpPr>
        <p:sp>
          <p:nvSpPr>
            <p:cNvPr id="5834" name="Oval 1010">
              <a:extLst>
                <a:ext uri="{FF2B5EF4-FFF2-40B4-BE49-F238E27FC236}">
                  <a16:creationId xmlns:a16="http://schemas.microsoft.com/office/drawing/2014/main" id="{5A1DCAA3-781E-3AD7-8540-FEC87742FA0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25" y="2269"/>
              <a:ext cx="33" cy="33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5835" name="Oval 1011">
              <a:extLst>
                <a:ext uri="{FF2B5EF4-FFF2-40B4-BE49-F238E27FC236}">
                  <a16:creationId xmlns:a16="http://schemas.microsoft.com/office/drawing/2014/main" id="{FBF20FBD-ACC5-7C10-19AF-DECD7F4F4AB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25" y="2269"/>
              <a:ext cx="33" cy="33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5836" name="Oval 1012">
              <a:extLst>
                <a:ext uri="{FF2B5EF4-FFF2-40B4-BE49-F238E27FC236}">
                  <a16:creationId xmlns:a16="http://schemas.microsoft.com/office/drawing/2014/main" id="{171C9073-FEA3-25C2-2301-2020A53648B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25" y="2269"/>
              <a:ext cx="33" cy="33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5837" name="Oval 1013">
              <a:extLst>
                <a:ext uri="{FF2B5EF4-FFF2-40B4-BE49-F238E27FC236}">
                  <a16:creationId xmlns:a16="http://schemas.microsoft.com/office/drawing/2014/main" id="{F6AC5120-781F-6375-26D2-7E59563744E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26" y="2269"/>
              <a:ext cx="33" cy="33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5838" name="Oval 1014">
              <a:extLst>
                <a:ext uri="{FF2B5EF4-FFF2-40B4-BE49-F238E27FC236}">
                  <a16:creationId xmlns:a16="http://schemas.microsoft.com/office/drawing/2014/main" id="{7693FDBF-0327-F77F-046F-139F73B1271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26" y="2269"/>
              <a:ext cx="33" cy="33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5839" name="Oval 1015">
              <a:extLst>
                <a:ext uri="{FF2B5EF4-FFF2-40B4-BE49-F238E27FC236}">
                  <a16:creationId xmlns:a16="http://schemas.microsoft.com/office/drawing/2014/main" id="{B82D0AE2-BD7E-F963-6AB7-44BB8DC664A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28" y="2269"/>
              <a:ext cx="32" cy="33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5840" name="Oval 1016">
              <a:extLst>
                <a:ext uri="{FF2B5EF4-FFF2-40B4-BE49-F238E27FC236}">
                  <a16:creationId xmlns:a16="http://schemas.microsoft.com/office/drawing/2014/main" id="{986E08AC-8F1C-7B12-EF05-E599009705E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28" y="2269"/>
              <a:ext cx="32" cy="33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5841" name="Oval 1017">
              <a:extLst>
                <a:ext uri="{FF2B5EF4-FFF2-40B4-BE49-F238E27FC236}">
                  <a16:creationId xmlns:a16="http://schemas.microsoft.com/office/drawing/2014/main" id="{FB574A37-3EAF-9022-7EB6-F3CAA9B2BBB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28" y="2269"/>
              <a:ext cx="32" cy="33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5842" name="Oval 1018">
              <a:extLst>
                <a:ext uri="{FF2B5EF4-FFF2-40B4-BE49-F238E27FC236}">
                  <a16:creationId xmlns:a16="http://schemas.microsoft.com/office/drawing/2014/main" id="{5137681A-6EDE-8659-77C5-36022FE8663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29" y="2269"/>
              <a:ext cx="33" cy="33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5843" name="Oval 1019">
              <a:extLst>
                <a:ext uri="{FF2B5EF4-FFF2-40B4-BE49-F238E27FC236}">
                  <a16:creationId xmlns:a16="http://schemas.microsoft.com/office/drawing/2014/main" id="{D363FDFD-295E-FAC4-8762-C6DC3F4ADFD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29" y="2269"/>
              <a:ext cx="33" cy="33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5844" name="Oval 1020">
              <a:extLst>
                <a:ext uri="{FF2B5EF4-FFF2-40B4-BE49-F238E27FC236}">
                  <a16:creationId xmlns:a16="http://schemas.microsoft.com/office/drawing/2014/main" id="{6DBAF7EE-A4EC-6072-DACA-798B0F00305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29" y="2269"/>
              <a:ext cx="33" cy="33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5845" name="Oval 1021">
              <a:extLst>
                <a:ext uri="{FF2B5EF4-FFF2-40B4-BE49-F238E27FC236}">
                  <a16:creationId xmlns:a16="http://schemas.microsoft.com/office/drawing/2014/main" id="{FF081CB1-6E7A-42FA-2E6E-3A47AA92C0E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30" y="2269"/>
              <a:ext cx="33" cy="33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5846" name="Oval 1022">
              <a:extLst>
                <a:ext uri="{FF2B5EF4-FFF2-40B4-BE49-F238E27FC236}">
                  <a16:creationId xmlns:a16="http://schemas.microsoft.com/office/drawing/2014/main" id="{EF7A2073-CE8A-8249-8D39-07C0B59DF1D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30" y="2269"/>
              <a:ext cx="33" cy="33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5847" name="Oval 1023">
              <a:extLst>
                <a:ext uri="{FF2B5EF4-FFF2-40B4-BE49-F238E27FC236}">
                  <a16:creationId xmlns:a16="http://schemas.microsoft.com/office/drawing/2014/main" id="{61A1614E-A4B9-2676-9AB7-F78231F9C9C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30" y="2269"/>
              <a:ext cx="33" cy="33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5848" name="Oval 1024">
              <a:extLst>
                <a:ext uri="{FF2B5EF4-FFF2-40B4-BE49-F238E27FC236}">
                  <a16:creationId xmlns:a16="http://schemas.microsoft.com/office/drawing/2014/main" id="{AF825D04-B0C7-CE90-2A9A-26D50976DE4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32" y="2269"/>
              <a:ext cx="32" cy="33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5849" name="Oval 1025">
              <a:extLst>
                <a:ext uri="{FF2B5EF4-FFF2-40B4-BE49-F238E27FC236}">
                  <a16:creationId xmlns:a16="http://schemas.microsoft.com/office/drawing/2014/main" id="{F547D107-7F08-8868-02F1-2587B641F46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32" y="2268"/>
              <a:ext cx="32" cy="32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5850" name="Oval 1026">
              <a:extLst>
                <a:ext uri="{FF2B5EF4-FFF2-40B4-BE49-F238E27FC236}">
                  <a16:creationId xmlns:a16="http://schemas.microsoft.com/office/drawing/2014/main" id="{51A3C616-8A45-B227-4FFE-A6C33ADC60E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32" y="2268"/>
              <a:ext cx="32" cy="32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5851" name="Oval 1027">
              <a:extLst>
                <a:ext uri="{FF2B5EF4-FFF2-40B4-BE49-F238E27FC236}">
                  <a16:creationId xmlns:a16="http://schemas.microsoft.com/office/drawing/2014/main" id="{8721E284-B3C0-D70A-BDCD-4EF41B4E34C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33" y="2268"/>
              <a:ext cx="32" cy="32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5852" name="Oval 1028">
              <a:extLst>
                <a:ext uri="{FF2B5EF4-FFF2-40B4-BE49-F238E27FC236}">
                  <a16:creationId xmlns:a16="http://schemas.microsoft.com/office/drawing/2014/main" id="{BEB473D0-B734-A829-C596-03356D06B1F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33" y="2268"/>
              <a:ext cx="32" cy="32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5853" name="Oval 1029">
              <a:extLst>
                <a:ext uri="{FF2B5EF4-FFF2-40B4-BE49-F238E27FC236}">
                  <a16:creationId xmlns:a16="http://schemas.microsoft.com/office/drawing/2014/main" id="{C0A72DFC-1D8E-0943-DCED-7360D614F9F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34" y="2268"/>
              <a:ext cx="33" cy="32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5854" name="Oval 1030">
              <a:extLst>
                <a:ext uri="{FF2B5EF4-FFF2-40B4-BE49-F238E27FC236}">
                  <a16:creationId xmlns:a16="http://schemas.microsoft.com/office/drawing/2014/main" id="{C4C73383-2CF4-6C59-4AAC-6693D37BFB9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34" y="2268"/>
              <a:ext cx="33" cy="32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5855" name="Oval 1031">
              <a:extLst>
                <a:ext uri="{FF2B5EF4-FFF2-40B4-BE49-F238E27FC236}">
                  <a16:creationId xmlns:a16="http://schemas.microsoft.com/office/drawing/2014/main" id="{B802DB4B-2B03-B85D-D07D-DA7BE437703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34" y="2268"/>
              <a:ext cx="33" cy="32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5856" name="Oval 1032">
              <a:extLst>
                <a:ext uri="{FF2B5EF4-FFF2-40B4-BE49-F238E27FC236}">
                  <a16:creationId xmlns:a16="http://schemas.microsoft.com/office/drawing/2014/main" id="{3FC70204-B6B9-A38E-AD8A-8382D1200C0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36" y="2268"/>
              <a:ext cx="32" cy="32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5857" name="Oval 1033">
              <a:extLst>
                <a:ext uri="{FF2B5EF4-FFF2-40B4-BE49-F238E27FC236}">
                  <a16:creationId xmlns:a16="http://schemas.microsoft.com/office/drawing/2014/main" id="{4528B193-5905-F94E-24F2-B98EFEAE01F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36" y="2268"/>
              <a:ext cx="32" cy="32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5858" name="Oval 1034">
              <a:extLst>
                <a:ext uri="{FF2B5EF4-FFF2-40B4-BE49-F238E27FC236}">
                  <a16:creationId xmlns:a16="http://schemas.microsoft.com/office/drawing/2014/main" id="{D897C88A-DE36-1CFA-B242-92BB0E13332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36" y="2268"/>
              <a:ext cx="32" cy="32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5859" name="Oval 1035">
              <a:extLst>
                <a:ext uri="{FF2B5EF4-FFF2-40B4-BE49-F238E27FC236}">
                  <a16:creationId xmlns:a16="http://schemas.microsoft.com/office/drawing/2014/main" id="{9A6ED976-8C62-A85B-1E58-786AF42B2CB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37" y="2268"/>
              <a:ext cx="32" cy="32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5860" name="Oval 1036">
              <a:extLst>
                <a:ext uri="{FF2B5EF4-FFF2-40B4-BE49-F238E27FC236}">
                  <a16:creationId xmlns:a16="http://schemas.microsoft.com/office/drawing/2014/main" id="{B31BB677-1FFF-C0B0-1CBD-E605F817279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37" y="2266"/>
              <a:ext cx="32" cy="33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5861" name="Oval 1037">
              <a:extLst>
                <a:ext uri="{FF2B5EF4-FFF2-40B4-BE49-F238E27FC236}">
                  <a16:creationId xmlns:a16="http://schemas.microsoft.com/office/drawing/2014/main" id="{CC88772A-86AF-6DE3-17EE-7A78230B501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37" y="2266"/>
              <a:ext cx="32" cy="33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5862" name="Oval 1038">
              <a:extLst>
                <a:ext uri="{FF2B5EF4-FFF2-40B4-BE49-F238E27FC236}">
                  <a16:creationId xmlns:a16="http://schemas.microsoft.com/office/drawing/2014/main" id="{3C970248-6427-41EA-EB31-C25E8A41C9E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38" y="2266"/>
              <a:ext cx="33" cy="33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5863" name="Oval 1039">
              <a:extLst>
                <a:ext uri="{FF2B5EF4-FFF2-40B4-BE49-F238E27FC236}">
                  <a16:creationId xmlns:a16="http://schemas.microsoft.com/office/drawing/2014/main" id="{470D43A5-114C-DC39-C3C9-26552D47FD9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38" y="2266"/>
              <a:ext cx="33" cy="33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5864" name="Oval 1040">
              <a:extLst>
                <a:ext uri="{FF2B5EF4-FFF2-40B4-BE49-F238E27FC236}">
                  <a16:creationId xmlns:a16="http://schemas.microsoft.com/office/drawing/2014/main" id="{62132740-36F5-AFEA-1087-AEA710D1405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39" y="2266"/>
              <a:ext cx="33" cy="33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5865" name="Oval 1041">
              <a:extLst>
                <a:ext uri="{FF2B5EF4-FFF2-40B4-BE49-F238E27FC236}">
                  <a16:creationId xmlns:a16="http://schemas.microsoft.com/office/drawing/2014/main" id="{55E13007-1811-7CED-D046-9529825568B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39" y="2266"/>
              <a:ext cx="33" cy="33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5866" name="Oval 1042">
              <a:extLst>
                <a:ext uri="{FF2B5EF4-FFF2-40B4-BE49-F238E27FC236}">
                  <a16:creationId xmlns:a16="http://schemas.microsoft.com/office/drawing/2014/main" id="{1E604CC8-28D8-2CDB-7CE0-79D09EF298B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39" y="2266"/>
              <a:ext cx="33" cy="33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5867" name="Oval 1043">
              <a:extLst>
                <a:ext uri="{FF2B5EF4-FFF2-40B4-BE49-F238E27FC236}">
                  <a16:creationId xmlns:a16="http://schemas.microsoft.com/office/drawing/2014/main" id="{07A0B830-8753-396B-B987-8A817A59456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41" y="2266"/>
              <a:ext cx="32" cy="33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5868" name="Oval 1044">
              <a:extLst>
                <a:ext uri="{FF2B5EF4-FFF2-40B4-BE49-F238E27FC236}">
                  <a16:creationId xmlns:a16="http://schemas.microsoft.com/office/drawing/2014/main" id="{DD89FDD2-AFE3-C288-BC48-93A2441932B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41" y="2266"/>
              <a:ext cx="32" cy="33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5869" name="Oval 1045">
              <a:extLst>
                <a:ext uri="{FF2B5EF4-FFF2-40B4-BE49-F238E27FC236}">
                  <a16:creationId xmlns:a16="http://schemas.microsoft.com/office/drawing/2014/main" id="{460BC820-7075-2D2B-2A6C-A2555B9EE29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41" y="2266"/>
              <a:ext cx="32" cy="33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5870" name="Oval 1046">
              <a:extLst>
                <a:ext uri="{FF2B5EF4-FFF2-40B4-BE49-F238E27FC236}">
                  <a16:creationId xmlns:a16="http://schemas.microsoft.com/office/drawing/2014/main" id="{379C070E-EE3A-6C82-C89E-4D9B0BEACCC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42" y="2266"/>
              <a:ext cx="33" cy="33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5871" name="Oval 1047">
              <a:extLst>
                <a:ext uri="{FF2B5EF4-FFF2-40B4-BE49-F238E27FC236}">
                  <a16:creationId xmlns:a16="http://schemas.microsoft.com/office/drawing/2014/main" id="{D86DD4FE-8D13-AC1D-0BB7-589B5B707D3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42" y="2266"/>
              <a:ext cx="33" cy="33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5872" name="Oval 1048">
              <a:extLst>
                <a:ext uri="{FF2B5EF4-FFF2-40B4-BE49-F238E27FC236}">
                  <a16:creationId xmlns:a16="http://schemas.microsoft.com/office/drawing/2014/main" id="{402AB3EB-C7E2-3431-3FFB-1E55A0B3C92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42" y="2266"/>
              <a:ext cx="33" cy="33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5873" name="Oval 1049">
              <a:extLst>
                <a:ext uri="{FF2B5EF4-FFF2-40B4-BE49-F238E27FC236}">
                  <a16:creationId xmlns:a16="http://schemas.microsoft.com/office/drawing/2014/main" id="{2B9AC8D4-1B8F-04E9-4241-59B444954CE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43" y="2265"/>
              <a:ext cx="33" cy="33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5874" name="Oval 1050">
              <a:extLst>
                <a:ext uri="{FF2B5EF4-FFF2-40B4-BE49-F238E27FC236}">
                  <a16:creationId xmlns:a16="http://schemas.microsoft.com/office/drawing/2014/main" id="{25FEDA8B-BA0B-AC87-71F1-C4E8CCBE3AB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43" y="2265"/>
              <a:ext cx="33" cy="33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5875" name="Oval 1051">
              <a:extLst>
                <a:ext uri="{FF2B5EF4-FFF2-40B4-BE49-F238E27FC236}">
                  <a16:creationId xmlns:a16="http://schemas.microsoft.com/office/drawing/2014/main" id="{EC706CEF-2BF9-78AA-78C8-23DAE8259DF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43" y="2265"/>
              <a:ext cx="33" cy="33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5876" name="Oval 1052">
              <a:extLst>
                <a:ext uri="{FF2B5EF4-FFF2-40B4-BE49-F238E27FC236}">
                  <a16:creationId xmlns:a16="http://schemas.microsoft.com/office/drawing/2014/main" id="{9C7FAA29-98D7-5544-EE1D-ED13DFE7371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45" y="2265"/>
              <a:ext cx="32" cy="33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5877" name="Oval 1053">
              <a:extLst>
                <a:ext uri="{FF2B5EF4-FFF2-40B4-BE49-F238E27FC236}">
                  <a16:creationId xmlns:a16="http://schemas.microsoft.com/office/drawing/2014/main" id="{4AB2DD03-DAA7-4D12-CFE7-CC35E3288F5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45" y="2265"/>
              <a:ext cx="32" cy="33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5878" name="Oval 1054">
              <a:extLst>
                <a:ext uri="{FF2B5EF4-FFF2-40B4-BE49-F238E27FC236}">
                  <a16:creationId xmlns:a16="http://schemas.microsoft.com/office/drawing/2014/main" id="{D075C603-A2AF-35FE-C381-9EC863D4F41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45" y="2265"/>
              <a:ext cx="32" cy="33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5879" name="Oval 1055">
              <a:extLst>
                <a:ext uri="{FF2B5EF4-FFF2-40B4-BE49-F238E27FC236}">
                  <a16:creationId xmlns:a16="http://schemas.microsoft.com/office/drawing/2014/main" id="{548C2272-EFA2-451E-F7BD-75D31642E1F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46" y="2265"/>
              <a:ext cx="32" cy="33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5880" name="Oval 1056">
              <a:extLst>
                <a:ext uri="{FF2B5EF4-FFF2-40B4-BE49-F238E27FC236}">
                  <a16:creationId xmlns:a16="http://schemas.microsoft.com/office/drawing/2014/main" id="{F5098686-CB8F-EA56-A4A1-B46E52AA156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46" y="2265"/>
              <a:ext cx="32" cy="33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5881" name="Oval 1057">
              <a:extLst>
                <a:ext uri="{FF2B5EF4-FFF2-40B4-BE49-F238E27FC236}">
                  <a16:creationId xmlns:a16="http://schemas.microsoft.com/office/drawing/2014/main" id="{7550664E-EB58-C98B-7B01-AA5D3CF2708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47" y="2265"/>
              <a:ext cx="33" cy="33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5882" name="Oval 1058">
              <a:extLst>
                <a:ext uri="{FF2B5EF4-FFF2-40B4-BE49-F238E27FC236}">
                  <a16:creationId xmlns:a16="http://schemas.microsoft.com/office/drawing/2014/main" id="{85504EF6-477F-F596-6264-DA3D51BDBD9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47" y="2265"/>
              <a:ext cx="33" cy="33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5883" name="Oval 1059">
              <a:extLst>
                <a:ext uri="{FF2B5EF4-FFF2-40B4-BE49-F238E27FC236}">
                  <a16:creationId xmlns:a16="http://schemas.microsoft.com/office/drawing/2014/main" id="{5692467C-E977-D192-1C33-F83DB4C0A64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47" y="2265"/>
              <a:ext cx="33" cy="33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5884" name="Oval 1060">
              <a:extLst>
                <a:ext uri="{FF2B5EF4-FFF2-40B4-BE49-F238E27FC236}">
                  <a16:creationId xmlns:a16="http://schemas.microsoft.com/office/drawing/2014/main" id="{E3B1E7E6-2C76-78FA-CC1A-B63EE0D3CB1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49" y="2265"/>
              <a:ext cx="32" cy="33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5885" name="Oval 1061">
              <a:extLst>
                <a:ext uri="{FF2B5EF4-FFF2-40B4-BE49-F238E27FC236}">
                  <a16:creationId xmlns:a16="http://schemas.microsoft.com/office/drawing/2014/main" id="{39FA72BA-F7A8-27C4-F375-5B6B2EE941E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49" y="2265"/>
              <a:ext cx="32" cy="33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5886" name="Oval 1062">
              <a:extLst>
                <a:ext uri="{FF2B5EF4-FFF2-40B4-BE49-F238E27FC236}">
                  <a16:creationId xmlns:a16="http://schemas.microsoft.com/office/drawing/2014/main" id="{25C89EB4-9245-C3A2-11DB-F08E121377A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49" y="2265"/>
              <a:ext cx="32" cy="33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5887" name="Oval 1063">
              <a:extLst>
                <a:ext uri="{FF2B5EF4-FFF2-40B4-BE49-F238E27FC236}">
                  <a16:creationId xmlns:a16="http://schemas.microsoft.com/office/drawing/2014/main" id="{16965A28-6961-5E7B-FDA5-D77DDE365A1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50" y="2265"/>
              <a:ext cx="32" cy="33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5888" name="Oval 1064">
              <a:extLst>
                <a:ext uri="{FF2B5EF4-FFF2-40B4-BE49-F238E27FC236}">
                  <a16:creationId xmlns:a16="http://schemas.microsoft.com/office/drawing/2014/main" id="{481E1F9A-2CDF-1067-B563-1758B84969B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50" y="2265"/>
              <a:ext cx="32" cy="33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5889" name="Oval 1065">
              <a:extLst>
                <a:ext uri="{FF2B5EF4-FFF2-40B4-BE49-F238E27FC236}">
                  <a16:creationId xmlns:a16="http://schemas.microsoft.com/office/drawing/2014/main" id="{FB34CE5E-8B5C-0172-11A6-F6B5120D096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50" y="2264"/>
              <a:ext cx="32" cy="32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5890" name="Oval 1066">
              <a:extLst>
                <a:ext uri="{FF2B5EF4-FFF2-40B4-BE49-F238E27FC236}">
                  <a16:creationId xmlns:a16="http://schemas.microsoft.com/office/drawing/2014/main" id="{FF1B4C15-E2EE-90B2-76BA-3DF86486EA7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51" y="2264"/>
              <a:ext cx="33" cy="32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5891" name="Oval 1067">
              <a:extLst>
                <a:ext uri="{FF2B5EF4-FFF2-40B4-BE49-F238E27FC236}">
                  <a16:creationId xmlns:a16="http://schemas.microsoft.com/office/drawing/2014/main" id="{F2C5318C-251D-E5D6-D6C1-0C445BA8A32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51" y="2264"/>
              <a:ext cx="33" cy="32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5892" name="Oval 1068">
              <a:extLst>
                <a:ext uri="{FF2B5EF4-FFF2-40B4-BE49-F238E27FC236}">
                  <a16:creationId xmlns:a16="http://schemas.microsoft.com/office/drawing/2014/main" id="{2941FB9A-4D40-8CDA-5356-8DB9B7222F3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51" y="2264"/>
              <a:ext cx="33" cy="32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5893" name="Oval 1069">
              <a:extLst>
                <a:ext uri="{FF2B5EF4-FFF2-40B4-BE49-F238E27FC236}">
                  <a16:creationId xmlns:a16="http://schemas.microsoft.com/office/drawing/2014/main" id="{AF09E6FD-4CD3-3D87-A393-0D24B5E5BD9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52" y="2264"/>
              <a:ext cx="33" cy="32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5894" name="Oval 1070">
              <a:extLst>
                <a:ext uri="{FF2B5EF4-FFF2-40B4-BE49-F238E27FC236}">
                  <a16:creationId xmlns:a16="http://schemas.microsoft.com/office/drawing/2014/main" id="{1582BA64-78B0-B10F-AB41-313197BDC5C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52" y="2264"/>
              <a:ext cx="33" cy="32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5895" name="Oval 1071">
              <a:extLst>
                <a:ext uri="{FF2B5EF4-FFF2-40B4-BE49-F238E27FC236}">
                  <a16:creationId xmlns:a16="http://schemas.microsoft.com/office/drawing/2014/main" id="{04853816-64FD-62A7-1F3D-724CC11DA63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52" y="2264"/>
              <a:ext cx="33" cy="32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5896" name="Oval 1072">
              <a:extLst>
                <a:ext uri="{FF2B5EF4-FFF2-40B4-BE49-F238E27FC236}">
                  <a16:creationId xmlns:a16="http://schemas.microsoft.com/office/drawing/2014/main" id="{16DF0D1C-743D-10FE-6832-43E4B153B84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54" y="2264"/>
              <a:ext cx="32" cy="32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5897" name="Oval 1073">
              <a:extLst>
                <a:ext uri="{FF2B5EF4-FFF2-40B4-BE49-F238E27FC236}">
                  <a16:creationId xmlns:a16="http://schemas.microsoft.com/office/drawing/2014/main" id="{96B5C0B5-E92B-C8AD-1D18-F1C60BBDB9D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54" y="2264"/>
              <a:ext cx="32" cy="32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5898" name="Oval 1074">
              <a:extLst>
                <a:ext uri="{FF2B5EF4-FFF2-40B4-BE49-F238E27FC236}">
                  <a16:creationId xmlns:a16="http://schemas.microsoft.com/office/drawing/2014/main" id="{4FBFA52A-5112-90BD-C385-3A218967CDE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55" y="2264"/>
              <a:ext cx="33" cy="32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5899" name="Oval 1075">
              <a:extLst>
                <a:ext uri="{FF2B5EF4-FFF2-40B4-BE49-F238E27FC236}">
                  <a16:creationId xmlns:a16="http://schemas.microsoft.com/office/drawing/2014/main" id="{4F48FAB1-6366-7596-585D-F906228FC22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55" y="2264"/>
              <a:ext cx="33" cy="32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5900" name="Oval 1076">
              <a:extLst>
                <a:ext uri="{FF2B5EF4-FFF2-40B4-BE49-F238E27FC236}">
                  <a16:creationId xmlns:a16="http://schemas.microsoft.com/office/drawing/2014/main" id="{62BE3E46-93FD-40D3-A328-D5F4F18A703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55" y="2264"/>
              <a:ext cx="33" cy="32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5901" name="Oval 1077">
              <a:extLst>
                <a:ext uri="{FF2B5EF4-FFF2-40B4-BE49-F238E27FC236}">
                  <a16:creationId xmlns:a16="http://schemas.microsoft.com/office/drawing/2014/main" id="{3D103279-3312-9E4B-00BA-80CDCBD5974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56" y="2264"/>
              <a:ext cx="33" cy="32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5902" name="Oval 1078">
              <a:extLst>
                <a:ext uri="{FF2B5EF4-FFF2-40B4-BE49-F238E27FC236}">
                  <a16:creationId xmlns:a16="http://schemas.microsoft.com/office/drawing/2014/main" id="{9E86C9EF-8993-6792-77E9-D69D0402EC6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56" y="2264"/>
              <a:ext cx="33" cy="32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5903" name="Oval 1079">
              <a:extLst>
                <a:ext uri="{FF2B5EF4-FFF2-40B4-BE49-F238E27FC236}">
                  <a16:creationId xmlns:a16="http://schemas.microsoft.com/office/drawing/2014/main" id="{EC03FE1C-D722-0E80-1D9C-786C186C518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56" y="2264"/>
              <a:ext cx="33" cy="32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5904" name="Oval 1080">
              <a:extLst>
                <a:ext uri="{FF2B5EF4-FFF2-40B4-BE49-F238E27FC236}">
                  <a16:creationId xmlns:a16="http://schemas.microsoft.com/office/drawing/2014/main" id="{A48922D0-03BB-2320-B764-308BC741EFB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58" y="2264"/>
              <a:ext cx="32" cy="32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5905" name="Oval 1081">
              <a:extLst>
                <a:ext uri="{FF2B5EF4-FFF2-40B4-BE49-F238E27FC236}">
                  <a16:creationId xmlns:a16="http://schemas.microsoft.com/office/drawing/2014/main" id="{48A9E801-1F17-5FAC-431A-00179A64F2E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58" y="2264"/>
              <a:ext cx="32" cy="32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5906" name="Oval 1082">
              <a:extLst>
                <a:ext uri="{FF2B5EF4-FFF2-40B4-BE49-F238E27FC236}">
                  <a16:creationId xmlns:a16="http://schemas.microsoft.com/office/drawing/2014/main" id="{5FD5CBD6-232D-FB1C-A1B3-E4EA448E607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58" y="2263"/>
              <a:ext cx="32" cy="32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5907" name="Oval 1083">
              <a:extLst>
                <a:ext uri="{FF2B5EF4-FFF2-40B4-BE49-F238E27FC236}">
                  <a16:creationId xmlns:a16="http://schemas.microsoft.com/office/drawing/2014/main" id="{D06EBACC-CF87-0506-ED72-06F7692723C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59" y="2263"/>
              <a:ext cx="32" cy="32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5908" name="Oval 1084">
              <a:extLst>
                <a:ext uri="{FF2B5EF4-FFF2-40B4-BE49-F238E27FC236}">
                  <a16:creationId xmlns:a16="http://schemas.microsoft.com/office/drawing/2014/main" id="{595BD05F-DC0A-B0BA-8BD5-4E0CBE29CD2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59" y="2263"/>
              <a:ext cx="32" cy="32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5909" name="Oval 1085">
              <a:extLst>
                <a:ext uri="{FF2B5EF4-FFF2-40B4-BE49-F238E27FC236}">
                  <a16:creationId xmlns:a16="http://schemas.microsoft.com/office/drawing/2014/main" id="{A038E247-CF70-A01E-7E31-11B8CAD5011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59" y="2263"/>
              <a:ext cx="32" cy="32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5910" name="Oval 1086">
              <a:extLst>
                <a:ext uri="{FF2B5EF4-FFF2-40B4-BE49-F238E27FC236}">
                  <a16:creationId xmlns:a16="http://schemas.microsoft.com/office/drawing/2014/main" id="{B9D266E0-8D3C-4B51-E9D4-AADF42C36DD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60" y="2263"/>
              <a:ext cx="33" cy="32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5911" name="Oval 1087">
              <a:extLst>
                <a:ext uri="{FF2B5EF4-FFF2-40B4-BE49-F238E27FC236}">
                  <a16:creationId xmlns:a16="http://schemas.microsoft.com/office/drawing/2014/main" id="{E0449CB9-9C67-0694-7C9C-38947363204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60" y="2263"/>
              <a:ext cx="33" cy="32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5912" name="Oval 1088">
              <a:extLst>
                <a:ext uri="{FF2B5EF4-FFF2-40B4-BE49-F238E27FC236}">
                  <a16:creationId xmlns:a16="http://schemas.microsoft.com/office/drawing/2014/main" id="{B6D27120-CED5-F9C6-2734-65870C4F0FD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60" y="2263"/>
              <a:ext cx="33" cy="32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5913" name="Oval 1089">
              <a:extLst>
                <a:ext uri="{FF2B5EF4-FFF2-40B4-BE49-F238E27FC236}">
                  <a16:creationId xmlns:a16="http://schemas.microsoft.com/office/drawing/2014/main" id="{8CE5C093-FA4B-5CCF-8E92-7A3159657F9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62" y="2263"/>
              <a:ext cx="32" cy="32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5914" name="Oval 1090">
              <a:extLst>
                <a:ext uri="{FF2B5EF4-FFF2-40B4-BE49-F238E27FC236}">
                  <a16:creationId xmlns:a16="http://schemas.microsoft.com/office/drawing/2014/main" id="{ACC3DBE6-BD5A-0FF1-7A92-992302C80C7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62" y="2263"/>
              <a:ext cx="32" cy="32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5915" name="Oval 1091">
              <a:extLst>
                <a:ext uri="{FF2B5EF4-FFF2-40B4-BE49-F238E27FC236}">
                  <a16:creationId xmlns:a16="http://schemas.microsoft.com/office/drawing/2014/main" id="{17F7B510-F426-EA87-9CBC-7063D07462C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62" y="2263"/>
              <a:ext cx="32" cy="32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5916" name="Oval 1092">
              <a:extLst>
                <a:ext uri="{FF2B5EF4-FFF2-40B4-BE49-F238E27FC236}">
                  <a16:creationId xmlns:a16="http://schemas.microsoft.com/office/drawing/2014/main" id="{74C004F7-E6FE-E25F-5BF4-896AB065005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63" y="2263"/>
              <a:ext cx="32" cy="32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5917" name="Oval 1093">
              <a:extLst>
                <a:ext uri="{FF2B5EF4-FFF2-40B4-BE49-F238E27FC236}">
                  <a16:creationId xmlns:a16="http://schemas.microsoft.com/office/drawing/2014/main" id="{BAD76DA6-C350-064B-2D70-4962EC11914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63" y="2263"/>
              <a:ext cx="32" cy="32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5918" name="Oval 1094">
              <a:extLst>
                <a:ext uri="{FF2B5EF4-FFF2-40B4-BE49-F238E27FC236}">
                  <a16:creationId xmlns:a16="http://schemas.microsoft.com/office/drawing/2014/main" id="{44860262-EE4F-377C-34D1-14DFE53F75F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63" y="2263"/>
              <a:ext cx="32" cy="32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5919" name="Oval 1095">
              <a:extLst>
                <a:ext uri="{FF2B5EF4-FFF2-40B4-BE49-F238E27FC236}">
                  <a16:creationId xmlns:a16="http://schemas.microsoft.com/office/drawing/2014/main" id="{75EAE8F1-F42B-F3DF-5FBE-4D0BD978B17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64" y="2261"/>
              <a:ext cx="33" cy="33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5920" name="Oval 1096">
              <a:extLst>
                <a:ext uri="{FF2B5EF4-FFF2-40B4-BE49-F238E27FC236}">
                  <a16:creationId xmlns:a16="http://schemas.microsoft.com/office/drawing/2014/main" id="{0391850A-E245-0798-BFB4-10541E64AD4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64" y="2261"/>
              <a:ext cx="33" cy="33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5921" name="Oval 1097">
              <a:extLst>
                <a:ext uri="{FF2B5EF4-FFF2-40B4-BE49-F238E27FC236}">
                  <a16:creationId xmlns:a16="http://schemas.microsoft.com/office/drawing/2014/main" id="{A3302A79-E349-6C1C-F744-0B44CD6BEC5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64" y="2261"/>
              <a:ext cx="33" cy="33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5922" name="Oval 1098">
              <a:extLst>
                <a:ext uri="{FF2B5EF4-FFF2-40B4-BE49-F238E27FC236}">
                  <a16:creationId xmlns:a16="http://schemas.microsoft.com/office/drawing/2014/main" id="{F639EF3A-5A92-39D3-C4E1-62CD6424A62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65" y="2261"/>
              <a:ext cx="33" cy="33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5923" name="Oval 1099">
              <a:extLst>
                <a:ext uri="{FF2B5EF4-FFF2-40B4-BE49-F238E27FC236}">
                  <a16:creationId xmlns:a16="http://schemas.microsoft.com/office/drawing/2014/main" id="{F6F15A56-CD48-B684-CA2E-E78481310E6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65" y="2261"/>
              <a:ext cx="33" cy="33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5924" name="Oval 1100">
              <a:extLst>
                <a:ext uri="{FF2B5EF4-FFF2-40B4-BE49-F238E27FC236}">
                  <a16:creationId xmlns:a16="http://schemas.microsoft.com/office/drawing/2014/main" id="{FF17DFB3-2813-D84C-EBEE-A88A3DECA85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67" y="2261"/>
              <a:ext cx="32" cy="33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5925" name="Oval 1101">
              <a:extLst>
                <a:ext uri="{FF2B5EF4-FFF2-40B4-BE49-F238E27FC236}">
                  <a16:creationId xmlns:a16="http://schemas.microsoft.com/office/drawing/2014/main" id="{422D9E02-52B0-A5EF-B218-C6310C4A8CC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67" y="2261"/>
              <a:ext cx="32" cy="33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5926" name="Oval 1102">
              <a:extLst>
                <a:ext uri="{FF2B5EF4-FFF2-40B4-BE49-F238E27FC236}">
                  <a16:creationId xmlns:a16="http://schemas.microsoft.com/office/drawing/2014/main" id="{75C28551-EBE0-D051-B6C0-79A0341C7FC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67" y="2261"/>
              <a:ext cx="32" cy="33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5927" name="Oval 1103">
              <a:extLst>
                <a:ext uri="{FF2B5EF4-FFF2-40B4-BE49-F238E27FC236}">
                  <a16:creationId xmlns:a16="http://schemas.microsoft.com/office/drawing/2014/main" id="{7042AD41-8CE4-66F1-7670-3E512EA456B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68" y="2261"/>
              <a:ext cx="33" cy="33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5928" name="Oval 1104">
              <a:extLst>
                <a:ext uri="{FF2B5EF4-FFF2-40B4-BE49-F238E27FC236}">
                  <a16:creationId xmlns:a16="http://schemas.microsoft.com/office/drawing/2014/main" id="{77615AE6-0105-A69E-1156-E2B95952DB1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68" y="2261"/>
              <a:ext cx="33" cy="33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5929" name="Oval 1105">
              <a:extLst>
                <a:ext uri="{FF2B5EF4-FFF2-40B4-BE49-F238E27FC236}">
                  <a16:creationId xmlns:a16="http://schemas.microsoft.com/office/drawing/2014/main" id="{DEBC09DD-8897-20FD-8934-AA494C2A08E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68" y="2261"/>
              <a:ext cx="33" cy="33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5930" name="Oval 1106">
              <a:extLst>
                <a:ext uri="{FF2B5EF4-FFF2-40B4-BE49-F238E27FC236}">
                  <a16:creationId xmlns:a16="http://schemas.microsoft.com/office/drawing/2014/main" id="{4FB94519-1EF6-5129-66C4-A8ACB04025A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69" y="2261"/>
              <a:ext cx="33" cy="33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5931" name="Oval 1107">
              <a:extLst>
                <a:ext uri="{FF2B5EF4-FFF2-40B4-BE49-F238E27FC236}">
                  <a16:creationId xmlns:a16="http://schemas.microsoft.com/office/drawing/2014/main" id="{797A1A81-12B1-A282-BFAA-51629F9253D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69" y="2261"/>
              <a:ext cx="33" cy="33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5932" name="Oval 1108">
              <a:extLst>
                <a:ext uri="{FF2B5EF4-FFF2-40B4-BE49-F238E27FC236}">
                  <a16:creationId xmlns:a16="http://schemas.microsoft.com/office/drawing/2014/main" id="{C5E79048-B5AC-60A2-9917-39656D3DE61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69" y="2261"/>
              <a:ext cx="33" cy="33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5933" name="Oval 1109">
              <a:extLst>
                <a:ext uri="{FF2B5EF4-FFF2-40B4-BE49-F238E27FC236}">
                  <a16:creationId xmlns:a16="http://schemas.microsoft.com/office/drawing/2014/main" id="{BADE8226-9D8A-E04E-4CAE-861A223A719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71" y="2261"/>
              <a:ext cx="32" cy="33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5934" name="Oval 1110">
              <a:extLst>
                <a:ext uri="{FF2B5EF4-FFF2-40B4-BE49-F238E27FC236}">
                  <a16:creationId xmlns:a16="http://schemas.microsoft.com/office/drawing/2014/main" id="{B52A850D-DC48-BB34-B414-7698086E20A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71" y="2260"/>
              <a:ext cx="32" cy="32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5935" name="Oval 1111">
              <a:extLst>
                <a:ext uri="{FF2B5EF4-FFF2-40B4-BE49-F238E27FC236}">
                  <a16:creationId xmlns:a16="http://schemas.microsoft.com/office/drawing/2014/main" id="{B659AFCE-46D5-9D94-2552-737559F8E6B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71" y="2260"/>
              <a:ext cx="32" cy="32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5936" name="Oval 1112">
              <a:extLst>
                <a:ext uri="{FF2B5EF4-FFF2-40B4-BE49-F238E27FC236}">
                  <a16:creationId xmlns:a16="http://schemas.microsoft.com/office/drawing/2014/main" id="{A52B15F9-4173-D968-93D5-4E43C8DF799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72" y="2260"/>
              <a:ext cx="32" cy="32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5937" name="Oval 1113">
              <a:extLst>
                <a:ext uri="{FF2B5EF4-FFF2-40B4-BE49-F238E27FC236}">
                  <a16:creationId xmlns:a16="http://schemas.microsoft.com/office/drawing/2014/main" id="{799F9360-4CCD-30EE-C810-ACDE365B67F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72" y="2260"/>
              <a:ext cx="32" cy="32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5938" name="Oval 1114">
              <a:extLst>
                <a:ext uri="{FF2B5EF4-FFF2-40B4-BE49-F238E27FC236}">
                  <a16:creationId xmlns:a16="http://schemas.microsoft.com/office/drawing/2014/main" id="{DF4E4AD0-42CE-C1E0-0FE1-9411646448F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72" y="2260"/>
              <a:ext cx="32" cy="32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5939" name="Oval 1115">
              <a:extLst>
                <a:ext uri="{FF2B5EF4-FFF2-40B4-BE49-F238E27FC236}">
                  <a16:creationId xmlns:a16="http://schemas.microsoft.com/office/drawing/2014/main" id="{C48606A3-8C6B-9DC0-E44F-A813350693D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73" y="2260"/>
              <a:ext cx="33" cy="32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5940" name="Oval 1116">
              <a:extLst>
                <a:ext uri="{FF2B5EF4-FFF2-40B4-BE49-F238E27FC236}">
                  <a16:creationId xmlns:a16="http://schemas.microsoft.com/office/drawing/2014/main" id="{B0F3A5E4-705D-D316-B45B-67D834CB0C6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73" y="2260"/>
              <a:ext cx="33" cy="32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5941" name="Oval 1117">
              <a:extLst>
                <a:ext uri="{FF2B5EF4-FFF2-40B4-BE49-F238E27FC236}">
                  <a16:creationId xmlns:a16="http://schemas.microsoft.com/office/drawing/2014/main" id="{B3699657-520F-282E-64BF-EBB86DEBFF6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73" y="2260"/>
              <a:ext cx="33" cy="32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5942" name="Oval 1118">
              <a:extLst>
                <a:ext uri="{FF2B5EF4-FFF2-40B4-BE49-F238E27FC236}">
                  <a16:creationId xmlns:a16="http://schemas.microsoft.com/office/drawing/2014/main" id="{EA1E9E1C-2BD5-0B6E-E25B-2C4C5CC3566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75" y="2260"/>
              <a:ext cx="32" cy="32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5943" name="Oval 1119">
              <a:extLst>
                <a:ext uri="{FF2B5EF4-FFF2-40B4-BE49-F238E27FC236}">
                  <a16:creationId xmlns:a16="http://schemas.microsoft.com/office/drawing/2014/main" id="{8532887E-73AC-5F77-2A57-52E3ECF2D8D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75" y="2260"/>
              <a:ext cx="32" cy="32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5944" name="Oval 1120">
              <a:extLst>
                <a:ext uri="{FF2B5EF4-FFF2-40B4-BE49-F238E27FC236}">
                  <a16:creationId xmlns:a16="http://schemas.microsoft.com/office/drawing/2014/main" id="{B6A8BAD2-7CEA-574C-8E2A-DB9EB8C742C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75" y="2260"/>
              <a:ext cx="32" cy="32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5945" name="Oval 1121">
              <a:extLst>
                <a:ext uri="{FF2B5EF4-FFF2-40B4-BE49-F238E27FC236}">
                  <a16:creationId xmlns:a16="http://schemas.microsoft.com/office/drawing/2014/main" id="{52726DFE-384E-1B1D-1AEA-126CDEF2D3C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76" y="2259"/>
              <a:ext cx="32" cy="32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5946" name="Oval 1122">
              <a:extLst>
                <a:ext uri="{FF2B5EF4-FFF2-40B4-BE49-F238E27FC236}">
                  <a16:creationId xmlns:a16="http://schemas.microsoft.com/office/drawing/2014/main" id="{660D0C7C-C57A-F887-6665-9F59133D9A9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76" y="2259"/>
              <a:ext cx="32" cy="32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5947" name="Oval 1123">
              <a:extLst>
                <a:ext uri="{FF2B5EF4-FFF2-40B4-BE49-F238E27FC236}">
                  <a16:creationId xmlns:a16="http://schemas.microsoft.com/office/drawing/2014/main" id="{67432F0C-280E-B912-93F3-06971A051AC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76" y="2259"/>
              <a:ext cx="32" cy="32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5948" name="Oval 1124">
              <a:extLst>
                <a:ext uri="{FF2B5EF4-FFF2-40B4-BE49-F238E27FC236}">
                  <a16:creationId xmlns:a16="http://schemas.microsoft.com/office/drawing/2014/main" id="{862CEAAA-0071-6396-71A0-F8037646CFF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77" y="2259"/>
              <a:ext cx="33" cy="32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5949" name="Oval 1125">
              <a:extLst>
                <a:ext uri="{FF2B5EF4-FFF2-40B4-BE49-F238E27FC236}">
                  <a16:creationId xmlns:a16="http://schemas.microsoft.com/office/drawing/2014/main" id="{EB0D7C91-5532-F421-A063-FEFD352BE92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77" y="2259"/>
              <a:ext cx="33" cy="32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5950" name="Oval 1126">
              <a:extLst>
                <a:ext uri="{FF2B5EF4-FFF2-40B4-BE49-F238E27FC236}">
                  <a16:creationId xmlns:a16="http://schemas.microsoft.com/office/drawing/2014/main" id="{C512A7B0-7C5C-5F39-1037-B3B1E01B82E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77" y="2259"/>
              <a:ext cx="33" cy="32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5951" name="Oval 1127">
              <a:extLst>
                <a:ext uri="{FF2B5EF4-FFF2-40B4-BE49-F238E27FC236}">
                  <a16:creationId xmlns:a16="http://schemas.microsoft.com/office/drawing/2014/main" id="{332E81E1-8E74-B1DA-3073-5C6721D58B5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78" y="2259"/>
              <a:ext cx="33" cy="32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5952" name="Oval 1128">
              <a:extLst>
                <a:ext uri="{FF2B5EF4-FFF2-40B4-BE49-F238E27FC236}">
                  <a16:creationId xmlns:a16="http://schemas.microsoft.com/office/drawing/2014/main" id="{8890D3EF-7497-9B8F-B57D-CC60549A5BB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78" y="2259"/>
              <a:ext cx="33" cy="32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5953" name="Oval 1129">
              <a:extLst>
                <a:ext uri="{FF2B5EF4-FFF2-40B4-BE49-F238E27FC236}">
                  <a16:creationId xmlns:a16="http://schemas.microsoft.com/office/drawing/2014/main" id="{14EBC50C-A13B-A6D9-8244-63D7480EE1B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78" y="2257"/>
              <a:ext cx="33" cy="33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5954" name="Oval 1130">
              <a:extLst>
                <a:ext uri="{FF2B5EF4-FFF2-40B4-BE49-F238E27FC236}">
                  <a16:creationId xmlns:a16="http://schemas.microsoft.com/office/drawing/2014/main" id="{866FDF39-A8F7-439A-4F56-2ADF3A4EF58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80" y="2257"/>
              <a:ext cx="32" cy="33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5955" name="Oval 1131">
              <a:extLst>
                <a:ext uri="{FF2B5EF4-FFF2-40B4-BE49-F238E27FC236}">
                  <a16:creationId xmlns:a16="http://schemas.microsoft.com/office/drawing/2014/main" id="{A11A3776-971D-743D-D7F0-3B77E4F21D4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80" y="2257"/>
              <a:ext cx="32" cy="33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5956" name="Oval 1132">
              <a:extLst>
                <a:ext uri="{FF2B5EF4-FFF2-40B4-BE49-F238E27FC236}">
                  <a16:creationId xmlns:a16="http://schemas.microsoft.com/office/drawing/2014/main" id="{776219C9-0702-86D7-611D-EE8EAD7A7BA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80" y="2257"/>
              <a:ext cx="32" cy="33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5957" name="Oval 1133">
              <a:extLst>
                <a:ext uri="{FF2B5EF4-FFF2-40B4-BE49-F238E27FC236}">
                  <a16:creationId xmlns:a16="http://schemas.microsoft.com/office/drawing/2014/main" id="{01915B90-7EDF-80A5-FF4F-9AB955ED217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81" y="2257"/>
              <a:ext cx="33" cy="33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5958" name="Oval 1134">
              <a:extLst>
                <a:ext uri="{FF2B5EF4-FFF2-40B4-BE49-F238E27FC236}">
                  <a16:creationId xmlns:a16="http://schemas.microsoft.com/office/drawing/2014/main" id="{69B8A84A-9F53-ED35-98D7-4B190C10C55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81" y="2257"/>
              <a:ext cx="33" cy="33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5959" name="Oval 1135">
              <a:extLst>
                <a:ext uri="{FF2B5EF4-FFF2-40B4-BE49-F238E27FC236}">
                  <a16:creationId xmlns:a16="http://schemas.microsoft.com/office/drawing/2014/main" id="{6133742D-4DBB-8076-EA96-70EBCF3A2C2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81" y="2257"/>
              <a:ext cx="33" cy="33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5960" name="Oval 1136">
              <a:extLst>
                <a:ext uri="{FF2B5EF4-FFF2-40B4-BE49-F238E27FC236}">
                  <a16:creationId xmlns:a16="http://schemas.microsoft.com/office/drawing/2014/main" id="{D175F5E0-4929-0DD6-B637-FD37481F8EC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82" y="2257"/>
              <a:ext cx="33" cy="33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5961" name="Oval 1137">
              <a:extLst>
                <a:ext uri="{FF2B5EF4-FFF2-40B4-BE49-F238E27FC236}">
                  <a16:creationId xmlns:a16="http://schemas.microsoft.com/office/drawing/2014/main" id="{9E9269B4-A885-790E-9392-A3742E1C00E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82" y="2257"/>
              <a:ext cx="33" cy="33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5962" name="Oval 1138">
              <a:extLst>
                <a:ext uri="{FF2B5EF4-FFF2-40B4-BE49-F238E27FC236}">
                  <a16:creationId xmlns:a16="http://schemas.microsoft.com/office/drawing/2014/main" id="{55F24DC4-1B30-1D9A-D3E5-E9E28EA0193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82" y="2257"/>
              <a:ext cx="33" cy="33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5963" name="Oval 1139">
              <a:extLst>
                <a:ext uri="{FF2B5EF4-FFF2-40B4-BE49-F238E27FC236}">
                  <a16:creationId xmlns:a16="http://schemas.microsoft.com/office/drawing/2014/main" id="{DB97C9A9-2A1D-617C-8220-1546C1A0939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84" y="2257"/>
              <a:ext cx="32" cy="33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5964" name="Oval 1140">
              <a:extLst>
                <a:ext uri="{FF2B5EF4-FFF2-40B4-BE49-F238E27FC236}">
                  <a16:creationId xmlns:a16="http://schemas.microsoft.com/office/drawing/2014/main" id="{25A4A474-785D-981B-05B3-0063503DA73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84" y="2257"/>
              <a:ext cx="32" cy="33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5965" name="Oval 1141">
              <a:extLst>
                <a:ext uri="{FF2B5EF4-FFF2-40B4-BE49-F238E27FC236}">
                  <a16:creationId xmlns:a16="http://schemas.microsoft.com/office/drawing/2014/main" id="{C22C8AEC-ABB6-4068-B17F-B8495B6E5DC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84" y="2256"/>
              <a:ext cx="32" cy="33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5966" name="Oval 1142">
              <a:extLst>
                <a:ext uri="{FF2B5EF4-FFF2-40B4-BE49-F238E27FC236}">
                  <a16:creationId xmlns:a16="http://schemas.microsoft.com/office/drawing/2014/main" id="{C515D55D-FB01-4B89-621B-4E626C186EA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85" y="2256"/>
              <a:ext cx="32" cy="33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5967" name="Oval 1143">
              <a:extLst>
                <a:ext uri="{FF2B5EF4-FFF2-40B4-BE49-F238E27FC236}">
                  <a16:creationId xmlns:a16="http://schemas.microsoft.com/office/drawing/2014/main" id="{F811C04E-1528-14F8-EC80-F1EC58B6AF3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85" y="2256"/>
              <a:ext cx="32" cy="33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5968" name="Oval 1144">
              <a:extLst>
                <a:ext uri="{FF2B5EF4-FFF2-40B4-BE49-F238E27FC236}">
                  <a16:creationId xmlns:a16="http://schemas.microsoft.com/office/drawing/2014/main" id="{4E5D1330-4A43-3AD9-51BF-CBC7F6CDC2D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85" y="2256"/>
              <a:ext cx="32" cy="33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5969" name="Oval 1145">
              <a:extLst>
                <a:ext uri="{FF2B5EF4-FFF2-40B4-BE49-F238E27FC236}">
                  <a16:creationId xmlns:a16="http://schemas.microsoft.com/office/drawing/2014/main" id="{4AF012A7-585B-ACBB-7906-7A4F66077BF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86" y="2256"/>
              <a:ext cx="33" cy="33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5970" name="Oval 1146">
              <a:extLst>
                <a:ext uri="{FF2B5EF4-FFF2-40B4-BE49-F238E27FC236}">
                  <a16:creationId xmlns:a16="http://schemas.microsoft.com/office/drawing/2014/main" id="{D1BDDA98-5E2E-B1F7-A759-6ABF12489AA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86" y="2256"/>
              <a:ext cx="33" cy="33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5971" name="Oval 1147">
              <a:extLst>
                <a:ext uri="{FF2B5EF4-FFF2-40B4-BE49-F238E27FC236}">
                  <a16:creationId xmlns:a16="http://schemas.microsoft.com/office/drawing/2014/main" id="{35746C4B-CFC3-4526-A121-40F65F7C4C5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86" y="2256"/>
              <a:ext cx="33" cy="33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5972" name="Oval 1148">
              <a:extLst>
                <a:ext uri="{FF2B5EF4-FFF2-40B4-BE49-F238E27FC236}">
                  <a16:creationId xmlns:a16="http://schemas.microsoft.com/office/drawing/2014/main" id="{37B0E60C-010D-4EC7-D21F-E638BC7ED53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88" y="2256"/>
              <a:ext cx="32" cy="33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5973" name="Oval 1149">
              <a:extLst>
                <a:ext uri="{FF2B5EF4-FFF2-40B4-BE49-F238E27FC236}">
                  <a16:creationId xmlns:a16="http://schemas.microsoft.com/office/drawing/2014/main" id="{71FA8474-447E-A297-0354-201FA66736C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88" y="2256"/>
              <a:ext cx="32" cy="33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5974" name="Oval 1150">
              <a:extLst>
                <a:ext uri="{FF2B5EF4-FFF2-40B4-BE49-F238E27FC236}">
                  <a16:creationId xmlns:a16="http://schemas.microsoft.com/office/drawing/2014/main" id="{A2B9DB64-7372-6BD2-75DC-5AC23AD8274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88" y="2256"/>
              <a:ext cx="32" cy="33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5975" name="Oval 1151">
              <a:extLst>
                <a:ext uri="{FF2B5EF4-FFF2-40B4-BE49-F238E27FC236}">
                  <a16:creationId xmlns:a16="http://schemas.microsoft.com/office/drawing/2014/main" id="{8960AF79-6BDF-9FA2-7B65-83C1A4FB76A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89" y="2256"/>
              <a:ext cx="32" cy="33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5976" name="Oval 1152">
              <a:extLst>
                <a:ext uri="{FF2B5EF4-FFF2-40B4-BE49-F238E27FC236}">
                  <a16:creationId xmlns:a16="http://schemas.microsoft.com/office/drawing/2014/main" id="{8DE40C3F-3ACB-3EFE-468C-15AEE9D15A8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89" y="2256"/>
              <a:ext cx="32" cy="33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5977" name="Oval 1153">
              <a:extLst>
                <a:ext uri="{FF2B5EF4-FFF2-40B4-BE49-F238E27FC236}">
                  <a16:creationId xmlns:a16="http://schemas.microsoft.com/office/drawing/2014/main" id="{274E6222-60BC-0480-E46D-F043F61E797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89" y="2256"/>
              <a:ext cx="32" cy="33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5978" name="Oval 1154">
              <a:extLst>
                <a:ext uri="{FF2B5EF4-FFF2-40B4-BE49-F238E27FC236}">
                  <a16:creationId xmlns:a16="http://schemas.microsoft.com/office/drawing/2014/main" id="{57178B83-E1D2-5226-7621-CE8B68B4487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90" y="2256"/>
              <a:ext cx="33" cy="33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5979" name="Oval 1155">
              <a:extLst>
                <a:ext uri="{FF2B5EF4-FFF2-40B4-BE49-F238E27FC236}">
                  <a16:creationId xmlns:a16="http://schemas.microsoft.com/office/drawing/2014/main" id="{957FBA26-C7E9-68E8-C7DE-E94BBFB707E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90" y="2255"/>
              <a:ext cx="33" cy="32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5980" name="Oval 1156">
              <a:extLst>
                <a:ext uri="{FF2B5EF4-FFF2-40B4-BE49-F238E27FC236}">
                  <a16:creationId xmlns:a16="http://schemas.microsoft.com/office/drawing/2014/main" id="{F8C885FB-7B98-2413-484B-B23A99BFE24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90" y="2255"/>
              <a:ext cx="33" cy="32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5981" name="Oval 1157">
              <a:extLst>
                <a:ext uri="{FF2B5EF4-FFF2-40B4-BE49-F238E27FC236}">
                  <a16:creationId xmlns:a16="http://schemas.microsoft.com/office/drawing/2014/main" id="{D2C1DFA7-FD69-707D-DC39-DB942216876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91" y="2255"/>
              <a:ext cx="33" cy="32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5982" name="Oval 1158">
              <a:extLst>
                <a:ext uri="{FF2B5EF4-FFF2-40B4-BE49-F238E27FC236}">
                  <a16:creationId xmlns:a16="http://schemas.microsoft.com/office/drawing/2014/main" id="{8C11EF69-78BC-DE74-7445-F7EA6302FB8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91" y="2255"/>
              <a:ext cx="33" cy="32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5983" name="Oval 1159">
              <a:extLst>
                <a:ext uri="{FF2B5EF4-FFF2-40B4-BE49-F238E27FC236}">
                  <a16:creationId xmlns:a16="http://schemas.microsoft.com/office/drawing/2014/main" id="{063456D5-010F-45C6-57DB-8F8DFEE0115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91" y="2255"/>
              <a:ext cx="33" cy="32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5984" name="Oval 1160">
              <a:extLst>
                <a:ext uri="{FF2B5EF4-FFF2-40B4-BE49-F238E27FC236}">
                  <a16:creationId xmlns:a16="http://schemas.microsoft.com/office/drawing/2014/main" id="{F14834C1-329A-6B03-DB8E-F8503638478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93" y="2255"/>
              <a:ext cx="32" cy="32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5985" name="Oval 1161">
              <a:extLst>
                <a:ext uri="{FF2B5EF4-FFF2-40B4-BE49-F238E27FC236}">
                  <a16:creationId xmlns:a16="http://schemas.microsoft.com/office/drawing/2014/main" id="{F0E94BFC-42EE-7D1E-FB78-DDF1E476F94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93" y="2255"/>
              <a:ext cx="32" cy="32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5986" name="Oval 1162">
              <a:extLst>
                <a:ext uri="{FF2B5EF4-FFF2-40B4-BE49-F238E27FC236}">
                  <a16:creationId xmlns:a16="http://schemas.microsoft.com/office/drawing/2014/main" id="{1B8367A1-FF1D-6607-7E3D-9151AB6EBFE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93" y="2255"/>
              <a:ext cx="32" cy="32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5987" name="Oval 1163">
              <a:extLst>
                <a:ext uri="{FF2B5EF4-FFF2-40B4-BE49-F238E27FC236}">
                  <a16:creationId xmlns:a16="http://schemas.microsoft.com/office/drawing/2014/main" id="{2D4634B7-0380-CA88-B964-00DD76E72B8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94" y="2255"/>
              <a:ext cx="33" cy="32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5988" name="Oval 1164">
              <a:extLst>
                <a:ext uri="{FF2B5EF4-FFF2-40B4-BE49-F238E27FC236}">
                  <a16:creationId xmlns:a16="http://schemas.microsoft.com/office/drawing/2014/main" id="{4DFEEDB1-E766-C2F6-7473-52F8E693E84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94" y="2255"/>
              <a:ext cx="33" cy="32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5989" name="Oval 1165">
              <a:extLst>
                <a:ext uri="{FF2B5EF4-FFF2-40B4-BE49-F238E27FC236}">
                  <a16:creationId xmlns:a16="http://schemas.microsoft.com/office/drawing/2014/main" id="{9F5411AF-D78D-C1AC-2C5C-A85295522EA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94" y="2255"/>
              <a:ext cx="33" cy="32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5990" name="Oval 1166">
              <a:extLst>
                <a:ext uri="{FF2B5EF4-FFF2-40B4-BE49-F238E27FC236}">
                  <a16:creationId xmlns:a16="http://schemas.microsoft.com/office/drawing/2014/main" id="{CF7DC2BF-AD86-4241-2633-F46A185FBFE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95" y="2255"/>
              <a:ext cx="33" cy="32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5991" name="Oval 1167">
              <a:extLst>
                <a:ext uri="{FF2B5EF4-FFF2-40B4-BE49-F238E27FC236}">
                  <a16:creationId xmlns:a16="http://schemas.microsoft.com/office/drawing/2014/main" id="{6D4E98F2-597F-3152-5B91-F336F04933B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95" y="2255"/>
              <a:ext cx="33" cy="32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5992" name="Oval 1168">
              <a:extLst>
                <a:ext uri="{FF2B5EF4-FFF2-40B4-BE49-F238E27FC236}">
                  <a16:creationId xmlns:a16="http://schemas.microsoft.com/office/drawing/2014/main" id="{77A5E9B8-14CE-0C9C-70EF-E9D8C8CF75E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95" y="2255"/>
              <a:ext cx="33" cy="32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5993" name="Oval 1169">
              <a:extLst>
                <a:ext uri="{FF2B5EF4-FFF2-40B4-BE49-F238E27FC236}">
                  <a16:creationId xmlns:a16="http://schemas.microsoft.com/office/drawing/2014/main" id="{80DD3D41-90D6-0C6B-EA8B-E01F4D32211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97" y="2255"/>
              <a:ext cx="32" cy="32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5994" name="Oval 1170">
              <a:extLst>
                <a:ext uri="{FF2B5EF4-FFF2-40B4-BE49-F238E27FC236}">
                  <a16:creationId xmlns:a16="http://schemas.microsoft.com/office/drawing/2014/main" id="{86DEB0D3-C891-6512-54EA-F89FB1B98E8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97" y="2255"/>
              <a:ext cx="32" cy="32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5995" name="Oval 1171">
              <a:extLst>
                <a:ext uri="{FF2B5EF4-FFF2-40B4-BE49-F238E27FC236}">
                  <a16:creationId xmlns:a16="http://schemas.microsoft.com/office/drawing/2014/main" id="{42E9CAB4-B71A-156C-0733-D609E89DA97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97" y="2255"/>
              <a:ext cx="32" cy="32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5996" name="Oval 1172">
              <a:extLst>
                <a:ext uri="{FF2B5EF4-FFF2-40B4-BE49-F238E27FC236}">
                  <a16:creationId xmlns:a16="http://schemas.microsoft.com/office/drawing/2014/main" id="{9EF74D83-517A-448F-0EE9-A8F5D55DF62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98" y="2253"/>
              <a:ext cx="32" cy="33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5997" name="Oval 1173">
              <a:extLst>
                <a:ext uri="{FF2B5EF4-FFF2-40B4-BE49-F238E27FC236}">
                  <a16:creationId xmlns:a16="http://schemas.microsoft.com/office/drawing/2014/main" id="{1B90FC3C-D52B-0C64-6299-FD87D7C89AE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98" y="2253"/>
              <a:ext cx="32" cy="33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5998" name="Oval 1174">
              <a:extLst>
                <a:ext uri="{FF2B5EF4-FFF2-40B4-BE49-F238E27FC236}">
                  <a16:creationId xmlns:a16="http://schemas.microsoft.com/office/drawing/2014/main" id="{0BA57F28-FEDE-1942-B0D1-FCDBFD1FF8B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98" y="2253"/>
              <a:ext cx="32" cy="33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5999" name="Oval 1175">
              <a:extLst>
                <a:ext uri="{FF2B5EF4-FFF2-40B4-BE49-F238E27FC236}">
                  <a16:creationId xmlns:a16="http://schemas.microsoft.com/office/drawing/2014/main" id="{EDF0F11D-5BAF-5946-15F0-899AF0DBF5E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99" y="2253"/>
              <a:ext cx="33" cy="33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6000" name="Oval 1176">
              <a:extLst>
                <a:ext uri="{FF2B5EF4-FFF2-40B4-BE49-F238E27FC236}">
                  <a16:creationId xmlns:a16="http://schemas.microsoft.com/office/drawing/2014/main" id="{3E1F55CF-A2A2-18AC-E21A-3845568E7A4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99" y="2253"/>
              <a:ext cx="33" cy="33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6001" name="Oval 1177">
              <a:extLst>
                <a:ext uri="{FF2B5EF4-FFF2-40B4-BE49-F238E27FC236}">
                  <a16:creationId xmlns:a16="http://schemas.microsoft.com/office/drawing/2014/main" id="{CA52B90D-5E85-2447-9B0A-1BD8F279DE0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99" y="2253"/>
              <a:ext cx="33" cy="33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6002" name="Oval 1178">
              <a:extLst>
                <a:ext uri="{FF2B5EF4-FFF2-40B4-BE49-F238E27FC236}">
                  <a16:creationId xmlns:a16="http://schemas.microsoft.com/office/drawing/2014/main" id="{6124EBC0-7137-3CBB-12B7-2522042476F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01" y="2253"/>
              <a:ext cx="32" cy="33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6003" name="Oval 1179">
              <a:extLst>
                <a:ext uri="{FF2B5EF4-FFF2-40B4-BE49-F238E27FC236}">
                  <a16:creationId xmlns:a16="http://schemas.microsoft.com/office/drawing/2014/main" id="{35490F99-D15E-7A40-E548-A1C5F95E44D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01" y="2253"/>
              <a:ext cx="32" cy="33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6004" name="Oval 1180">
              <a:extLst>
                <a:ext uri="{FF2B5EF4-FFF2-40B4-BE49-F238E27FC236}">
                  <a16:creationId xmlns:a16="http://schemas.microsoft.com/office/drawing/2014/main" id="{D1F988AF-0924-03CF-9386-0047F8687FE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01" y="2253"/>
              <a:ext cx="32" cy="33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6005" name="Oval 1181">
              <a:extLst>
                <a:ext uri="{FF2B5EF4-FFF2-40B4-BE49-F238E27FC236}">
                  <a16:creationId xmlns:a16="http://schemas.microsoft.com/office/drawing/2014/main" id="{A6DBDDC5-6CDD-C751-DC7D-D613DAB55C3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02" y="2253"/>
              <a:ext cx="32" cy="33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6006" name="Oval 1182">
              <a:extLst>
                <a:ext uri="{FF2B5EF4-FFF2-40B4-BE49-F238E27FC236}">
                  <a16:creationId xmlns:a16="http://schemas.microsoft.com/office/drawing/2014/main" id="{E5B948FD-17A7-370A-410F-B7B9670FD88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02" y="2253"/>
              <a:ext cx="32" cy="33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6007" name="Oval 1183">
              <a:extLst>
                <a:ext uri="{FF2B5EF4-FFF2-40B4-BE49-F238E27FC236}">
                  <a16:creationId xmlns:a16="http://schemas.microsoft.com/office/drawing/2014/main" id="{E30CAFD5-283F-73DF-37C2-0B687173747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02" y="2253"/>
              <a:ext cx="32" cy="33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6008" name="Oval 1184">
              <a:extLst>
                <a:ext uri="{FF2B5EF4-FFF2-40B4-BE49-F238E27FC236}">
                  <a16:creationId xmlns:a16="http://schemas.microsoft.com/office/drawing/2014/main" id="{10D54466-FDC2-5DD7-21C3-744B99B9DEF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03" y="2253"/>
              <a:ext cx="33" cy="33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6009" name="Oval 1185">
              <a:extLst>
                <a:ext uri="{FF2B5EF4-FFF2-40B4-BE49-F238E27FC236}">
                  <a16:creationId xmlns:a16="http://schemas.microsoft.com/office/drawing/2014/main" id="{B3BD2CED-E724-5294-D5F0-240DC4F7F18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03" y="2253"/>
              <a:ext cx="33" cy="33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6010" name="Oval 1186">
              <a:extLst>
                <a:ext uri="{FF2B5EF4-FFF2-40B4-BE49-F238E27FC236}">
                  <a16:creationId xmlns:a16="http://schemas.microsoft.com/office/drawing/2014/main" id="{EBC0EB8D-B217-81C0-39B4-305FC73ADD0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03" y="2253"/>
              <a:ext cx="33" cy="33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6011" name="Oval 1187">
              <a:extLst>
                <a:ext uri="{FF2B5EF4-FFF2-40B4-BE49-F238E27FC236}">
                  <a16:creationId xmlns:a16="http://schemas.microsoft.com/office/drawing/2014/main" id="{AED28BCB-1FA8-A24E-E66C-1C64CC546F1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04" y="2252"/>
              <a:ext cx="33" cy="33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6012" name="Oval 1188">
              <a:extLst>
                <a:ext uri="{FF2B5EF4-FFF2-40B4-BE49-F238E27FC236}">
                  <a16:creationId xmlns:a16="http://schemas.microsoft.com/office/drawing/2014/main" id="{3531A0CF-998E-C49F-2EE3-6AC810CDADE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04" y="2252"/>
              <a:ext cx="33" cy="33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6013" name="Oval 1189">
              <a:extLst>
                <a:ext uri="{FF2B5EF4-FFF2-40B4-BE49-F238E27FC236}">
                  <a16:creationId xmlns:a16="http://schemas.microsoft.com/office/drawing/2014/main" id="{0F6D06DA-B23B-E792-42FA-28CF85F3EB8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04" y="2252"/>
              <a:ext cx="33" cy="33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6014" name="Oval 1190">
              <a:extLst>
                <a:ext uri="{FF2B5EF4-FFF2-40B4-BE49-F238E27FC236}">
                  <a16:creationId xmlns:a16="http://schemas.microsoft.com/office/drawing/2014/main" id="{592B849A-CF55-BF8B-44E6-D58CD5BEF0C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06" y="2252"/>
              <a:ext cx="32" cy="33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6015" name="Oval 1191">
              <a:extLst>
                <a:ext uri="{FF2B5EF4-FFF2-40B4-BE49-F238E27FC236}">
                  <a16:creationId xmlns:a16="http://schemas.microsoft.com/office/drawing/2014/main" id="{059D6A2F-B88B-AB11-F4CF-78B807D0025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06" y="2252"/>
              <a:ext cx="32" cy="33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6016" name="Oval 1192">
              <a:extLst>
                <a:ext uri="{FF2B5EF4-FFF2-40B4-BE49-F238E27FC236}">
                  <a16:creationId xmlns:a16="http://schemas.microsoft.com/office/drawing/2014/main" id="{0B2604FE-3B27-5465-683F-4E55D57A6E3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06" y="2252"/>
              <a:ext cx="32" cy="33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6017" name="Oval 1193">
              <a:extLst>
                <a:ext uri="{FF2B5EF4-FFF2-40B4-BE49-F238E27FC236}">
                  <a16:creationId xmlns:a16="http://schemas.microsoft.com/office/drawing/2014/main" id="{90E49F53-9F03-6B8C-5B58-79F2983EA4E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07" y="2252"/>
              <a:ext cx="33" cy="33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6018" name="Oval 1194">
              <a:extLst>
                <a:ext uri="{FF2B5EF4-FFF2-40B4-BE49-F238E27FC236}">
                  <a16:creationId xmlns:a16="http://schemas.microsoft.com/office/drawing/2014/main" id="{63962146-92B0-921B-032E-3AB40312A0D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07" y="2252"/>
              <a:ext cx="33" cy="33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6019" name="Oval 1195">
              <a:extLst>
                <a:ext uri="{FF2B5EF4-FFF2-40B4-BE49-F238E27FC236}">
                  <a16:creationId xmlns:a16="http://schemas.microsoft.com/office/drawing/2014/main" id="{B5FAA2E5-B0A3-9996-A0D1-6F2446A42A6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07" y="2252"/>
              <a:ext cx="33" cy="33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6020" name="Oval 1196">
              <a:extLst>
                <a:ext uri="{FF2B5EF4-FFF2-40B4-BE49-F238E27FC236}">
                  <a16:creationId xmlns:a16="http://schemas.microsoft.com/office/drawing/2014/main" id="{9CB63375-36C6-FA9B-3B62-96E7F69E5B2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08" y="2252"/>
              <a:ext cx="33" cy="33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6021" name="Oval 1197">
              <a:extLst>
                <a:ext uri="{FF2B5EF4-FFF2-40B4-BE49-F238E27FC236}">
                  <a16:creationId xmlns:a16="http://schemas.microsoft.com/office/drawing/2014/main" id="{A2DF99E9-D35F-F747-1E42-82C285CF22E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08" y="2252"/>
              <a:ext cx="33" cy="33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6022" name="Oval 1198">
              <a:extLst>
                <a:ext uri="{FF2B5EF4-FFF2-40B4-BE49-F238E27FC236}">
                  <a16:creationId xmlns:a16="http://schemas.microsoft.com/office/drawing/2014/main" id="{EA31B620-CDD8-5AE1-2AD5-0634737C71A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08" y="2252"/>
              <a:ext cx="33" cy="33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6023" name="Oval 1199">
              <a:extLst>
                <a:ext uri="{FF2B5EF4-FFF2-40B4-BE49-F238E27FC236}">
                  <a16:creationId xmlns:a16="http://schemas.microsoft.com/office/drawing/2014/main" id="{268EEB4F-7AFF-7709-30A8-2A9BF46076A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10" y="2252"/>
              <a:ext cx="32" cy="33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6024" name="Oval 1200">
              <a:extLst>
                <a:ext uri="{FF2B5EF4-FFF2-40B4-BE49-F238E27FC236}">
                  <a16:creationId xmlns:a16="http://schemas.microsoft.com/office/drawing/2014/main" id="{034BF299-E173-3A57-D3F3-9ED5CB140B3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10" y="2252"/>
              <a:ext cx="32" cy="33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6025" name="Oval 1201">
              <a:extLst>
                <a:ext uri="{FF2B5EF4-FFF2-40B4-BE49-F238E27FC236}">
                  <a16:creationId xmlns:a16="http://schemas.microsoft.com/office/drawing/2014/main" id="{DDBAB866-99B9-5B2B-6F05-10E83755BB5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10" y="2252"/>
              <a:ext cx="32" cy="33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6026" name="Oval 1202">
              <a:extLst>
                <a:ext uri="{FF2B5EF4-FFF2-40B4-BE49-F238E27FC236}">
                  <a16:creationId xmlns:a16="http://schemas.microsoft.com/office/drawing/2014/main" id="{55EAB3AB-BC50-D223-D174-C5DE93C57E1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11" y="2252"/>
              <a:ext cx="32" cy="33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6027" name="Oval 1203">
              <a:extLst>
                <a:ext uri="{FF2B5EF4-FFF2-40B4-BE49-F238E27FC236}">
                  <a16:creationId xmlns:a16="http://schemas.microsoft.com/office/drawing/2014/main" id="{1066846D-9EE3-CB51-B48B-89E6624CB45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11" y="2252"/>
              <a:ext cx="32" cy="33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6028" name="Oval 1204">
              <a:extLst>
                <a:ext uri="{FF2B5EF4-FFF2-40B4-BE49-F238E27FC236}">
                  <a16:creationId xmlns:a16="http://schemas.microsoft.com/office/drawing/2014/main" id="{6E65CF63-1E29-2238-6085-6D5B70EC249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11" y="2252"/>
              <a:ext cx="32" cy="33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6029" name="Oval 1205">
              <a:extLst>
                <a:ext uri="{FF2B5EF4-FFF2-40B4-BE49-F238E27FC236}">
                  <a16:creationId xmlns:a16="http://schemas.microsoft.com/office/drawing/2014/main" id="{26AF7D93-74CF-EFB5-912F-5ED95850214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12" y="2252"/>
              <a:ext cx="33" cy="33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6030" name="Oval 1206">
              <a:extLst>
                <a:ext uri="{FF2B5EF4-FFF2-40B4-BE49-F238E27FC236}">
                  <a16:creationId xmlns:a16="http://schemas.microsoft.com/office/drawing/2014/main" id="{719094D6-D4CE-4D5E-74CC-B89E11AE640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12" y="2251"/>
              <a:ext cx="33" cy="32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6031" name="Oval 1207">
              <a:extLst>
                <a:ext uri="{FF2B5EF4-FFF2-40B4-BE49-F238E27FC236}">
                  <a16:creationId xmlns:a16="http://schemas.microsoft.com/office/drawing/2014/main" id="{005B382C-CCCC-635E-93A6-80C4678526C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12" y="2251"/>
              <a:ext cx="33" cy="32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6032" name="Oval 1208">
              <a:extLst>
                <a:ext uri="{FF2B5EF4-FFF2-40B4-BE49-F238E27FC236}">
                  <a16:creationId xmlns:a16="http://schemas.microsoft.com/office/drawing/2014/main" id="{2AA0006D-810A-497C-FC5D-0D7DDB21029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14" y="2251"/>
              <a:ext cx="32" cy="32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6033" name="Oval 1209">
              <a:extLst>
                <a:ext uri="{FF2B5EF4-FFF2-40B4-BE49-F238E27FC236}">
                  <a16:creationId xmlns:a16="http://schemas.microsoft.com/office/drawing/2014/main" id="{ACE7A8FD-7CB3-B87A-D84E-F75127C2C9F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14" y="2251"/>
              <a:ext cx="32" cy="32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</p:grpSp>
      <p:grpSp>
        <p:nvGrpSpPr>
          <p:cNvPr id="13" name="Group 1411">
            <a:extLst>
              <a:ext uri="{FF2B5EF4-FFF2-40B4-BE49-F238E27FC236}">
                <a16:creationId xmlns:a16="http://schemas.microsoft.com/office/drawing/2014/main" id="{2577C2E6-91EE-18B6-8A9F-B105997D5192}"/>
              </a:ext>
            </a:extLst>
          </p:cNvPr>
          <p:cNvGrpSpPr>
            <a:grpSpLocks/>
          </p:cNvGrpSpPr>
          <p:nvPr/>
        </p:nvGrpSpPr>
        <p:grpSpPr bwMode="auto">
          <a:xfrm>
            <a:off x="4625976" y="3548063"/>
            <a:ext cx="176213" cy="76200"/>
            <a:chOff x="2914" y="2235"/>
            <a:chExt cx="111" cy="48"/>
          </a:xfrm>
        </p:grpSpPr>
        <p:sp>
          <p:nvSpPr>
            <p:cNvPr id="5634" name="Oval 1211">
              <a:extLst>
                <a:ext uri="{FF2B5EF4-FFF2-40B4-BE49-F238E27FC236}">
                  <a16:creationId xmlns:a16="http://schemas.microsoft.com/office/drawing/2014/main" id="{5D84802C-CDE2-19FE-7A75-BDC0FF25040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14" y="2251"/>
              <a:ext cx="32" cy="32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5635" name="Oval 1212">
              <a:extLst>
                <a:ext uri="{FF2B5EF4-FFF2-40B4-BE49-F238E27FC236}">
                  <a16:creationId xmlns:a16="http://schemas.microsoft.com/office/drawing/2014/main" id="{A24E589B-B10F-8709-6C3A-9E4672A6F5A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14" y="2251"/>
              <a:ext cx="32" cy="32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5636" name="Oval 1213">
              <a:extLst>
                <a:ext uri="{FF2B5EF4-FFF2-40B4-BE49-F238E27FC236}">
                  <a16:creationId xmlns:a16="http://schemas.microsoft.com/office/drawing/2014/main" id="{D92F3AE1-9912-760E-676F-56478788528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15" y="2251"/>
              <a:ext cx="32" cy="32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5637" name="Oval 1214">
              <a:extLst>
                <a:ext uri="{FF2B5EF4-FFF2-40B4-BE49-F238E27FC236}">
                  <a16:creationId xmlns:a16="http://schemas.microsoft.com/office/drawing/2014/main" id="{ED88673D-5CD9-3E19-C56D-5FA1A9D956B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15" y="2251"/>
              <a:ext cx="32" cy="32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5638" name="Oval 1215">
              <a:extLst>
                <a:ext uri="{FF2B5EF4-FFF2-40B4-BE49-F238E27FC236}">
                  <a16:creationId xmlns:a16="http://schemas.microsoft.com/office/drawing/2014/main" id="{341284CB-3650-F3ED-23B4-086288F4348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15" y="2251"/>
              <a:ext cx="32" cy="32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5639" name="Oval 1216">
              <a:extLst>
                <a:ext uri="{FF2B5EF4-FFF2-40B4-BE49-F238E27FC236}">
                  <a16:creationId xmlns:a16="http://schemas.microsoft.com/office/drawing/2014/main" id="{5B5680CB-D2A1-9407-4E6F-469292CB385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16" y="2251"/>
              <a:ext cx="33" cy="32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5640" name="Oval 1217">
              <a:extLst>
                <a:ext uri="{FF2B5EF4-FFF2-40B4-BE49-F238E27FC236}">
                  <a16:creationId xmlns:a16="http://schemas.microsoft.com/office/drawing/2014/main" id="{7C7B8CB6-1821-809A-DF40-92B0EFCE845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16" y="2251"/>
              <a:ext cx="33" cy="32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5641" name="Oval 1218">
              <a:extLst>
                <a:ext uri="{FF2B5EF4-FFF2-40B4-BE49-F238E27FC236}">
                  <a16:creationId xmlns:a16="http://schemas.microsoft.com/office/drawing/2014/main" id="{17C3EDE7-F1C3-1B4E-32A9-C8724938A73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16" y="2251"/>
              <a:ext cx="33" cy="32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5642" name="Oval 1219">
              <a:extLst>
                <a:ext uri="{FF2B5EF4-FFF2-40B4-BE49-F238E27FC236}">
                  <a16:creationId xmlns:a16="http://schemas.microsoft.com/office/drawing/2014/main" id="{FD54B55E-2440-7A28-62CC-1CBAA35797D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17" y="2251"/>
              <a:ext cx="33" cy="32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5643" name="Oval 1220">
              <a:extLst>
                <a:ext uri="{FF2B5EF4-FFF2-40B4-BE49-F238E27FC236}">
                  <a16:creationId xmlns:a16="http://schemas.microsoft.com/office/drawing/2014/main" id="{3DD2D649-9CE1-C2C2-177C-3754829FD94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17" y="2251"/>
              <a:ext cx="33" cy="32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5644" name="Oval 1221">
              <a:extLst>
                <a:ext uri="{FF2B5EF4-FFF2-40B4-BE49-F238E27FC236}">
                  <a16:creationId xmlns:a16="http://schemas.microsoft.com/office/drawing/2014/main" id="{BD3781ED-5737-8206-E17F-E7FD81955B4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17" y="2251"/>
              <a:ext cx="33" cy="32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5645" name="Oval 1222">
              <a:extLst>
                <a:ext uri="{FF2B5EF4-FFF2-40B4-BE49-F238E27FC236}">
                  <a16:creationId xmlns:a16="http://schemas.microsoft.com/office/drawing/2014/main" id="{0B3AFFFB-A8C6-54B9-889B-ADE4E8EA5D5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19" y="2251"/>
              <a:ext cx="32" cy="32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5646" name="Oval 1223">
              <a:extLst>
                <a:ext uri="{FF2B5EF4-FFF2-40B4-BE49-F238E27FC236}">
                  <a16:creationId xmlns:a16="http://schemas.microsoft.com/office/drawing/2014/main" id="{FA59FD3E-2CDC-1425-228C-2A718BC9ED1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19" y="2251"/>
              <a:ext cx="32" cy="32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5647" name="Oval 1224">
              <a:extLst>
                <a:ext uri="{FF2B5EF4-FFF2-40B4-BE49-F238E27FC236}">
                  <a16:creationId xmlns:a16="http://schemas.microsoft.com/office/drawing/2014/main" id="{5BBBEF39-8D29-E93F-A04F-618884E8399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19" y="2251"/>
              <a:ext cx="32" cy="32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5648" name="Oval 1225">
              <a:extLst>
                <a:ext uri="{FF2B5EF4-FFF2-40B4-BE49-F238E27FC236}">
                  <a16:creationId xmlns:a16="http://schemas.microsoft.com/office/drawing/2014/main" id="{F3C73884-806A-195F-22E2-894416A78E4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20" y="2250"/>
              <a:ext cx="33" cy="32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5649" name="Oval 1226">
              <a:extLst>
                <a:ext uri="{FF2B5EF4-FFF2-40B4-BE49-F238E27FC236}">
                  <a16:creationId xmlns:a16="http://schemas.microsoft.com/office/drawing/2014/main" id="{61C798C3-6960-ACD6-D633-F8AACBDC4CF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20" y="2250"/>
              <a:ext cx="33" cy="32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5650" name="Oval 1227">
              <a:extLst>
                <a:ext uri="{FF2B5EF4-FFF2-40B4-BE49-F238E27FC236}">
                  <a16:creationId xmlns:a16="http://schemas.microsoft.com/office/drawing/2014/main" id="{C6E1B597-2F61-A9AA-1DB3-F5D8621EF97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20" y="2250"/>
              <a:ext cx="33" cy="32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5651" name="Oval 1228">
              <a:extLst>
                <a:ext uri="{FF2B5EF4-FFF2-40B4-BE49-F238E27FC236}">
                  <a16:creationId xmlns:a16="http://schemas.microsoft.com/office/drawing/2014/main" id="{8194FC59-88A1-C2B6-7AE3-BB7C908DCBD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21" y="2250"/>
              <a:ext cx="33" cy="32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5652" name="Oval 1229">
              <a:extLst>
                <a:ext uri="{FF2B5EF4-FFF2-40B4-BE49-F238E27FC236}">
                  <a16:creationId xmlns:a16="http://schemas.microsoft.com/office/drawing/2014/main" id="{204A6933-BBAE-5B9A-387B-BBFB7311DF1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21" y="2250"/>
              <a:ext cx="33" cy="32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5653" name="Oval 1230">
              <a:extLst>
                <a:ext uri="{FF2B5EF4-FFF2-40B4-BE49-F238E27FC236}">
                  <a16:creationId xmlns:a16="http://schemas.microsoft.com/office/drawing/2014/main" id="{5E52A53D-D41C-4A07-3B9D-879012DA793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21" y="2250"/>
              <a:ext cx="33" cy="32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5654" name="Oval 1231">
              <a:extLst>
                <a:ext uri="{FF2B5EF4-FFF2-40B4-BE49-F238E27FC236}">
                  <a16:creationId xmlns:a16="http://schemas.microsoft.com/office/drawing/2014/main" id="{C3CB904C-5FB6-D0C0-13B0-76CB8D9A07D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23" y="2250"/>
              <a:ext cx="32" cy="32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5655" name="Oval 1232">
              <a:extLst>
                <a:ext uri="{FF2B5EF4-FFF2-40B4-BE49-F238E27FC236}">
                  <a16:creationId xmlns:a16="http://schemas.microsoft.com/office/drawing/2014/main" id="{91B9BEF1-D03C-5849-9A69-50785A9A1FA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23" y="2250"/>
              <a:ext cx="32" cy="32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5656" name="Oval 1233">
              <a:extLst>
                <a:ext uri="{FF2B5EF4-FFF2-40B4-BE49-F238E27FC236}">
                  <a16:creationId xmlns:a16="http://schemas.microsoft.com/office/drawing/2014/main" id="{C272CAC5-4AE3-7825-C732-E6F303E326A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23" y="2248"/>
              <a:ext cx="32" cy="33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5657" name="Oval 1234">
              <a:extLst>
                <a:ext uri="{FF2B5EF4-FFF2-40B4-BE49-F238E27FC236}">
                  <a16:creationId xmlns:a16="http://schemas.microsoft.com/office/drawing/2014/main" id="{74699D6E-95BD-4E4A-A650-C05CAF413AC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24" y="2248"/>
              <a:ext cx="32" cy="33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5658" name="Oval 1235">
              <a:extLst>
                <a:ext uri="{FF2B5EF4-FFF2-40B4-BE49-F238E27FC236}">
                  <a16:creationId xmlns:a16="http://schemas.microsoft.com/office/drawing/2014/main" id="{59B5D0E7-15E0-159A-B184-200A16BA719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24" y="2248"/>
              <a:ext cx="32" cy="33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5659" name="Oval 1236">
              <a:extLst>
                <a:ext uri="{FF2B5EF4-FFF2-40B4-BE49-F238E27FC236}">
                  <a16:creationId xmlns:a16="http://schemas.microsoft.com/office/drawing/2014/main" id="{1715A9C5-B71A-B712-2CAA-C389A2B107B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24" y="2248"/>
              <a:ext cx="32" cy="33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5660" name="Oval 1237">
              <a:extLst>
                <a:ext uri="{FF2B5EF4-FFF2-40B4-BE49-F238E27FC236}">
                  <a16:creationId xmlns:a16="http://schemas.microsoft.com/office/drawing/2014/main" id="{84A22378-567F-7BFD-0962-C29B438B10F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24" y="2248"/>
              <a:ext cx="32" cy="33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5661" name="Oval 1238">
              <a:extLst>
                <a:ext uri="{FF2B5EF4-FFF2-40B4-BE49-F238E27FC236}">
                  <a16:creationId xmlns:a16="http://schemas.microsoft.com/office/drawing/2014/main" id="{384ACC9F-4E16-BFA6-600F-6E609552C3A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25" y="2248"/>
              <a:ext cx="33" cy="33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5662" name="Oval 1239">
              <a:extLst>
                <a:ext uri="{FF2B5EF4-FFF2-40B4-BE49-F238E27FC236}">
                  <a16:creationId xmlns:a16="http://schemas.microsoft.com/office/drawing/2014/main" id="{ABEEE034-97F6-C7AA-5C8D-F1A5197362D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25" y="2248"/>
              <a:ext cx="33" cy="33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5663" name="Oval 1240">
              <a:extLst>
                <a:ext uri="{FF2B5EF4-FFF2-40B4-BE49-F238E27FC236}">
                  <a16:creationId xmlns:a16="http://schemas.microsoft.com/office/drawing/2014/main" id="{91D7934C-2CCC-5CA7-CDEC-C98F930A382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25" y="2248"/>
              <a:ext cx="33" cy="33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5664" name="Oval 1241">
              <a:extLst>
                <a:ext uri="{FF2B5EF4-FFF2-40B4-BE49-F238E27FC236}">
                  <a16:creationId xmlns:a16="http://schemas.microsoft.com/office/drawing/2014/main" id="{22EBE0C5-A314-C7FC-36BF-68D410442F2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27" y="2248"/>
              <a:ext cx="32" cy="33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5665" name="Oval 1242">
              <a:extLst>
                <a:ext uri="{FF2B5EF4-FFF2-40B4-BE49-F238E27FC236}">
                  <a16:creationId xmlns:a16="http://schemas.microsoft.com/office/drawing/2014/main" id="{1EDEA619-8C9D-669C-EDA7-6F4C743B4B6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27" y="2248"/>
              <a:ext cx="32" cy="33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5666" name="Oval 1243">
              <a:extLst>
                <a:ext uri="{FF2B5EF4-FFF2-40B4-BE49-F238E27FC236}">
                  <a16:creationId xmlns:a16="http://schemas.microsoft.com/office/drawing/2014/main" id="{9DD7D686-D7C7-6CE0-8149-53E920FF655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27" y="2248"/>
              <a:ext cx="32" cy="33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5667" name="Oval 1244">
              <a:extLst>
                <a:ext uri="{FF2B5EF4-FFF2-40B4-BE49-F238E27FC236}">
                  <a16:creationId xmlns:a16="http://schemas.microsoft.com/office/drawing/2014/main" id="{5928AEB1-F61F-C907-E31D-EF8716C781B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28" y="2248"/>
              <a:ext cx="32" cy="33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5668" name="Oval 1245">
              <a:extLst>
                <a:ext uri="{FF2B5EF4-FFF2-40B4-BE49-F238E27FC236}">
                  <a16:creationId xmlns:a16="http://schemas.microsoft.com/office/drawing/2014/main" id="{E96E6A99-1A16-4BD5-4E98-A1453803087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28" y="2248"/>
              <a:ext cx="32" cy="33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5669" name="Oval 1246">
              <a:extLst>
                <a:ext uri="{FF2B5EF4-FFF2-40B4-BE49-F238E27FC236}">
                  <a16:creationId xmlns:a16="http://schemas.microsoft.com/office/drawing/2014/main" id="{54383891-1F02-AA43-B1BE-4727B4BF81C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28" y="2247"/>
              <a:ext cx="32" cy="32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5670" name="Oval 1247">
              <a:extLst>
                <a:ext uri="{FF2B5EF4-FFF2-40B4-BE49-F238E27FC236}">
                  <a16:creationId xmlns:a16="http://schemas.microsoft.com/office/drawing/2014/main" id="{5C07D3C1-4CB7-1723-9D40-ACA471BB310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29" y="2247"/>
              <a:ext cx="33" cy="32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5671" name="Oval 1248">
              <a:extLst>
                <a:ext uri="{FF2B5EF4-FFF2-40B4-BE49-F238E27FC236}">
                  <a16:creationId xmlns:a16="http://schemas.microsoft.com/office/drawing/2014/main" id="{50806F2B-A109-5F1A-1AF9-F64E157D0D3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29" y="2247"/>
              <a:ext cx="33" cy="32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5672" name="Oval 1249">
              <a:extLst>
                <a:ext uri="{FF2B5EF4-FFF2-40B4-BE49-F238E27FC236}">
                  <a16:creationId xmlns:a16="http://schemas.microsoft.com/office/drawing/2014/main" id="{165ECD9A-A1A1-66FD-F68A-F9C2E280799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29" y="2247"/>
              <a:ext cx="33" cy="32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5673" name="Oval 1250">
              <a:extLst>
                <a:ext uri="{FF2B5EF4-FFF2-40B4-BE49-F238E27FC236}">
                  <a16:creationId xmlns:a16="http://schemas.microsoft.com/office/drawing/2014/main" id="{626FB7F2-D2F9-5D46-29F0-09C1E1037A5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30" y="2247"/>
              <a:ext cx="33" cy="32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5674" name="Oval 1251">
              <a:extLst>
                <a:ext uri="{FF2B5EF4-FFF2-40B4-BE49-F238E27FC236}">
                  <a16:creationId xmlns:a16="http://schemas.microsoft.com/office/drawing/2014/main" id="{4D750B2F-996B-ED56-ED61-5D7B0CCE7C2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30" y="2247"/>
              <a:ext cx="33" cy="32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5675" name="Oval 1252">
              <a:extLst>
                <a:ext uri="{FF2B5EF4-FFF2-40B4-BE49-F238E27FC236}">
                  <a16:creationId xmlns:a16="http://schemas.microsoft.com/office/drawing/2014/main" id="{EB0A599E-DE33-67A4-8A71-234987885C7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30" y="2247"/>
              <a:ext cx="33" cy="32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5676" name="Oval 1253">
              <a:extLst>
                <a:ext uri="{FF2B5EF4-FFF2-40B4-BE49-F238E27FC236}">
                  <a16:creationId xmlns:a16="http://schemas.microsoft.com/office/drawing/2014/main" id="{762F5820-E39A-118A-4C98-3E1D36C7B55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32" y="2247"/>
              <a:ext cx="32" cy="32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5677" name="Oval 1254">
              <a:extLst>
                <a:ext uri="{FF2B5EF4-FFF2-40B4-BE49-F238E27FC236}">
                  <a16:creationId xmlns:a16="http://schemas.microsoft.com/office/drawing/2014/main" id="{B0FCC613-FDC1-5031-FDE1-A157831065B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32" y="2247"/>
              <a:ext cx="32" cy="32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5678" name="Oval 1255">
              <a:extLst>
                <a:ext uri="{FF2B5EF4-FFF2-40B4-BE49-F238E27FC236}">
                  <a16:creationId xmlns:a16="http://schemas.microsoft.com/office/drawing/2014/main" id="{0173B238-B9B6-8D50-6FA5-4C01F64EFEA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32" y="2247"/>
              <a:ext cx="32" cy="32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5679" name="Oval 1256">
              <a:extLst>
                <a:ext uri="{FF2B5EF4-FFF2-40B4-BE49-F238E27FC236}">
                  <a16:creationId xmlns:a16="http://schemas.microsoft.com/office/drawing/2014/main" id="{C94E1EC1-12C6-4FBF-7F51-80C2F903126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33" y="2247"/>
              <a:ext cx="33" cy="32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5680" name="Oval 1257">
              <a:extLst>
                <a:ext uri="{FF2B5EF4-FFF2-40B4-BE49-F238E27FC236}">
                  <a16:creationId xmlns:a16="http://schemas.microsoft.com/office/drawing/2014/main" id="{2BB8AA9A-9C4A-DC51-AB85-D9F22EE07F2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33" y="2247"/>
              <a:ext cx="33" cy="32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5681" name="Oval 1258">
              <a:extLst>
                <a:ext uri="{FF2B5EF4-FFF2-40B4-BE49-F238E27FC236}">
                  <a16:creationId xmlns:a16="http://schemas.microsoft.com/office/drawing/2014/main" id="{7D0BEBF3-985C-9B25-DC2F-9599208C620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33" y="2247"/>
              <a:ext cx="33" cy="32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5682" name="Oval 1259">
              <a:extLst>
                <a:ext uri="{FF2B5EF4-FFF2-40B4-BE49-F238E27FC236}">
                  <a16:creationId xmlns:a16="http://schemas.microsoft.com/office/drawing/2014/main" id="{7C4464B6-1050-8282-DCDD-202F6CFBD21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33" y="2247"/>
              <a:ext cx="33" cy="32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5683" name="Oval 1260">
              <a:extLst>
                <a:ext uri="{FF2B5EF4-FFF2-40B4-BE49-F238E27FC236}">
                  <a16:creationId xmlns:a16="http://schemas.microsoft.com/office/drawing/2014/main" id="{044112B0-99E2-BD99-E202-5B4ABEE2715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34" y="2247"/>
              <a:ext cx="33" cy="32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5684" name="Oval 1261">
              <a:extLst>
                <a:ext uri="{FF2B5EF4-FFF2-40B4-BE49-F238E27FC236}">
                  <a16:creationId xmlns:a16="http://schemas.microsoft.com/office/drawing/2014/main" id="{410E62ED-BD2D-D59F-20C2-C42021D0D8A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34" y="2246"/>
              <a:ext cx="33" cy="32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5685" name="Oval 1262">
              <a:extLst>
                <a:ext uri="{FF2B5EF4-FFF2-40B4-BE49-F238E27FC236}">
                  <a16:creationId xmlns:a16="http://schemas.microsoft.com/office/drawing/2014/main" id="{871ABF42-1DA5-9C97-347B-567C6B72142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34" y="2246"/>
              <a:ext cx="33" cy="32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5686" name="Oval 1263">
              <a:extLst>
                <a:ext uri="{FF2B5EF4-FFF2-40B4-BE49-F238E27FC236}">
                  <a16:creationId xmlns:a16="http://schemas.microsoft.com/office/drawing/2014/main" id="{A3569129-A75F-8CFC-F2FD-EE3E2E980F7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36" y="2246"/>
              <a:ext cx="32" cy="32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5687" name="Oval 1264">
              <a:extLst>
                <a:ext uri="{FF2B5EF4-FFF2-40B4-BE49-F238E27FC236}">
                  <a16:creationId xmlns:a16="http://schemas.microsoft.com/office/drawing/2014/main" id="{A0C3CF2F-4331-0BAD-7B96-ACD3CB68EB7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36" y="2246"/>
              <a:ext cx="32" cy="32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5688" name="Oval 1265">
              <a:extLst>
                <a:ext uri="{FF2B5EF4-FFF2-40B4-BE49-F238E27FC236}">
                  <a16:creationId xmlns:a16="http://schemas.microsoft.com/office/drawing/2014/main" id="{AD7BB4F5-90D3-1E19-144C-35E65DACDE2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36" y="2246"/>
              <a:ext cx="32" cy="32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5689" name="Oval 1266">
              <a:extLst>
                <a:ext uri="{FF2B5EF4-FFF2-40B4-BE49-F238E27FC236}">
                  <a16:creationId xmlns:a16="http://schemas.microsoft.com/office/drawing/2014/main" id="{8E43CD7B-EE93-408E-9C4A-2ABBE9CEA7D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37" y="2246"/>
              <a:ext cx="32" cy="32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5690" name="Oval 1267">
              <a:extLst>
                <a:ext uri="{FF2B5EF4-FFF2-40B4-BE49-F238E27FC236}">
                  <a16:creationId xmlns:a16="http://schemas.microsoft.com/office/drawing/2014/main" id="{B3C05CDB-430E-3CB7-D1DF-A53763B1015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37" y="2246"/>
              <a:ext cx="32" cy="32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5691" name="Oval 1268">
              <a:extLst>
                <a:ext uri="{FF2B5EF4-FFF2-40B4-BE49-F238E27FC236}">
                  <a16:creationId xmlns:a16="http://schemas.microsoft.com/office/drawing/2014/main" id="{4A42B720-6C0E-2B71-F07C-46EAA879F0B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37" y="2246"/>
              <a:ext cx="32" cy="32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5692" name="Oval 1269">
              <a:extLst>
                <a:ext uri="{FF2B5EF4-FFF2-40B4-BE49-F238E27FC236}">
                  <a16:creationId xmlns:a16="http://schemas.microsoft.com/office/drawing/2014/main" id="{C0A7E09C-9CA4-E753-8627-DD8D3933D08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38" y="2246"/>
              <a:ext cx="33" cy="32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5693" name="Oval 1270">
              <a:extLst>
                <a:ext uri="{FF2B5EF4-FFF2-40B4-BE49-F238E27FC236}">
                  <a16:creationId xmlns:a16="http://schemas.microsoft.com/office/drawing/2014/main" id="{71AA1F9A-570F-7A03-C277-26A721FA31B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38" y="2246"/>
              <a:ext cx="33" cy="32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5694" name="Oval 1271">
              <a:extLst>
                <a:ext uri="{FF2B5EF4-FFF2-40B4-BE49-F238E27FC236}">
                  <a16:creationId xmlns:a16="http://schemas.microsoft.com/office/drawing/2014/main" id="{27FA8127-FE04-E828-C20B-BBCEC89173D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38" y="2246"/>
              <a:ext cx="33" cy="32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5695" name="Oval 1272">
              <a:extLst>
                <a:ext uri="{FF2B5EF4-FFF2-40B4-BE49-F238E27FC236}">
                  <a16:creationId xmlns:a16="http://schemas.microsoft.com/office/drawing/2014/main" id="{233D4C17-44F3-BCD9-BA1C-653D1502E5B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40" y="2246"/>
              <a:ext cx="32" cy="32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5696" name="Oval 1273">
              <a:extLst>
                <a:ext uri="{FF2B5EF4-FFF2-40B4-BE49-F238E27FC236}">
                  <a16:creationId xmlns:a16="http://schemas.microsoft.com/office/drawing/2014/main" id="{27FD06D8-F18F-DA03-57A9-B41BD961958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40" y="2246"/>
              <a:ext cx="32" cy="32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5697" name="Oval 1274">
              <a:extLst>
                <a:ext uri="{FF2B5EF4-FFF2-40B4-BE49-F238E27FC236}">
                  <a16:creationId xmlns:a16="http://schemas.microsoft.com/office/drawing/2014/main" id="{1FFCE48A-78C4-A7F6-7D07-84A8423658B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40" y="2244"/>
              <a:ext cx="32" cy="33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5698" name="Oval 1275">
              <a:extLst>
                <a:ext uri="{FF2B5EF4-FFF2-40B4-BE49-F238E27FC236}">
                  <a16:creationId xmlns:a16="http://schemas.microsoft.com/office/drawing/2014/main" id="{5E4968F3-8C20-A4D8-077F-351CF5F0841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40" y="2244"/>
              <a:ext cx="32" cy="33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5699" name="Oval 1276">
              <a:extLst>
                <a:ext uri="{FF2B5EF4-FFF2-40B4-BE49-F238E27FC236}">
                  <a16:creationId xmlns:a16="http://schemas.microsoft.com/office/drawing/2014/main" id="{180ECCB4-B7E3-6AFC-9A0E-5A486EAF830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41" y="2244"/>
              <a:ext cx="32" cy="33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5700" name="Oval 1277">
              <a:extLst>
                <a:ext uri="{FF2B5EF4-FFF2-40B4-BE49-F238E27FC236}">
                  <a16:creationId xmlns:a16="http://schemas.microsoft.com/office/drawing/2014/main" id="{0209C30C-696E-4975-0068-2F14CDF991D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41" y="2244"/>
              <a:ext cx="32" cy="33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5701" name="Oval 1278">
              <a:extLst>
                <a:ext uri="{FF2B5EF4-FFF2-40B4-BE49-F238E27FC236}">
                  <a16:creationId xmlns:a16="http://schemas.microsoft.com/office/drawing/2014/main" id="{4CF75A2E-1FF2-A758-D688-9636469D6D2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41" y="2244"/>
              <a:ext cx="32" cy="33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5702" name="Oval 1279">
              <a:extLst>
                <a:ext uri="{FF2B5EF4-FFF2-40B4-BE49-F238E27FC236}">
                  <a16:creationId xmlns:a16="http://schemas.microsoft.com/office/drawing/2014/main" id="{D1AF2545-E0EC-D48E-381C-3A89F924CDE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42" y="2244"/>
              <a:ext cx="33" cy="33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5703" name="Oval 1280">
              <a:extLst>
                <a:ext uri="{FF2B5EF4-FFF2-40B4-BE49-F238E27FC236}">
                  <a16:creationId xmlns:a16="http://schemas.microsoft.com/office/drawing/2014/main" id="{705D390C-5944-7DDE-6F90-4B654756008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42" y="2244"/>
              <a:ext cx="33" cy="33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5704" name="Oval 1281">
              <a:extLst>
                <a:ext uri="{FF2B5EF4-FFF2-40B4-BE49-F238E27FC236}">
                  <a16:creationId xmlns:a16="http://schemas.microsoft.com/office/drawing/2014/main" id="{F35C6F1C-01BF-55E7-5DDC-821C873DF54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42" y="2244"/>
              <a:ext cx="33" cy="33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5705" name="Oval 1282">
              <a:extLst>
                <a:ext uri="{FF2B5EF4-FFF2-40B4-BE49-F238E27FC236}">
                  <a16:creationId xmlns:a16="http://schemas.microsoft.com/office/drawing/2014/main" id="{71CFF748-FC23-A668-94F6-2C496EB53A5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43" y="2244"/>
              <a:ext cx="33" cy="33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5706" name="Oval 1283">
              <a:extLst>
                <a:ext uri="{FF2B5EF4-FFF2-40B4-BE49-F238E27FC236}">
                  <a16:creationId xmlns:a16="http://schemas.microsoft.com/office/drawing/2014/main" id="{0D7A4A4A-50F9-7C90-15BB-AA58580C326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43" y="2244"/>
              <a:ext cx="33" cy="33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5707" name="Oval 1284">
              <a:extLst>
                <a:ext uri="{FF2B5EF4-FFF2-40B4-BE49-F238E27FC236}">
                  <a16:creationId xmlns:a16="http://schemas.microsoft.com/office/drawing/2014/main" id="{BD6381F9-C193-7963-7C30-DF2783848D8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43" y="2244"/>
              <a:ext cx="33" cy="33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5708" name="Oval 1285">
              <a:extLst>
                <a:ext uri="{FF2B5EF4-FFF2-40B4-BE49-F238E27FC236}">
                  <a16:creationId xmlns:a16="http://schemas.microsoft.com/office/drawing/2014/main" id="{24DF6728-029F-4CB4-FAE8-2B4F17165F9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45" y="2244"/>
              <a:ext cx="32" cy="33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5709" name="Oval 1286">
              <a:extLst>
                <a:ext uri="{FF2B5EF4-FFF2-40B4-BE49-F238E27FC236}">
                  <a16:creationId xmlns:a16="http://schemas.microsoft.com/office/drawing/2014/main" id="{3DCA8F53-D3AF-D7D4-9E16-3F74020515D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45" y="2244"/>
              <a:ext cx="32" cy="33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5710" name="Oval 1287">
              <a:extLst>
                <a:ext uri="{FF2B5EF4-FFF2-40B4-BE49-F238E27FC236}">
                  <a16:creationId xmlns:a16="http://schemas.microsoft.com/office/drawing/2014/main" id="{353D3DB6-7A66-1269-9932-60F674FD4C8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45" y="2244"/>
              <a:ext cx="32" cy="33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5711" name="Oval 1288">
              <a:extLst>
                <a:ext uri="{FF2B5EF4-FFF2-40B4-BE49-F238E27FC236}">
                  <a16:creationId xmlns:a16="http://schemas.microsoft.com/office/drawing/2014/main" id="{A6523828-C5A0-EA5A-79C7-3712AE8090F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46" y="2244"/>
              <a:ext cx="33" cy="33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5712" name="Oval 1289">
              <a:extLst>
                <a:ext uri="{FF2B5EF4-FFF2-40B4-BE49-F238E27FC236}">
                  <a16:creationId xmlns:a16="http://schemas.microsoft.com/office/drawing/2014/main" id="{401525B5-325B-73D2-E30E-7F3FDE8628A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46" y="2244"/>
              <a:ext cx="33" cy="33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5713" name="Oval 1290">
              <a:extLst>
                <a:ext uri="{FF2B5EF4-FFF2-40B4-BE49-F238E27FC236}">
                  <a16:creationId xmlns:a16="http://schemas.microsoft.com/office/drawing/2014/main" id="{670578CE-1D1A-D6D5-6621-0790BB20C9E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46" y="2243"/>
              <a:ext cx="33" cy="33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5714" name="Oval 1291">
              <a:extLst>
                <a:ext uri="{FF2B5EF4-FFF2-40B4-BE49-F238E27FC236}">
                  <a16:creationId xmlns:a16="http://schemas.microsoft.com/office/drawing/2014/main" id="{9EA54800-BCE3-5BF6-BFA7-1BF83E47857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46" y="2243"/>
              <a:ext cx="33" cy="33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5715" name="Oval 1292">
              <a:extLst>
                <a:ext uri="{FF2B5EF4-FFF2-40B4-BE49-F238E27FC236}">
                  <a16:creationId xmlns:a16="http://schemas.microsoft.com/office/drawing/2014/main" id="{81492CCC-B2D2-34D6-52B6-53964428800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47" y="2243"/>
              <a:ext cx="33" cy="33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5716" name="Oval 1293">
              <a:extLst>
                <a:ext uri="{FF2B5EF4-FFF2-40B4-BE49-F238E27FC236}">
                  <a16:creationId xmlns:a16="http://schemas.microsoft.com/office/drawing/2014/main" id="{8760544A-7B72-7F06-59AA-99256BFF76E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47" y="2243"/>
              <a:ext cx="33" cy="33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5717" name="Oval 1294">
              <a:extLst>
                <a:ext uri="{FF2B5EF4-FFF2-40B4-BE49-F238E27FC236}">
                  <a16:creationId xmlns:a16="http://schemas.microsoft.com/office/drawing/2014/main" id="{7B326D8E-90CE-1330-79FC-815496D8B81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47" y="2243"/>
              <a:ext cx="33" cy="33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5718" name="Oval 1295">
              <a:extLst>
                <a:ext uri="{FF2B5EF4-FFF2-40B4-BE49-F238E27FC236}">
                  <a16:creationId xmlns:a16="http://schemas.microsoft.com/office/drawing/2014/main" id="{25785F1F-2AB5-E517-3C0D-3D62EB86C0D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49" y="2243"/>
              <a:ext cx="32" cy="33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5719" name="Oval 1296">
              <a:extLst>
                <a:ext uri="{FF2B5EF4-FFF2-40B4-BE49-F238E27FC236}">
                  <a16:creationId xmlns:a16="http://schemas.microsoft.com/office/drawing/2014/main" id="{26920AB1-4A3B-D781-8617-0F3A5B83B81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49" y="2243"/>
              <a:ext cx="32" cy="33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5720" name="Oval 1297">
              <a:extLst>
                <a:ext uri="{FF2B5EF4-FFF2-40B4-BE49-F238E27FC236}">
                  <a16:creationId xmlns:a16="http://schemas.microsoft.com/office/drawing/2014/main" id="{0BB85FA5-0BCB-5865-3B3C-6EB5154DE88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49" y="2243"/>
              <a:ext cx="32" cy="33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5721" name="Oval 1298">
              <a:extLst>
                <a:ext uri="{FF2B5EF4-FFF2-40B4-BE49-F238E27FC236}">
                  <a16:creationId xmlns:a16="http://schemas.microsoft.com/office/drawing/2014/main" id="{505E5677-7400-3BFC-AA86-E09A99E7FE4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50" y="2243"/>
              <a:ext cx="32" cy="33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5722" name="Oval 1299">
              <a:extLst>
                <a:ext uri="{FF2B5EF4-FFF2-40B4-BE49-F238E27FC236}">
                  <a16:creationId xmlns:a16="http://schemas.microsoft.com/office/drawing/2014/main" id="{4760A719-5A29-784D-BF86-740ADF4E5A0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50" y="2243"/>
              <a:ext cx="32" cy="33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5723" name="Oval 1300">
              <a:extLst>
                <a:ext uri="{FF2B5EF4-FFF2-40B4-BE49-F238E27FC236}">
                  <a16:creationId xmlns:a16="http://schemas.microsoft.com/office/drawing/2014/main" id="{22485F72-34EF-C392-2C93-502957F091F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50" y="2243"/>
              <a:ext cx="32" cy="33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5724" name="Oval 1301">
              <a:extLst>
                <a:ext uri="{FF2B5EF4-FFF2-40B4-BE49-F238E27FC236}">
                  <a16:creationId xmlns:a16="http://schemas.microsoft.com/office/drawing/2014/main" id="{8E2403B4-8829-F76D-26E7-6A3E6779F1D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51" y="2243"/>
              <a:ext cx="33" cy="33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5725" name="Oval 1302">
              <a:extLst>
                <a:ext uri="{FF2B5EF4-FFF2-40B4-BE49-F238E27FC236}">
                  <a16:creationId xmlns:a16="http://schemas.microsoft.com/office/drawing/2014/main" id="{D4091100-E90B-ACFA-A55B-36FDA50364C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51" y="2243"/>
              <a:ext cx="33" cy="33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5726" name="Oval 1303">
              <a:extLst>
                <a:ext uri="{FF2B5EF4-FFF2-40B4-BE49-F238E27FC236}">
                  <a16:creationId xmlns:a16="http://schemas.microsoft.com/office/drawing/2014/main" id="{2DA305DA-E876-6E66-F98F-EC167D62B14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51" y="2242"/>
              <a:ext cx="33" cy="32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5727" name="Oval 1304">
              <a:extLst>
                <a:ext uri="{FF2B5EF4-FFF2-40B4-BE49-F238E27FC236}">
                  <a16:creationId xmlns:a16="http://schemas.microsoft.com/office/drawing/2014/main" id="{597B44B2-C017-62E0-8FD4-99AF91C18F9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51" y="2242"/>
              <a:ext cx="33" cy="32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5728" name="Oval 1305">
              <a:extLst>
                <a:ext uri="{FF2B5EF4-FFF2-40B4-BE49-F238E27FC236}">
                  <a16:creationId xmlns:a16="http://schemas.microsoft.com/office/drawing/2014/main" id="{180DA9AE-2EEC-EA42-D7CF-6B7350ED4CA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53" y="2242"/>
              <a:ext cx="32" cy="32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5729" name="Oval 1306">
              <a:extLst>
                <a:ext uri="{FF2B5EF4-FFF2-40B4-BE49-F238E27FC236}">
                  <a16:creationId xmlns:a16="http://schemas.microsoft.com/office/drawing/2014/main" id="{40307ABD-F164-16BF-7EC8-04375B1A5B2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53" y="2242"/>
              <a:ext cx="32" cy="32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5730" name="Oval 1307">
              <a:extLst>
                <a:ext uri="{FF2B5EF4-FFF2-40B4-BE49-F238E27FC236}">
                  <a16:creationId xmlns:a16="http://schemas.microsoft.com/office/drawing/2014/main" id="{AC7BA444-FECC-12DB-9415-0DDA5584219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53" y="2242"/>
              <a:ext cx="32" cy="32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5731" name="Oval 1308">
              <a:extLst>
                <a:ext uri="{FF2B5EF4-FFF2-40B4-BE49-F238E27FC236}">
                  <a16:creationId xmlns:a16="http://schemas.microsoft.com/office/drawing/2014/main" id="{AC6594B6-A589-0B2A-4759-7C6B066580C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54" y="2242"/>
              <a:ext cx="32" cy="32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5732" name="Oval 1309">
              <a:extLst>
                <a:ext uri="{FF2B5EF4-FFF2-40B4-BE49-F238E27FC236}">
                  <a16:creationId xmlns:a16="http://schemas.microsoft.com/office/drawing/2014/main" id="{81BF972C-848A-06A9-24BF-91E4B2F99CF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54" y="2242"/>
              <a:ext cx="32" cy="32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5733" name="Oval 1310">
              <a:extLst>
                <a:ext uri="{FF2B5EF4-FFF2-40B4-BE49-F238E27FC236}">
                  <a16:creationId xmlns:a16="http://schemas.microsoft.com/office/drawing/2014/main" id="{920F3E01-EECA-1633-710B-5480FDF9A53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54" y="2242"/>
              <a:ext cx="32" cy="32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5734" name="Oval 1311">
              <a:extLst>
                <a:ext uri="{FF2B5EF4-FFF2-40B4-BE49-F238E27FC236}">
                  <a16:creationId xmlns:a16="http://schemas.microsoft.com/office/drawing/2014/main" id="{7677C09C-09C7-086F-AB7D-1DD4849EA60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55" y="2242"/>
              <a:ext cx="33" cy="32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5735" name="Oval 1312">
              <a:extLst>
                <a:ext uri="{FF2B5EF4-FFF2-40B4-BE49-F238E27FC236}">
                  <a16:creationId xmlns:a16="http://schemas.microsoft.com/office/drawing/2014/main" id="{5CBFFCA8-B069-B55E-74E4-04049D7B4F4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55" y="2242"/>
              <a:ext cx="33" cy="32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5736" name="Oval 1313">
              <a:extLst>
                <a:ext uri="{FF2B5EF4-FFF2-40B4-BE49-F238E27FC236}">
                  <a16:creationId xmlns:a16="http://schemas.microsoft.com/office/drawing/2014/main" id="{FAC9D6D8-0107-BE19-B8A4-6F06A36D246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55" y="2242"/>
              <a:ext cx="33" cy="32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5737" name="Oval 1314">
              <a:extLst>
                <a:ext uri="{FF2B5EF4-FFF2-40B4-BE49-F238E27FC236}">
                  <a16:creationId xmlns:a16="http://schemas.microsoft.com/office/drawing/2014/main" id="{D86D4AAB-2CAA-36FB-8754-A286A04A56F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56" y="2242"/>
              <a:ext cx="33" cy="32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5738" name="Oval 1315">
              <a:extLst>
                <a:ext uri="{FF2B5EF4-FFF2-40B4-BE49-F238E27FC236}">
                  <a16:creationId xmlns:a16="http://schemas.microsoft.com/office/drawing/2014/main" id="{CA01866B-2D8B-326E-A13C-E45773E5C38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56" y="2242"/>
              <a:ext cx="33" cy="32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5739" name="Oval 1316">
              <a:extLst>
                <a:ext uri="{FF2B5EF4-FFF2-40B4-BE49-F238E27FC236}">
                  <a16:creationId xmlns:a16="http://schemas.microsoft.com/office/drawing/2014/main" id="{BC6ED8FE-1B5A-1328-15AF-FA6265C8E61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56" y="2242"/>
              <a:ext cx="33" cy="32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5740" name="Oval 1317">
              <a:extLst>
                <a:ext uri="{FF2B5EF4-FFF2-40B4-BE49-F238E27FC236}">
                  <a16:creationId xmlns:a16="http://schemas.microsoft.com/office/drawing/2014/main" id="{5F32CBA5-1EAF-140A-8F27-91E13C8C0E8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56" y="2242"/>
              <a:ext cx="33" cy="32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5741" name="Oval 1318">
              <a:extLst>
                <a:ext uri="{FF2B5EF4-FFF2-40B4-BE49-F238E27FC236}">
                  <a16:creationId xmlns:a16="http://schemas.microsoft.com/office/drawing/2014/main" id="{BDD3A916-E5FA-39AF-88D8-C22F305CF61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58" y="2242"/>
              <a:ext cx="32" cy="32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5742" name="Oval 1319">
              <a:extLst>
                <a:ext uri="{FF2B5EF4-FFF2-40B4-BE49-F238E27FC236}">
                  <a16:creationId xmlns:a16="http://schemas.microsoft.com/office/drawing/2014/main" id="{1D86650D-8A7A-BB48-1627-D3C7052B68D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58" y="2242"/>
              <a:ext cx="32" cy="32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5743" name="Oval 1320">
              <a:extLst>
                <a:ext uri="{FF2B5EF4-FFF2-40B4-BE49-F238E27FC236}">
                  <a16:creationId xmlns:a16="http://schemas.microsoft.com/office/drawing/2014/main" id="{0CE85E3D-12B3-C9A4-7259-1C2FC97477C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58" y="2240"/>
              <a:ext cx="32" cy="33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5744" name="Oval 1321">
              <a:extLst>
                <a:ext uri="{FF2B5EF4-FFF2-40B4-BE49-F238E27FC236}">
                  <a16:creationId xmlns:a16="http://schemas.microsoft.com/office/drawing/2014/main" id="{805A07B5-9FA9-EB85-AC39-C71A1889742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59" y="2240"/>
              <a:ext cx="33" cy="33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5745" name="Oval 1322">
              <a:extLst>
                <a:ext uri="{FF2B5EF4-FFF2-40B4-BE49-F238E27FC236}">
                  <a16:creationId xmlns:a16="http://schemas.microsoft.com/office/drawing/2014/main" id="{308B992F-307C-069C-189B-6806F02639C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59" y="2240"/>
              <a:ext cx="33" cy="33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5746" name="Oval 1323">
              <a:extLst>
                <a:ext uri="{FF2B5EF4-FFF2-40B4-BE49-F238E27FC236}">
                  <a16:creationId xmlns:a16="http://schemas.microsoft.com/office/drawing/2014/main" id="{74CA9D61-1783-4F6C-7824-EA95A36FEE4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59" y="2240"/>
              <a:ext cx="33" cy="33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5747" name="Oval 1324">
              <a:extLst>
                <a:ext uri="{FF2B5EF4-FFF2-40B4-BE49-F238E27FC236}">
                  <a16:creationId xmlns:a16="http://schemas.microsoft.com/office/drawing/2014/main" id="{E1ABE5A4-83C3-0EF0-9909-FDF0F60F94B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60" y="2240"/>
              <a:ext cx="33" cy="33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5748" name="Oval 1325">
              <a:extLst>
                <a:ext uri="{FF2B5EF4-FFF2-40B4-BE49-F238E27FC236}">
                  <a16:creationId xmlns:a16="http://schemas.microsoft.com/office/drawing/2014/main" id="{4492DDD6-0A8E-605B-A882-ACA0FBEDF98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60" y="2240"/>
              <a:ext cx="33" cy="33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5749" name="Oval 1326">
              <a:extLst>
                <a:ext uri="{FF2B5EF4-FFF2-40B4-BE49-F238E27FC236}">
                  <a16:creationId xmlns:a16="http://schemas.microsoft.com/office/drawing/2014/main" id="{DC124074-3A74-0181-69FD-1E5314DC0E4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60" y="2240"/>
              <a:ext cx="33" cy="33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5750" name="Oval 1327">
              <a:extLst>
                <a:ext uri="{FF2B5EF4-FFF2-40B4-BE49-F238E27FC236}">
                  <a16:creationId xmlns:a16="http://schemas.microsoft.com/office/drawing/2014/main" id="{3F48C33C-86F9-EFE6-01B3-FAE225B7730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62" y="2240"/>
              <a:ext cx="32" cy="33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5751" name="Oval 1328">
              <a:extLst>
                <a:ext uri="{FF2B5EF4-FFF2-40B4-BE49-F238E27FC236}">
                  <a16:creationId xmlns:a16="http://schemas.microsoft.com/office/drawing/2014/main" id="{205953A0-C731-4A5C-087E-F855885F820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62" y="2240"/>
              <a:ext cx="32" cy="33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5752" name="Oval 1329">
              <a:extLst>
                <a:ext uri="{FF2B5EF4-FFF2-40B4-BE49-F238E27FC236}">
                  <a16:creationId xmlns:a16="http://schemas.microsoft.com/office/drawing/2014/main" id="{BC5BAF2A-0D58-AE55-A307-7EE9E5BA92D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62" y="2240"/>
              <a:ext cx="32" cy="33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5753" name="Oval 1330">
              <a:extLst>
                <a:ext uri="{FF2B5EF4-FFF2-40B4-BE49-F238E27FC236}">
                  <a16:creationId xmlns:a16="http://schemas.microsoft.com/office/drawing/2014/main" id="{57ECB5C6-937E-BF52-4C3D-388F0BBAC8B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62" y="2240"/>
              <a:ext cx="32" cy="33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5754" name="Oval 1331">
              <a:extLst>
                <a:ext uri="{FF2B5EF4-FFF2-40B4-BE49-F238E27FC236}">
                  <a16:creationId xmlns:a16="http://schemas.microsoft.com/office/drawing/2014/main" id="{DD70A14E-43AD-7A40-F489-EDC8E738B92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63" y="2240"/>
              <a:ext cx="32" cy="33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5755" name="Oval 1332">
              <a:extLst>
                <a:ext uri="{FF2B5EF4-FFF2-40B4-BE49-F238E27FC236}">
                  <a16:creationId xmlns:a16="http://schemas.microsoft.com/office/drawing/2014/main" id="{1D3F7165-248E-D89C-8A80-087B84CAA60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63" y="2240"/>
              <a:ext cx="32" cy="33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5756" name="Oval 1333">
              <a:extLst>
                <a:ext uri="{FF2B5EF4-FFF2-40B4-BE49-F238E27FC236}">
                  <a16:creationId xmlns:a16="http://schemas.microsoft.com/office/drawing/2014/main" id="{472706E6-9E0B-6B03-BB2A-326A84AF384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63" y="2240"/>
              <a:ext cx="32" cy="33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5757" name="Oval 1334">
              <a:extLst>
                <a:ext uri="{FF2B5EF4-FFF2-40B4-BE49-F238E27FC236}">
                  <a16:creationId xmlns:a16="http://schemas.microsoft.com/office/drawing/2014/main" id="{C0BD5B44-A369-99B0-1DDF-5594479EDDF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64" y="2240"/>
              <a:ext cx="33" cy="33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5758" name="Oval 1335">
              <a:extLst>
                <a:ext uri="{FF2B5EF4-FFF2-40B4-BE49-F238E27FC236}">
                  <a16:creationId xmlns:a16="http://schemas.microsoft.com/office/drawing/2014/main" id="{B5C36DC4-8AD0-FC7F-D2F7-5216140C56E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64" y="2240"/>
              <a:ext cx="33" cy="33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5759" name="Oval 1336">
              <a:extLst>
                <a:ext uri="{FF2B5EF4-FFF2-40B4-BE49-F238E27FC236}">
                  <a16:creationId xmlns:a16="http://schemas.microsoft.com/office/drawing/2014/main" id="{1B3418D4-12E5-2D6B-3879-422385DF1D7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64" y="2240"/>
              <a:ext cx="33" cy="33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5760" name="Oval 1337">
              <a:extLst>
                <a:ext uri="{FF2B5EF4-FFF2-40B4-BE49-F238E27FC236}">
                  <a16:creationId xmlns:a16="http://schemas.microsoft.com/office/drawing/2014/main" id="{A4920AB9-926B-448E-76F2-3D071554759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66" y="2240"/>
              <a:ext cx="32" cy="33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5761" name="Oval 1338">
              <a:extLst>
                <a:ext uri="{FF2B5EF4-FFF2-40B4-BE49-F238E27FC236}">
                  <a16:creationId xmlns:a16="http://schemas.microsoft.com/office/drawing/2014/main" id="{0EDD78AC-F04C-006A-EC4F-F260570D5D1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66" y="2239"/>
              <a:ext cx="32" cy="33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5762" name="Oval 1339">
              <a:extLst>
                <a:ext uri="{FF2B5EF4-FFF2-40B4-BE49-F238E27FC236}">
                  <a16:creationId xmlns:a16="http://schemas.microsoft.com/office/drawing/2014/main" id="{3B723FAB-0A5D-A03C-DD8A-DD7092F6E4E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66" y="2239"/>
              <a:ext cx="32" cy="33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5763" name="Oval 1340">
              <a:extLst>
                <a:ext uri="{FF2B5EF4-FFF2-40B4-BE49-F238E27FC236}">
                  <a16:creationId xmlns:a16="http://schemas.microsoft.com/office/drawing/2014/main" id="{C95B7CAD-B5D6-C5C3-47D2-2DD98201202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66" y="2239"/>
              <a:ext cx="32" cy="33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5764" name="Oval 1341">
              <a:extLst>
                <a:ext uri="{FF2B5EF4-FFF2-40B4-BE49-F238E27FC236}">
                  <a16:creationId xmlns:a16="http://schemas.microsoft.com/office/drawing/2014/main" id="{E643F304-8A17-9E7D-6904-0CE32A9C921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67" y="2239"/>
              <a:ext cx="32" cy="33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5765" name="Oval 1342">
              <a:extLst>
                <a:ext uri="{FF2B5EF4-FFF2-40B4-BE49-F238E27FC236}">
                  <a16:creationId xmlns:a16="http://schemas.microsoft.com/office/drawing/2014/main" id="{F0BDAA8A-1A1A-31A1-EE8C-1E6C80F44D3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67" y="2239"/>
              <a:ext cx="32" cy="33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5766" name="Oval 1343">
              <a:extLst>
                <a:ext uri="{FF2B5EF4-FFF2-40B4-BE49-F238E27FC236}">
                  <a16:creationId xmlns:a16="http://schemas.microsoft.com/office/drawing/2014/main" id="{BFED65D4-367C-A6C6-8CBA-00F7086585E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67" y="2239"/>
              <a:ext cx="32" cy="33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5767" name="Oval 1344">
              <a:extLst>
                <a:ext uri="{FF2B5EF4-FFF2-40B4-BE49-F238E27FC236}">
                  <a16:creationId xmlns:a16="http://schemas.microsoft.com/office/drawing/2014/main" id="{3ECD6AA7-F867-13A6-6887-29710ACA00A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68" y="2239"/>
              <a:ext cx="33" cy="33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5768" name="Oval 1345">
              <a:extLst>
                <a:ext uri="{FF2B5EF4-FFF2-40B4-BE49-F238E27FC236}">
                  <a16:creationId xmlns:a16="http://schemas.microsoft.com/office/drawing/2014/main" id="{9401B924-471F-42A0-0207-F453CDDF321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68" y="2239"/>
              <a:ext cx="33" cy="33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5769" name="Oval 1346">
              <a:extLst>
                <a:ext uri="{FF2B5EF4-FFF2-40B4-BE49-F238E27FC236}">
                  <a16:creationId xmlns:a16="http://schemas.microsoft.com/office/drawing/2014/main" id="{29E5DA21-588B-577F-14FD-893BE965701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68" y="2239"/>
              <a:ext cx="33" cy="33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5770" name="Oval 1347">
              <a:extLst>
                <a:ext uri="{FF2B5EF4-FFF2-40B4-BE49-F238E27FC236}">
                  <a16:creationId xmlns:a16="http://schemas.microsoft.com/office/drawing/2014/main" id="{ED7A3544-FA0C-7D15-38CE-35F9AA57360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69" y="2239"/>
              <a:ext cx="33" cy="33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5771" name="Oval 1348">
              <a:extLst>
                <a:ext uri="{FF2B5EF4-FFF2-40B4-BE49-F238E27FC236}">
                  <a16:creationId xmlns:a16="http://schemas.microsoft.com/office/drawing/2014/main" id="{A6754D0F-4285-235B-A782-516150209D7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69" y="2239"/>
              <a:ext cx="33" cy="33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5772" name="Oval 1349">
              <a:extLst>
                <a:ext uri="{FF2B5EF4-FFF2-40B4-BE49-F238E27FC236}">
                  <a16:creationId xmlns:a16="http://schemas.microsoft.com/office/drawing/2014/main" id="{CE26E289-7645-6905-D8B8-1A1F15A8BFF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69" y="2239"/>
              <a:ext cx="33" cy="33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5773" name="Oval 1350">
              <a:extLst>
                <a:ext uri="{FF2B5EF4-FFF2-40B4-BE49-F238E27FC236}">
                  <a16:creationId xmlns:a16="http://schemas.microsoft.com/office/drawing/2014/main" id="{AB420838-60DD-DA10-BCDB-9BC72A3346C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69" y="2239"/>
              <a:ext cx="33" cy="33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5774" name="Oval 1351">
              <a:extLst>
                <a:ext uri="{FF2B5EF4-FFF2-40B4-BE49-F238E27FC236}">
                  <a16:creationId xmlns:a16="http://schemas.microsoft.com/office/drawing/2014/main" id="{0FD06B9F-C711-4DDB-FB43-18E7198F96F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71" y="2239"/>
              <a:ext cx="32" cy="33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5775" name="Oval 1352">
              <a:extLst>
                <a:ext uri="{FF2B5EF4-FFF2-40B4-BE49-F238E27FC236}">
                  <a16:creationId xmlns:a16="http://schemas.microsoft.com/office/drawing/2014/main" id="{3D3BB7B8-6465-D658-DECB-27029F4030F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71" y="2239"/>
              <a:ext cx="32" cy="33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5776" name="Oval 1353">
              <a:extLst>
                <a:ext uri="{FF2B5EF4-FFF2-40B4-BE49-F238E27FC236}">
                  <a16:creationId xmlns:a16="http://schemas.microsoft.com/office/drawing/2014/main" id="{69B5329C-8F76-6C0C-5411-518EB2D99F8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71" y="2239"/>
              <a:ext cx="32" cy="33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5777" name="Oval 1354">
              <a:extLst>
                <a:ext uri="{FF2B5EF4-FFF2-40B4-BE49-F238E27FC236}">
                  <a16:creationId xmlns:a16="http://schemas.microsoft.com/office/drawing/2014/main" id="{61C11300-91F0-5646-2ED7-2F44BE849D1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72" y="2239"/>
              <a:ext cx="33" cy="33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5778" name="Oval 1355">
              <a:extLst>
                <a:ext uri="{FF2B5EF4-FFF2-40B4-BE49-F238E27FC236}">
                  <a16:creationId xmlns:a16="http://schemas.microsoft.com/office/drawing/2014/main" id="{69ABDC19-AD03-1605-F4EB-5D308AD16EC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72" y="2239"/>
              <a:ext cx="33" cy="33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5779" name="Oval 1356">
              <a:extLst>
                <a:ext uri="{FF2B5EF4-FFF2-40B4-BE49-F238E27FC236}">
                  <a16:creationId xmlns:a16="http://schemas.microsoft.com/office/drawing/2014/main" id="{5BAB86AA-CB5E-DFF1-D726-23C1EA8FACD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72" y="2239"/>
              <a:ext cx="33" cy="33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5780" name="Oval 1357">
              <a:extLst>
                <a:ext uri="{FF2B5EF4-FFF2-40B4-BE49-F238E27FC236}">
                  <a16:creationId xmlns:a16="http://schemas.microsoft.com/office/drawing/2014/main" id="{7C726196-032E-5E3E-9A6E-5FA79D08CDB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73" y="2239"/>
              <a:ext cx="33" cy="33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5781" name="Oval 1358">
              <a:extLst>
                <a:ext uri="{FF2B5EF4-FFF2-40B4-BE49-F238E27FC236}">
                  <a16:creationId xmlns:a16="http://schemas.microsoft.com/office/drawing/2014/main" id="{809CE112-BE6E-0D21-8753-265D5009E98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73" y="2238"/>
              <a:ext cx="33" cy="32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5782" name="Oval 1359">
              <a:extLst>
                <a:ext uri="{FF2B5EF4-FFF2-40B4-BE49-F238E27FC236}">
                  <a16:creationId xmlns:a16="http://schemas.microsoft.com/office/drawing/2014/main" id="{A19D468C-9223-0881-44BA-7A1B0A74B82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73" y="2238"/>
              <a:ext cx="33" cy="32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5783" name="Oval 1360">
              <a:extLst>
                <a:ext uri="{FF2B5EF4-FFF2-40B4-BE49-F238E27FC236}">
                  <a16:creationId xmlns:a16="http://schemas.microsoft.com/office/drawing/2014/main" id="{398594DD-708C-190B-4393-4CA4C08D395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73" y="2238"/>
              <a:ext cx="33" cy="32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5784" name="Oval 1361">
              <a:extLst>
                <a:ext uri="{FF2B5EF4-FFF2-40B4-BE49-F238E27FC236}">
                  <a16:creationId xmlns:a16="http://schemas.microsoft.com/office/drawing/2014/main" id="{03A064E1-3332-345D-FFD4-28784003C96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75" y="2238"/>
              <a:ext cx="32" cy="32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5785" name="Oval 1362">
              <a:extLst>
                <a:ext uri="{FF2B5EF4-FFF2-40B4-BE49-F238E27FC236}">
                  <a16:creationId xmlns:a16="http://schemas.microsoft.com/office/drawing/2014/main" id="{3E017CEC-B397-916D-9733-44A20D30537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75" y="2238"/>
              <a:ext cx="32" cy="32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5786" name="Oval 1363">
              <a:extLst>
                <a:ext uri="{FF2B5EF4-FFF2-40B4-BE49-F238E27FC236}">
                  <a16:creationId xmlns:a16="http://schemas.microsoft.com/office/drawing/2014/main" id="{73D042A0-0509-E5AB-E8E0-3D83D7678A2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75" y="2238"/>
              <a:ext cx="32" cy="32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5787" name="Oval 1364">
              <a:extLst>
                <a:ext uri="{FF2B5EF4-FFF2-40B4-BE49-F238E27FC236}">
                  <a16:creationId xmlns:a16="http://schemas.microsoft.com/office/drawing/2014/main" id="{72F101F1-B754-2D7D-29FB-55E894D83DD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76" y="2238"/>
              <a:ext cx="32" cy="32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5788" name="Oval 1365">
              <a:extLst>
                <a:ext uri="{FF2B5EF4-FFF2-40B4-BE49-F238E27FC236}">
                  <a16:creationId xmlns:a16="http://schemas.microsoft.com/office/drawing/2014/main" id="{A0CA51EF-D99B-5A69-DECE-8CE4BF29510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76" y="2238"/>
              <a:ext cx="32" cy="32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5789" name="Oval 1366">
              <a:extLst>
                <a:ext uri="{FF2B5EF4-FFF2-40B4-BE49-F238E27FC236}">
                  <a16:creationId xmlns:a16="http://schemas.microsoft.com/office/drawing/2014/main" id="{705FBD08-A212-3292-5A64-AEC61112E42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76" y="2238"/>
              <a:ext cx="32" cy="32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5790" name="Oval 1367">
              <a:extLst>
                <a:ext uri="{FF2B5EF4-FFF2-40B4-BE49-F238E27FC236}">
                  <a16:creationId xmlns:a16="http://schemas.microsoft.com/office/drawing/2014/main" id="{2A1EA3AD-0868-FD35-523A-DC4F347BF4F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77" y="2238"/>
              <a:ext cx="33" cy="32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5791" name="Oval 1368">
              <a:extLst>
                <a:ext uri="{FF2B5EF4-FFF2-40B4-BE49-F238E27FC236}">
                  <a16:creationId xmlns:a16="http://schemas.microsoft.com/office/drawing/2014/main" id="{65B354F4-A158-AA02-B822-784BE885756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77" y="2238"/>
              <a:ext cx="33" cy="32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5792" name="Oval 1369">
              <a:extLst>
                <a:ext uri="{FF2B5EF4-FFF2-40B4-BE49-F238E27FC236}">
                  <a16:creationId xmlns:a16="http://schemas.microsoft.com/office/drawing/2014/main" id="{1C137E88-D834-34AE-D508-BC5CE9C068D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77" y="2238"/>
              <a:ext cx="33" cy="32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5793" name="Oval 1370">
              <a:extLst>
                <a:ext uri="{FF2B5EF4-FFF2-40B4-BE49-F238E27FC236}">
                  <a16:creationId xmlns:a16="http://schemas.microsoft.com/office/drawing/2014/main" id="{8EDD4FE8-B5EC-01AB-49FA-D2720FD89B1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77" y="2238"/>
              <a:ext cx="33" cy="32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5794" name="Oval 1371">
              <a:extLst>
                <a:ext uri="{FF2B5EF4-FFF2-40B4-BE49-F238E27FC236}">
                  <a16:creationId xmlns:a16="http://schemas.microsoft.com/office/drawing/2014/main" id="{BA96A2BF-F1CD-CFBF-4907-A4067A3C040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79" y="2238"/>
              <a:ext cx="32" cy="32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5795" name="Oval 1372">
              <a:extLst>
                <a:ext uri="{FF2B5EF4-FFF2-40B4-BE49-F238E27FC236}">
                  <a16:creationId xmlns:a16="http://schemas.microsoft.com/office/drawing/2014/main" id="{618D5EA3-4EE3-A9AD-375E-9502FA2FBC0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79" y="2238"/>
              <a:ext cx="32" cy="32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5796" name="Oval 1373">
              <a:extLst>
                <a:ext uri="{FF2B5EF4-FFF2-40B4-BE49-F238E27FC236}">
                  <a16:creationId xmlns:a16="http://schemas.microsoft.com/office/drawing/2014/main" id="{32432DA7-56AA-CBCC-A7DF-0FBD6C0C44B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79" y="2238"/>
              <a:ext cx="32" cy="32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5797" name="Oval 1374">
              <a:extLst>
                <a:ext uri="{FF2B5EF4-FFF2-40B4-BE49-F238E27FC236}">
                  <a16:creationId xmlns:a16="http://schemas.microsoft.com/office/drawing/2014/main" id="{37AC0770-FA99-E1F3-FC74-A080536B59E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80" y="2238"/>
              <a:ext cx="32" cy="32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5798" name="Oval 1375">
              <a:extLst>
                <a:ext uri="{FF2B5EF4-FFF2-40B4-BE49-F238E27FC236}">
                  <a16:creationId xmlns:a16="http://schemas.microsoft.com/office/drawing/2014/main" id="{2FEF274E-EE67-7CE3-6767-A8AA41A99FE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80" y="2238"/>
              <a:ext cx="32" cy="32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5799" name="Oval 1376">
              <a:extLst>
                <a:ext uri="{FF2B5EF4-FFF2-40B4-BE49-F238E27FC236}">
                  <a16:creationId xmlns:a16="http://schemas.microsoft.com/office/drawing/2014/main" id="{9BB2DC1B-5288-5B0C-1538-D5B129FCBCC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80" y="2238"/>
              <a:ext cx="32" cy="32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5800" name="Oval 1377">
              <a:extLst>
                <a:ext uri="{FF2B5EF4-FFF2-40B4-BE49-F238E27FC236}">
                  <a16:creationId xmlns:a16="http://schemas.microsoft.com/office/drawing/2014/main" id="{2618494C-C69D-4392-FBA1-CEF11C34827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81" y="2238"/>
              <a:ext cx="33" cy="32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5801" name="Oval 1378">
              <a:extLst>
                <a:ext uri="{FF2B5EF4-FFF2-40B4-BE49-F238E27FC236}">
                  <a16:creationId xmlns:a16="http://schemas.microsoft.com/office/drawing/2014/main" id="{F7A824B6-DB52-A361-37CC-3FABE199C1B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81" y="2238"/>
              <a:ext cx="33" cy="32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5802" name="Oval 1379">
              <a:extLst>
                <a:ext uri="{FF2B5EF4-FFF2-40B4-BE49-F238E27FC236}">
                  <a16:creationId xmlns:a16="http://schemas.microsoft.com/office/drawing/2014/main" id="{C226FF44-F2A9-31F9-D67A-B68433AE896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81" y="2238"/>
              <a:ext cx="33" cy="32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5803" name="Oval 1380">
              <a:extLst>
                <a:ext uri="{FF2B5EF4-FFF2-40B4-BE49-F238E27FC236}">
                  <a16:creationId xmlns:a16="http://schemas.microsoft.com/office/drawing/2014/main" id="{C30B190C-2B60-2EA4-D57B-5F83D03A979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81" y="2238"/>
              <a:ext cx="33" cy="32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5804" name="Oval 1381">
              <a:extLst>
                <a:ext uri="{FF2B5EF4-FFF2-40B4-BE49-F238E27FC236}">
                  <a16:creationId xmlns:a16="http://schemas.microsoft.com/office/drawing/2014/main" id="{C143EAAB-B39D-E4A2-7D3B-6A31431E89C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82" y="2238"/>
              <a:ext cx="33" cy="32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5805" name="Oval 1382">
              <a:extLst>
                <a:ext uri="{FF2B5EF4-FFF2-40B4-BE49-F238E27FC236}">
                  <a16:creationId xmlns:a16="http://schemas.microsoft.com/office/drawing/2014/main" id="{2A668060-5BB3-708A-1887-13E6DB2CD8B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82" y="2238"/>
              <a:ext cx="33" cy="32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5806" name="Oval 1383">
              <a:extLst>
                <a:ext uri="{FF2B5EF4-FFF2-40B4-BE49-F238E27FC236}">
                  <a16:creationId xmlns:a16="http://schemas.microsoft.com/office/drawing/2014/main" id="{91882099-1A9B-D1F4-6B4E-DE815DFBCFA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82" y="2238"/>
              <a:ext cx="33" cy="32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5807" name="Oval 1384">
              <a:extLst>
                <a:ext uri="{FF2B5EF4-FFF2-40B4-BE49-F238E27FC236}">
                  <a16:creationId xmlns:a16="http://schemas.microsoft.com/office/drawing/2014/main" id="{718BD4DC-BD13-643A-5F12-66C75E042B8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84" y="2237"/>
              <a:ext cx="32" cy="32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5808" name="Oval 1385">
              <a:extLst>
                <a:ext uri="{FF2B5EF4-FFF2-40B4-BE49-F238E27FC236}">
                  <a16:creationId xmlns:a16="http://schemas.microsoft.com/office/drawing/2014/main" id="{399FCF3E-111D-5876-09FA-6DBE4DF4B78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84" y="2237"/>
              <a:ext cx="32" cy="32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5809" name="Oval 1386">
              <a:extLst>
                <a:ext uri="{FF2B5EF4-FFF2-40B4-BE49-F238E27FC236}">
                  <a16:creationId xmlns:a16="http://schemas.microsoft.com/office/drawing/2014/main" id="{33CE6828-3E06-4577-480D-CE164573432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84" y="2237"/>
              <a:ext cx="32" cy="32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5810" name="Oval 1387">
              <a:extLst>
                <a:ext uri="{FF2B5EF4-FFF2-40B4-BE49-F238E27FC236}">
                  <a16:creationId xmlns:a16="http://schemas.microsoft.com/office/drawing/2014/main" id="{0DC7C2DE-D53F-C902-1EDF-C59BCBDD530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85" y="2237"/>
              <a:ext cx="33" cy="32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5811" name="Oval 1388">
              <a:extLst>
                <a:ext uri="{FF2B5EF4-FFF2-40B4-BE49-F238E27FC236}">
                  <a16:creationId xmlns:a16="http://schemas.microsoft.com/office/drawing/2014/main" id="{78DF3618-EB53-06CB-F071-BAC7C9DA692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85" y="2237"/>
              <a:ext cx="33" cy="32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5812" name="Oval 1389">
              <a:extLst>
                <a:ext uri="{FF2B5EF4-FFF2-40B4-BE49-F238E27FC236}">
                  <a16:creationId xmlns:a16="http://schemas.microsoft.com/office/drawing/2014/main" id="{B8D79951-314C-28E2-ADBC-19608D384D2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85" y="2237"/>
              <a:ext cx="33" cy="32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5813" name="Oval 1390">
              <a:extLst>
                <a:ext uri="{FF2B5EF4-FFF2-40B4-BE49-F238E27FC236}">
                  <a16:creationId xmlns:a16="http://schemas.microsoft.com/office/drawing/2014/main" id="{7B00D22A-1853-2C21-E296-1ACD26ACB8E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85" y="2237"/>
              <a:ext cx="33" cy="32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5814" name="Oval 1391">
              <a:extLst>
                <a:ext uri="{FF2B5EF4-FFF2-40B4-BE49-F238E27FC236}">
                  <a16:creationId xmlns:a16="http://schemas.microsoft.com/office/drawing/2014/main" id="{2E42DB61-DB24-8417-B4C4-1D30C8CB6F7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86" y="2237"/>
              <a:ext cx="33" cy="32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5815" name="Oval 1392">
              <a:extLst>
                <a:ext uri="{FF2B5EF4-FFF2-40B4-BE49-F238E27FC236}">
                  <a16:creationId xmlns:a16="http://schemas.microsoft.com/office/drawing/2014/main" id="{A947075C-BCB3-627C-66B2-6CB5C7609BF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86" y="2237"/>
              <a:ext cx="33" cy="32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5816" name="Oval 1393">
              <a:extLst>
                <a:ext uri="{FF2B5EF4-FFF2-40B4-BE49-F238E27FC236}">
                  <a16:creationId xmlns:a16="http://schemas.microsoft.com/office/drawing/2014/main" id="{05A5428B-2053-338B-A984-7F9204BADCC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86" y="2237"/>
              <a:ext cx="33" cy="32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5817" name="Oval 1394">
              <a:extLst>
                <a:ext uri="{FF2B5EF4-FFF2-40B4-BE49-F238E27FC236}">
                  <a16:creationId xmlns:a16="http://schemas.microsoft.com/office/drawing/2014/main" id="{D4AAAAAF-80C3-DADA-5032-FF50423FF9A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88" y="2237"/>
              <a:ext cx="32" cy="32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5818" name="Oval 1395">
              <a:extLst>
                <a:ext uri="{FF2B5EF4-FFF2-40B4-BE49-F238E27FC236}">
                  <a16:creationId xmlns:a16="http://schemas.microsoft.com/office/drawing/2014/main" id="{849D3CA9-76C3-5306-A9CA-62DA2EDC204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88" y="2237"/>
              <a:ext cx="32" cy="32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5819" name="Oval 1396">
              <a:extLst>
                <a:ext uri="{FF2B5EF4-FFF2-40B4-BE49-F238E27FC236}">
                  <a16:creationId xmlns:a16="http://schemas.microsoft.com/office/drawing/2014/main" id="{EB28117D-2A12-8497-0BFD-CBFA57C01CE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88" y="2237"/>
              <a:ext cx="32" cy="32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5820" name="Oval 1397">
              <a:extLst>
                <a:ext uri="{FF2B5EF4-FFF2-40B4-BE49-F238E27FC236}">
                  <a16:creationId xmlns:a16="http://schemas.microsoft.com/office/drawing/2014/main" id="{6F547E93-BD53-93C4-0435-EE575DE4793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89" y="2237"/>
              <a:ext cx="32" cy="32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5821" name="Oval 1398">
              <a:extLst>
                <a:ext uri="{FF2B5EF4-FFF2-40B4-BE49-F238E27FC236}">
                  <a16:creationId xmlns:a16="http://schemas.microsoft.com/office/drawing/2014/main" id="{87C6F7E2-A5FC-A621-9739-4FC090E8C25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89" y="2237"/>
              <a:ext cx="32" cy="32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5822" name="Oval 1399">
              <a:extLst>
                <a:ext uri="{FF2B5EF4-FFF2-40B4-BE49-F238E27FC236}">
                  <a16:creationId xmlns:a16="http://schemas.microsoft.com/office/drawing/2014/main" id="{AAAFDF49-1D2B-9954-FDC6-CA29299725B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89" y="2237"/>
              <a:ext cx="32" cy="32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5823" name="Oval 1400">
              <a:extLst>
                <a:ext uri="{FF2B5EF4-FFF2-40B4-BE49-F238E27FC236}">
                  <a16:creationId xmlns:a16="http://schemas.microsoft.com/office/drawing/2014/main" id="{E8E5586D-8104-1106-6F5A-73AF995F23C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89" y="2237"/>
              <a:ext cx="32" cy="32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5824" name="Oval 1401">
              <a:extLst>
                <a:ext uri="{FF2B5EF4-FFF2-40B4-BE49-F238E27FC236}">
                  <a16:creationId xmlns:a16="http://schemas.microsoft.com/office/drawing/2014/main" id="{34E97416-A0FB-8190-492A-4A8D937D399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90" y="2237"/>
              <a:ext cx="33" cy="32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5825" name="Oval 1402">
              <a:extLst>
                <a:ext uri="{FF2B5EF4-FFF2-40B4-BE49-F238E27FC236}">
                  <a16:creationId xmlns:a16="http://schemas.microsoft.com/office/drawing/2014/main" id="{62B45464-E0BA-3B70-604D-F48F4E7E7BE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90" y="2237"/>
              <a:ext cx="33" cy="32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5826" name="Oval 1403">
              <a:extLst>
                <a:ext uri="{FF2B5EF4-FFF2-40B4-BE49-F238E27FC236}">
                  <a16:creationId xmlns:a16="http://schemas.microsoft.com/office/drawing/2014/main" id="{825B8F9C-6CF1-471A-74A4-9ED75C03102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90" y="2237"/>
              <a:ext cx="33" cy="32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5827" name="Oval 1404">
              <a:extLst>
                <a:ext uri="{FF2B5EF4-FFF2-40B4-BE49-F238E27FC236}">
                  <a16:creationId xmlns:a16="http://schemas.microsoft.com/office/drawing/2014/main" id="{62580F84-5C7E-31B6-31A0-15035CBA217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92" y="2237"/>
              <a:ext cx="32" cy="32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5828" name="Oval 1405">
              <a:extLst>
                <a:ext uri="{FF2B5EF4-FFF2-40B4-BE49-F238E27FC236}">
                  <a16:creationId xmlns:a16="http://schemas.microsoft.com/office/drawing/2014/main" id="{6C69AAAD-0827-2291-B69B-9B4D0B876D2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92" y="2237"/>
              <a:ext cx="32" cy="32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5829" name="Oval 1406">
              <a:extLst>
                <a:ext uri="{FF2B5EF4-FFF2-40B4-BE49-F238E27FC236}">
                  <a16:creationId xmlns:a16="http://schemas.microsoft.com/office/drawing/2014/main" id="{AAFD8CBD-E3DE-273B-C680-F84AD7A9F87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92" y="2237"/>
              <a:ext cx="32" cy="32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5830" name="Oval 1407">
              <a:extLst>
                <a:ext uri="{FF2B5EF4-FFF2-40B4-BE49-F238E27FC236}">
                  <a16:creationId xmlns:a16="http://schemas.microsoft.com/office/drawing/2014/main" id="{56C9D065-5FCE-9E25-880E-C007D6FD85A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92" y="2235"/>
              <a:ext cx="32" cy="33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5831" name="Oval 1408">
              <a:extLst>
                <a:ext uri="{FF2B5EF4-FFF2-40B4-BE49-F238E27FC236}">
                  <a16:creationId xmlns:a16="http://schemas.microsoft.com/office/drawing/2014/main" id="{6E4CDDC3-3C9A-6D5B-7CC3-974B76FE458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93" y="2235"/>
              <a:ext cx="32" cy="33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5832" name="Oval 1409">
              <a:extLst>
                <a:ext uri="{FF2B5EF4-FFF2-40B4-BE49-F238E27FC236}">
                  <a16:creationId xmlns:a16="http://schemas.microsoft.com/office/drawing/2014/main" id="{672FE78F-8766-14AC-377E-8AA281ADEB4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93" y="2235"/>
              <a:ext cx="32" cy="33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5833" name="Oval 1410">
              <a:extLst>
                <a:ext uri="{FF2B5EF4-FFF2-40B4-BE49-F238E27FC236}">
                  <a16:creationId xmlns:a16="http://schemas.microsoft.com/office/drawing/2014/main" id="{4899984B-D3DC-F484-1809-406E4270454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93" y="2235"/>
              <a:ext cx="32" cy="33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</p:grpSp>
      <p:grpSp>
        <p:nvGrpSpPr>
          <p:cNvPr id="14" name="Group 1612">
            <a:extLst>
              <a:ext uri="{FF2B5EF4-FFF2-40B4-BE49-F238E27FC236}">
                <a16:creationId xmlns:a16="http://schemas.microsoft.com/office/drawing/2014/main" id="{F319A226-1F5F-E2F2-01F4-4A5168F8F556}"/>
              </a:ext>
            </a:extLst>
          </p:cNvPr>
          <p:cNvGrpSpPr>
            <a:grpSpLocks/>
          </p:cNvGrpSpPr>
          <p:nvPr/>
        </p:nvGrpSpPr>
        <p:grpSpPr bwMode="auto">
          <a:xfrm>
            <a:off x="4752976" y="3527425"/>
            <a:ext cx="166688" cy="73025"/>
            <a:chOff x="2994" y="2222"/>
            <a:chExt cx="105" cy="46"/>
          </a:xfrm>
        </p:grpSpPr>
        <p:sp>
          <p:nvSpPr>
            <p:cNvPr id="5434" name="Oval 1412">
              <a:extLst>
                <a:ext uri="{FF2B5EF4-FFF2-40B4-BE49-F238E27FC236}">
                  <a16:creationId xmlns:a16="http://schemas.microsoft.com/office/drawing/2014/main" id="{D1E2DAEB-A913-2681-C5C0-527756D59AD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94" y="2235"/>
              <a:ext cx="33" cy="33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5435" name="Oval 1413">
              <a:extLst>
                <a:ext uri="{FF2B5EF4-FFF2-40B4-BE49-F238E27FC236}">
                  <a16:creationId xmlns:a16="http://schemas.microsoft.com/office/drawing/2014/main" id="{19FDBF41-79F0-45C4-AA23-C27AA7F3860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94" y="2235"/>
              <a:ext cx="33" cy="33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5436" name="Oval 1414">
              <a:extLst>
                <a:ext uri="{FF2B5EF4-FFF2-40B4-BE49-F238E27FC236}">
                  <a16:creationId xmlns:a16="http://schemas.microsoft.com/office/drawing/2014/main" id="{ACBE325B-6000-9D7C-67DA-DC29E29C3D8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94" y="2235"/>
              <a:ext cx="33" cy="33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5437" name="Oval 1415">
              <a:extLst>
                <a:ext uri="{FF2B5EF4-FFF2-40B4-BE49-F238E27FC236}">
                  <a16:creationId xmlns:a16="http://schemas.microsoft.com/office/drawing/2014/main" id="{68917355-7416-D0E8-4D7C-2406880C765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95" y="2235"/>
              <a:ext cx="33" cy="33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5438" name="Oval 1416">
              <a:extLst>
                <a:ext uri="{FF2B5EF4-FFF2-40B4-BE49-F238E27FC236}">
                  <a16:creationId xmlns:a16="http://schemas.microsoft.com/office/drawing/2014/main" id="{40F119B7-FCE2-7187-A060-17FA666BDF1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95" y="2235"/>
              <a:ext cx="33" cy="33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5439" name="Oval 1417">
              <a:extLst>
                <a:ext uri="{FF2B5EF4-FFF2-40B4-BE49-F238E27FC236}">
                  <a16:creationId xmlns:a16="http://schemas.microsoft.com/office/drawing/2014/main" id="{96AF6D63-0550-51BC-7517-37B5486F6C2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95" y="2235"/>
              <a:ext cx="33" cy="33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5440" name="Oval 1418">
              <a:extLst>
                <a:ext uri="{FF2B5EF4-FFF2-40B4-BE49-F238E27FC236}">
                  <a16:creationId xmlns:a16="http://schemas.microsoft.com/office/drawing/2014/main" id="{B8C2466F-2BD3-1A05-5300-AFAFC0D27A9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95" y="2235"/>
              <a:ext cx="33" cy="33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5441" name="Oval 1419">
              <a:extLst>
                <a:ext uri="{FF2B5EF4-FFF2-40B4-BE49-F238E27FC236}">
                  <a16:creationId xmlns:a16="http://schemas.microsoft.com/office/drawing/2014/main" id="{FCC982D6-E555-A209-D604-2C9BDE1F6EF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97" y="2235"/>
              <a:ext cx="32" cy="33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5442" name="Oval 1420">
              <a:extLst>
                <a:ext uri="{FF2B5EF4-FFF2-40B4-BE49-F238E27FC236}">
                  <a16:creationId xmlns:a16="http://schemas.microsoft.com/office/drawing/2014/main" id="{2269B41A-F7F1-C0FF-F309-78D18E81F56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97" y="2235"/>
              <a:ext cx="32" cy="33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5443" name="Oval 1421">
              <a:extLst>
                <a:ext uri="{FF2B5EF4-FFF2-40B4-BE49-F238E27FC236}">
                  <a16:creationId xmlns:a16="http://schemas.microsoft.com/office/drawing/2014/main" id="{1595085B-5E3D-5629-C661-79A7C273F1A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97" y="2235"/>
              <a:ext cx="32" cy="33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5444" name="Oval 1422">
              <a:extLst>
                <a:ext uri="{FF2B5EF4-FFF2-40B4-BE49-F238E27FC236}">
                  <a16:creationId xmlns:a16="http://schemas.microsoft.com/office/drawing/2014/main" id="{0D8D7EDE-CAB1-C66C-5A22-C178E14299B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98" y="2235"/>
              <a:ext cx="33" cy="33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5445" name="Oval 1423">
              <a:extLst>
                <a:ext uri="{FF2B5EF4-FFF2-40B4-BE49-F238E27FC236}">
                  <a16:creationId xmlns:a16="http://schemas.microsoft.com/office/drawing/2014/main" id="{71CC27F4-4A39-DBF6-3C59-1ED5FD62B5B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98" y="2235"/>
              <a:ext cx="33" cy="33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5446" name="Oval 1424">
              <a:extLst>
                <a:ext uri="{FF2B5EF4-FFF2-40B4-BE49-F238E27FC236}">
                  <a16:creationId xmlns:a16="http://schemas.microsoft.com/office/drawing/2014/main" id="{B379E1C9-F433-6B82-E06F-52C890A81F4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98" y="2235"/>
              <a:ext cx="33" cy="33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5447" name="Oval 1425">
              <a:extLst>
                <a:ext uri="{FF2B5EF4-FFF2-40B4-BE49-F238E27FC236}">
                  <a16:creationId xmlns:a16="http://schemas.microsoft.com/office/drawing/2014/main" id="{83F41D7B-470A-249E-5DF7-CB7C7201806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98" y="2235"/>
              <a:ext cx="33" cy="33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5448" name="Oval 1426">
              <a:extLst>
                <a:ext uri="{FF2B5EF4-FFF2-40B4-BE49-F238E27FC236}">
                  <a16:creationId xmlns:a16="http://schemas.microsoft.com/office/drawing/2014/main" id="{315EB75B-6865-0D39-2E18-E54EF53E7A0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99" y="2235"/>
              <a:ext cx="33" cy="33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5449" name="Oval 1427">
              <a:extLst>
                <a:ext uri="{FF2B5EF4-FFF2-40B4-BE49-F238E27FC236}">
                  <a16:creationId xmlns:a16="http://schemas.microsoft.com/office/drawing/2014/main" id="{C893E657-C1F3-9AD9-65A1-372202652E3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99" y="2235"/>
              <a:ext cx="33" cy="33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5450" name="Oval 1428">
              <a:extLst>
                <a:ext uri="{FF2B5EF4-FFF2-40B4-BE49-F238E27FC236}">
                  <a16:creationId xmlns:a16="http://schemas.microsoft.com/office/drawing/2014/main" id="{2766AC1F-5DE9-8C1C-DB9C-E8250121F9E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99" y="2235"/>
              <a:ext cx="33" cy="33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5451" name="Oval 1429">
              <a:extLst>
                <a:ext uri="{FF2B5EF4-FFF2-40B4-BE49-F238E27FC236}">
                  <a16:creationId xmlns:a16="http://schemas.microsoft.com/office/drawing/2014/main" id="{5F5A7444-8195-58C8-C681-AEC155B9862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01" y="2235"/>
              <a:ext cx="32" cy="33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5452" name="Oval 1430">
              <a:extLst>
                <a:ext uri="{FF2B5EF4-FFF2-40B4-BE49-F238E27FC236}">
                  <a16:creationId xmlns:a16="http://schemas.microsoft.com/office/drawing/2014/main" id="{2572DE69-8CB1-CE0E-07A8-1702F292FF6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01" y="2234"/>
              <a:ext cx="32" cy="32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5453" name="Oval 1431">
              <a:extLst>
                <a:ext uri="{FF2B5EF4-FFF2-40B4-BE49-F238E27FC236}">
                  <a16:creationId xmlns:a16="http://schemas.microsoft.com/office/drawing/2014/main" id="{14D41C5F-FCA8-3D56-359C-837B8F3A410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01" y="2234"/>
              <a:ext cx="32" cy="32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5454" name="Oval 1432">
              <a:extLst>
                <a:ext uri="{FF2B5EF4-FFF2-40B4-BE49-F238E27FC236}">
                  <a16:creationId xmlns:a16="http://schemas.microsoft.com/office/drawing/2014/main" id="{D5D92D5E-5C5A-C12C-D75A-D142E98F905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01" y="2234"/>
              <a:ext cx="32" cy="32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5455" name="Oval 1433">
              <a:extLst>
                <a:ext uri="{FF2B5EF4-FFF2-40B4-BE49-F238E27FC236}">
                  <a16:creationId xmlns:a16="http://schemas.microsoft.com/office/drawing/2014/main" id="{EBAB0552-0A3A-5F88-7F49-0BB1BEAA6D4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02" y="2234"/>
              <a:ext cx="32" cy="32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5456" name="Oval 1434">
              <a:extLst>
                <a:ext uri="{FF2B5EF4-FFF2-40B4-BE49-F238E27FC236}">
                  <a16:creationId xmlns:a16="http://schemas.microsoft.com/office/drawing/2014/main" id="{1450C903-1D0B-8CFC-1C02-2603096CAD0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02" y="2234"/>
              <a:ext cx="32" cy="32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5457" name="Oval 1435">
              <a:extLst>
                <a:ext uri="{FF2B5EF4-FFF2-40B4-BE49-F238E27FC236}">
                  <a16:creationId xmlns:a16="http://schemas.microsoft.com/office/drawing/2014/main" id="{B80519DA-B113-EDFE-BB5D-76B36104347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02" y="2234"/>
              <a:ext cx="32" cy="32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5458" name="Oval 1436">
              <a:extLst>
                <a:ext uri="{FF2B5EF4-FFF2-40B4-BE49-F238E27FC236}">
                  <a16:creationId xmlns:a16="http://schemas.microsoft.com/office/drawing/2014/main" id="{B232A61C-AB5D-FE84-E9D3-05333D57CFB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03" y="2234"/>
              <a:ext cx="33" cy="32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5459" name="Oval 1437">
              <a:extLst>
                <a:ext uri="{FF2B5EF4-FFF2-40B4-BE49-F238E27FC236}">
                  <a16:creationId xmlns:a16="http://schemas.microsoft.com/office/drawing/2014/main" id="{D695B8DE-F268-46CA-92A2-D17EFFAAD44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03" y="2234"/>
              <a:ext cx="33" cy="32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5460" name="Oval 1438">
              <a:extLst>
                <a:ext uri="{FF2B5EF4-FFF2-40B4-BE49-F238E27FC236}">
                  <a16:creationId xmlns:a16="http://schemas.microsoft.com/office/drawing/2014/main" id="{9F4D8D34-CF13-55CB-DB0B-EC60103E8E6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03" y="2234"/>
              <a:ext cx="33" cy="32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5461" name="Oval 1439">
              <a:extLst>
                <a:ext uri="{FF2B5EF4-FFF2-40B4-BE49-F238E27FC236}">
                  <a16:creationId xmlns:a16="http://schemas.microsoft.com/office/drawing/2014/main" id="{457A81B9-ACDF-2AB1-5140-90CB4DA4E2F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03" y="2234"/>
              <a:ext cx="33" cy="32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5462" name="Oval 1440">
              <a:extLst>
                <a:ext uri="{FF2B5EF4-FFF2-40B4-BE49-F238E27FC236}">
                  <a16:creationId xmlns:a16="http://schemas.microsoft.com/office/drawing/2014/main" id="{7217E30B-F321-FE0A-2495-0E27889F2DC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05" y="2234"/>
              <a:ext cx="32" cy="32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5463" name="Oval 1441">
              <a:extLst>
                <a:ext uri="{FF2B5EF4-FFF2-40B4-BE49-F238E27FC236}">
                  <a16:creationId xmlns:a16="http://schemas.microsoft.com/office/drawing/2014/main" id="{3F4CB0D1-EA0E-6A74-0760-B68AD28D13E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05" y="2234"/>
              <a:ext cx="32" cy="32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5464" name="Oval 1442">
              <a:extLst>
                <a:ext uri="{FF2B5EF4-FFF2-40B4-BE49-F238E27FC236}">
                  <a16:creationId xmlns:a16="http://schemas.microsoft.com/office/drawing/2014/main" id="{8F92D8B3-A004-59E6-B712-A9716DC57CA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05" y="2234"/>
              <a:ext cx="32" cy="32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5465" name="Oval 1443">
              <a:extLst>
                <a:ext uri="{FF2B5EF4-FFF2-40B4-BE49-F238E27FC236}">
                  <a16:creationId xmlns:a16="http://schemas.microsoft.com/office/drawing/2014/main" id="{D55CA3A6-B2EA-819A-58BE-849C58B94F7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06" y="2234"/>
              <a:ext cx="32" cy="32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5466" name="Oval 1444">
              <a:extLst>
                <a:ext uri="{FF2B5EF4-FFF2-40B4-BE49-F238E27FC236}">
                  <a16:creationId xmlns:a16="http://schemas.microsoft.com/office/drawing/2014/main" id="{2C8A0C38-4339-6F4D-AAE7-66BDD133106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06" y="2234"/>
              <a:ext cx="32" cy="32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5467" name="Oval 1445">
              <a:extLst>
                <a:ext uri="{FF2B5EF4-FFF2-40B4-BE49-F238E27FC236}">
                  <a16:creationId xmlns:a16="http://schemas.microsoft.com/office/drawing/2014/main" id="{2A11FD49-4FE9-3505-5089-3858E8DB429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06" y="2234"/>
              <a:ext cx="32" cy="32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5468" name="Oval 1446">
              <a:extLst>
                <a:ext uri="{FF2B5EF4-FFF2-40B4-BE49-F238E27FC236}">
                  <a16:creationId xmlns:a16="http://schemas.microsoft.com/office/drawing/2014/main" id="{2E8E13A0-B46E-3863-1335-8DD5CB27D7A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07" y="2234"/>
              <a:ext cx="33" cy="32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5469" name="Oval 1447">
              <a:extLst>
                <a:ext uri="{FF2B5EF4-FFF2-40B4-BE49-F238E27FC236}">
                  <a16:creationId xmlns:a16="http://schemas.microsoft.com/office/drawing/2014/main" id="{042788DF-D717-2070-CD5D-558B109B830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07" y="2234"/>
              <a:ext cx="33" cy="32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5470" name="Oval 1448">
              <a:extLst>
                <a:ext uri="{FF2B5EF4-FFF2-40B4-BE49-F238E27FC236}">
                  <a16:creationId xmlns:a16="http://schemas.microsoft.com/office/drawing/2014/main" id="{320F92C1-C898-B908-7576-9DAF3D56332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07" y="2234"/>
              <a:ext cx="33" cy="32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5471" name="Oval 1449">
              <a:extLst>
                <a:ext uri="{FF2B5EF4-FFF2-40B4-BE49-F238E27FC236}">
                  <a16:creationId xmlns:a16="http://schemas.microsoft.com/office/drawing/2014/main" id="{C1A18CDF-0C6E-E5A7-6515-7AC12F0672D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07" y="2234"/>
              <a:ext cx="33" cy="32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5472" name="Oval 1450">
              <a:extLst>
                <a:ext uri="{FF2B5EF4-FFF2-40B4-BE49-F238E27FC236}">
                  <a16:creationId xmlns:a16="http://schemas.microsoft.com/office/drawing/2014/main" id="{DFC4D560-15CD-E219-705D-B64FD73EC07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08" y="2234"/>
              <a:ext cx="33" cy="32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5473" name="Oval 1451">
              <a:extLst>
                <a:ext uri="{FF2B5EF4-FFF2-40B4-BE49-F238E27FC236}">
                  <a16:creationId xmlns:a16="http://schemas.microsoft.com/office/drawing/2014/main" id="{24DD756F-13D7-5888-8A6D-B8822F5B6CD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08" y="2234"/>
              <a:ext cx="33" cy="32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5474" name="Oval 1452">
              <a:extLst>
                <a:ext uri="{FF2B5EF4-FFF2-40B4-BE49-F238E27FC236}">
                  <a16:creationId xmlns:a16="http://schemas.microsoft.com/office/drawing/2014/main" id="{7833A496-A475-7836-AC4D-15938946B57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08" y="2233"/>
              <a:ext cx="33" cy="32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5475" name="Oval 1453">
              <a:extLst>
                <a:ext uri="{FF2B5EF4-FFF2-40B4-BE49-F238E27FC236}">
                  <a16:creationId xmlns:a16="http://schemas.microsoft.com/office/drawing/2014/main" id="{5D6F85E7-723E-6B3E-EF41-1F8A97B7456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10" y="2233"/>
              <a:ext cx="32" cy="32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5476" name="Oval 1454">
              <a:extLst>
                <a:ext uri="{FF2B5EF4-FFF2-40B4-BE49-F238E27FC236}">
                  <a16:creationId xmlns:a16="http://schemas.microsoft.com/office/drawing/2014/main" id="{3D9DD8FB-3B93-859D-CB3A-CD3BD56E2C5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10" y="2233"/>
              <a:ext cx="32" cy="32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5477" name="Oval 1455">
              <a:extLst>
                <a:ext uri="{FF2B5EF4-FFF2-40B4-BE49-F238E27FC236}">
                  <a16:creationId xmlns:a16="http://schemas.microsoft.com/office/drawing/2014/main" id="{BD1F3801-FC67-FACF-F0B0-C1FA59852A5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10" y="2233"/>
              <a:ext cx="32" cy="32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5478" name="Oval 1456">
              <a:extLst>
                <a:ext uri="{FF2B5EF4-FFF2-40B4-BE49-F238E27FC236}">
                  <a16:creationId xmlns:a16="http://schemas.microsoft.com/office/drawing/2014/main" id="{FCC58641-140D-9EA2-7310-CF12B266140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10" y="2233"/>
              <a:ext cx="32" cy="32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5479" name="Oval 1457">
              <a:extLst>
                <a:ext uri="{FF2B5EF4-FFF2-40B4-BE49-F238E27FC236}">
                  <a16:creationId xmlns:a16="http://schemas.microsoft.com/office/drawing/2014/main" id="{334E06EB-478F-D4F5-AD05-CFDB3B1E0E3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11" y="2233"/>
              <a:ext cx="33" cy="32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5480" name="Oval 1458">
              <a:extLst>
                <a:ext uri="{FF2B5EF4-FFF2-40B4-BE49-F238E27FC236}">
                  <a16:creationId xmlns:a16="http://schemas.microsoft.com/office/drawing/2014/main" id="{9F732958-2C71-366D-3E94-5D5B4BC05EF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11" y="2233"/>
              <a:ext cx="33" cy="32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5481" name="Oval 1459">
              <a:extLst>
                <a:ext uri="{FF2B5EF4-FFF2-40B4-BE49-F238E27FC236}">
                  <a16:creationId xmlns:a16="http://schemas.microsoft.com/office/drawing/2014/main" id="{998EAEEB-AFB7-AF49-560C-A4CAF5518C8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11" y="2233"/>
              <a:ext cx="33" cy="32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5482" name="Oval 1460">
              <a:extLst>
                <a:ext uri="{FF2B5EF4-FFF2-40B4-BE49-F238E27FC236}">
                  <a16:creationId xmlns:a16="http://schemas.microsoft.com/office/drawing/2014/main" id="{F6693C63-B90C-41BA-81BE-177ADB12349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12" y="2233"/>
              <a:ext cx="33" cy="32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5483" name="Oval 1461">
              <a:extLst>
                <a:ext uri="{FF2B5EF4-FFF2-40B4-BE49-F238E27FC236}">
                  <a16:creationId xmlns:a16="http://schemas.microsoft.com/office/drawing/2014/main" id="{746DD347-94D9-0EB4-9642-893339BC488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12" y="2233"/>
              <a:ext cx="33" cy="32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5484" name="Oval 1462">
              <a:extLst>
                <a:ext uri="{FF2B5EF4-FFF2-40B4-BE49-F238E27FC236}">
                  <a16:creationId xmlns:a16="http://schemas.microsoft.com/office/drawing/2014/main" id="{82E1D7B0-3B7A-2DD3-EEC6-9E18C67D062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12" y="2233"/>
              <a:ext cx="33" cy="32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5485" name="Oval 1463">
              <a:extLst>
                <a:ext uri="{FF2B5EF4-FFF2-40B4-BE49-F238E27FC236}">
                  <a16:creationId xmlns:a16="http://schemas.microsoft.com/office/drawing/2014/main" id="{AD1E151E-DBF3-0EB3-E87B-01D8A27108C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12" y="2233"/>
              <a:ext cx="33" cy="32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5486" name="Oval 1464">
              <a:extLst>
                <a:ext uri="{FF2B5EF4-FFF2-40B4-BE49-F238E27FC236}">
                  <a16:creationId xmlns:a16="http://schemas.microsoft.com/office/drawing/2014/main" id="{D56977B6-EE29-6A34-BCB3-64495DF6150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14" y="2233"/>
              <a:ext cx="32" cy="32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5487" name="Oval 1465">
              <a:extLst>
                <a:ext uri="{FF2B5EF4-FFF2-40B4-BE49-F238E27FC236}">
                  <a16:creationId xmlns:a16="http://schemas.microsoft.com/office/drawing/2014/main" id="{CF00F49D-A4B5-A301-D2BC-EEFDEF3853F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14" y="2233"/>
              <a:ext cx="32" cy="32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5488" name="Oval 1466">
              <a:extLst>
                <a:ext uri="{FF2B5EF4-FFF2-40B4-BE49-F238E27FC236}">
                  <a16:creationId xmlns:a16="http://schemas.microsoft.com/office/drawing/2014/main" id="{14A24607-199C-E570-DCBD-23709712984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14" y="2233"/>
              <a:ext cx="32" cy="32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5489" name="Oval 1467">
              <a:extLst>
                <a:ext uri="{FF2B5EF4-FFF2-40B4-BE49-F238E27FC236}">
                  <a16:creationId xmlns:a16="http://schemas.microsoft.com/office/drawing/2014/main" id="{CC1D43D5-5313-03D1-6278-E8D048DF0DF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15" y="2233"/>
              <a:ext cx="32" cy="32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5490" name="Oval 1468">
              <a:extLst>
                <a:ext uri="{FF2B5EF4-FFF2-40B4-BE49-F238E27FC236}">
                  <a16:creationId xmlns:a16="http://schemas.microsoft.com/office/drawing/2014/main" id="{E75CA73F-A949-A8DE-3B06-FE7CE02CD61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15" y="2233"/>
              <a:ext cx="32" cy="32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5491" name="Oval 1469">
              <a:extLst>
                <a:ext uri="{FF2B5EF4-FFF2-40B4-BE49-F238E27FC236}">
                  <a16:creationId xmlns:a16="http://schemas.microsoft.com/office/drawing/2014/main" id="{7C62E685-2C10-95DC-91AB-C11373C17A6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15" y="2233"/>
              <a:ext cx="32" cy="32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5492" name="Oval 1470">
              <a:extLst>
                <a:ext uri="{FF2B5EF4-FFF2-40B4-BE49-F238E27FC236}">
                  <a16:creationId xmlns:a16="http://schemas.microsoft.com/office/drawing/2014/main" id="{721BD67D-D9ED-F3B8-C82C-0B5208BB3C3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15" y="2233"/>
              <a:ext cx="32" cy="32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5493" name="Oval 1471">
              <a:extLst>
                <a:ext uri="{FF2B5EF4-FFF2-40B4-BE49-F238E27FC236}">
                  <a16:creationId xmlns:a16="http://schemas.microsoft.com/office/drawing/2014/main" id="{011A285A-7652-ABCB-6DC6-49DF7E29CBC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16" y="2231"/>
              <a:ext cx="33" cy="33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5494" name="Oval 1472">
              <a:extLst>
                <a:ext uri="{FF2B5EF4-FFF2-40B4-BE49-F238E27FC236}">
                  <a16:creationId xmlns:a16="http://schemas.microsoft.com/office/drawing/2014/main" id="{2CABF68A-CFFE-B683-BA30-7BAD1655407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16" y="2231"/>
              <a:ext cx="33" cy="33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5495" name="Oval 1473">
              <a:extLst>
                <a:ext uri="{FF2B5EF4-FFF2-40B4-BE49-F238E27FC236}">
                  <a16:creationId xmlns:a16="http://schemas.microsoft.com/office/drawing/2014/main" id="{80800474-5061-30E1-B4F5-10E34F72CDC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16" y="2231"/>
              <a:ext cx="33" cy="33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5496" name="Oval 1474">
              <a:extLst>
                <a:ext uri="{FF2B5EF4-FFF2-40B4-BE49-F238E27FC236}">
                  <a16:creationId xmlns:a16="http://schemas.microsoft.com/office/drawing/2014/main" id="{C57DEBAC-62A7-7947-DBA6-A85708B7B22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18" y="2231"/>
              <a:ext cx="32" cy="33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5497" name="Oval 1475">
              <a:extLst>
                <a:ext uri="{FF2B5EF4-FFF2-40B4-BE49-F238E27FC236}">
                  <a16:creationId xmlns:a16="http://schemas.microsoft.com/office/drawing/2014/main" id="{D5C3E76D-D819-2C09-9B79-D3FADC62F60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18" y="2231"/>
              <a:ext cx="32" cy="33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5498" name="Oval 1476">
              <a:extLst>
                <a:ext uri="{FF2B5EF4-FFF2-40B4-BE49-F238E27FC236}">
                  <a16:creationId xmlns:a16="http://schemas.microsoft.com/office/drawing/2014/main" id="{94617271-3779-9F4E-9740-E9E93A6C9E4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18" y="2231"/>
              <a:ext cx="32" cy="33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5499" name="Oval 1477">
              <a:extLst>
                <a:ext uri="{FF2B5EF4-FFF2-40B4-BE49-F238E27FC236}">
                  <a16:creationId xmlns:a16="http://schemas.microsoft.com/office/drawing/2014/main" id="{2B8932E0-F1A7-F959-78A5-B2B396289F3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18" y="2231"/>
              <a:ext cx="32" cy="33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5500" name="Oval 1478">
              <a:extLst>
                <a:ext uri="{FF2B5EF4-FFF2-40B4-BE49-F238E27FC236}">
                  <a16:creationId xmlns:a16="http://schemas.microsoft.com/office/drawing/2014/main" id="{1C534683-33CB-FE55-16EF-5D603E9473B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19" y="2231"/>
              <a:ext cx="32" cy="33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5501" name="Oval 1479">
              <a:extLst>
                <a:ext uri="{FF2B5EF4-FFF2-40B4-BE49-F238E27FC236}">
                  <a16:creationId xmlns:a16="http://schemas.microsoft.com/office/drawing/2014/main" id="{9E7EAC05-74CB-BBF9-C0FF-41185D25406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19" y="2231"/>
              <a:ext cx="32" cy="33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5502" name="Oval 1480">
              <a:extLst>
                <a:ext uri="{FF2B5EF4-FFF2-40B4-BE49-F238E27FC236}">
                  <a16:creationId xmlns:a16="http://schemas.microsoft.com/office/drawing/2014/main" id="{0B500DD1-3D62-9DDC-135D-A8DD62EE6A5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19" y="2231"/>
              <a:ext cx="32" cy="33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5503" name="Oval 1481">
              <a:extLst>
                <a:ext uri="{FF2B5EF4-FFF2-40B4-BE49-F238E27FC236}">
                  <a16:creationId xmlns:a16="http://schemas.microsoft.com/office/drawing/2014/main" id="{04744147-CF86-E5D3-2C8B-8D7298BEAE1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20" y="2231"/>
              <a:ext cx="33" cy="33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5504" name="Oval 1482">
              <a:extLst>
                <a:ext uri="{FF2B5EF4-FFF2-40B4-BE49-F238E27FC236}">
                  <a16:creationId xmlns:a16="http://schemas.microsoft.com/office/drawing/2014/main" id="{D3F244BA-06EF-B4DE-A4E6-25EBC8D9523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20" y="2231"/>
              <a:ext cx="33" cy="33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5505" name="Oval 1483">
              <a:extLst>
                <a:ext uri="{FF2B5EF4-FFF2-40B4-BE49-F238E27FC236}">
                  <a16:creationId xmlns:a16="http://schemas.microsoft.com/office/drawing/2014/main" id="{E8AA86DB-06A7-E4F6-669C-338DE3F631A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20" y="2231"/>
              <a:ext cx="33" cy="33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5506" name="Oval 1484">
              <a:extLst>
                <a:ext uri="{FF2B5EF4-FFF2-40B4-BE49-F238E27FC236}">
                  <a16:creationId xmlns:a16="http://schemas.microsoft.com/office/drawing/2014/main" id="{BBEDE695-5381-1BA4-EF51-DE83BEAFA0A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20" y="2231"/>
              <a:ext cx="33" cy="33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5507" name="Oval 1485">
              <a:extLst>
                <a:ext uri="{FF2B5EF4-FFF2-40B4-BE49-F238E27FC236}">
                  <a16:creationId xmlns:a16="http://schemas.microsoft.com/office/drawing/2014/main" id="{256AFE35-1C1C-06BE-3015-90D3890AC92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21" y="2231"/>
              <a:ext cx="33" cy="33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5508" name="Oval 1486">
              <a:extLst>
                <a:ext uri="{FF2B5EF4-FFF2-40B4-BE49-F238E27FC236}">
                  <a16:creationId xmlns:a16="http://schemas.microsoft.com/office/drawing/2014/main" id="{91BB6F5C-AF22-F547-421D-6ED038397A7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21" y="2231"/>
              <a:ext cx="33" cy="33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5509" name="Oval 1487">
              <a:extLst>
                <a:ext uri="{FF2B5EF4-FFF2-40B4-BE49-F238E27FC236}">
                  <a16:creationId xmlns:a16="http://schemas.microsoft.com/office/drawing/2014/main" id="{7CA04364-701B-5B10-FAE1-AC0E81FFFFE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21" y="2231"/>
              <a:ext cx="33" cy="33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5510" name="Oval 1488">
              <a:extLst>
                <a:ext uri="{FF2B5EF4-FFF2-40B4-BE49-F238E27FC236}">
                  <a16:creationId xmlns:a16="http://schemas.microsoft.com/office/drawing/2014/main" id="{C78177A0-9D1F-54BA-3A90-054BFC6B656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23" y="2231"/>
              <a:ext cx="32" cy="33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5511" name="Oval 1489">
              <a:extLst>
                <a:ext uri="{FF2B5EF4-FFF2-40B4-BE49-F238E27FC236}">
                  <a16:creationId xmlns:a16="http://schemas.microsoft.com/office/drawing/2014/main" id="{9C373C64-72E7-9CB5-3F16-90E1212692B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23" y="2231"/>
              <a:ext cx="32" cy="33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5512" name="Oval 1490">
              <a:extLst>
                <a:ext uri="{FF2B5EF4-FFF2-40B4-BE49-F238E27FC236}">
                  <a16:creationId xmlns:a16="http://schemas.microsoft.com/office/drawing/2014/main" id="{84F96427-2A8C-2408-6BB9-E487C9BC6EB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23" y="2231"/>
              <a:ext cx="32" cy="33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5513" name="Oval 1491">
              <a:extLst>
                <a:ext uri="{FF2B5EF4-FFF2-40B4-BE49-F238E27FC236}">
                  <a16:creationId xmlns:a16="http://schemas.microsoft.com/office/drawing/2014/main" id="{8FD2C612-0ACB-B036-DCBE-F660A57DF22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23" y="2230"/>
              <a:ext cx="32" cy="33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5514" name="Oval 1492">
              <a:extLst>
                <a:ext uri="{FF2B5EF4-FFF2-40B4-BE49-F238E27FC236}">
                  <a16:creationId xmlns:a16="http://schemas.microsoft.com/office/drawing/2014/main" id="{9D24B4FD-7773-AB42-419C-33F3441AE41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24" y="2230"/>
              <a:ext cx="33" cy="33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5515" name="Oval 1493">
              <a:extLst>
                <a:ext uri="{FF2B5EF4-FFF2-40B4-BE49-F238E27FC236}">
                  <a16:creationId xmlns:a16="http://schemas.microsoft.com/office/drawing/2014/main" id="{AE17E3B1-A1FB-7181-DC44-2699D326BA4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24" y="2230"/>
              <a:ext cx="33" cy="33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5516" name="Oval 1494">
              <a:extLst>
                <a:ext uri="{FF2B5EF4-FFF2-40B4-BE49-F238E27FC236}">
                  <a16:creationId xmlns:a16="http://schemas.microsoft.com/office/drawing/2014/main" id="{66C93640-4B66-C5D2-0FC6-C0A7ACFA564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24" y="2230"/>
              <a:ext cx="33" cy="33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5517" name="Oval 1495">
              <a:extLst>
                <a:ext uri="{FF2B5EF4-FFF2-40B4-BE49-F238E27FC236}">
                  <a16:creationId xmlns:a16="http://schemas.microsoft.com/office/drawing/2014/main" id="{C7E08180-31AA-5142-AB3E-263D5993056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25" y="2230"/>
              <a:ext cx="33" cy="33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5518" name="Oval 1496">
              <a:extLst>
                <a:ext uri="{FF2B5EF4-FFF2-40B4-BE49-F238E27FC236}">
                  <a16:creationId xmlns:a16="http://schemas.microsoft.com/office/drawing/2014/main" id="{84F62C6E-0619-140C-3D46-7C372C6D010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25" y="2230"/>
              <a:ext cx="33" cy="33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5519" name="Oval 1497">
              <a:extLst>
                <a:ext uri="{FF2B5EF4-FFF2-40B4-BE49-F238E27FC236}">
                  <a16:creationId xmlns:a16="http://schemas.microsoft.com/office/drawing/2014/main" id="{DB937F48-250C-E4A4-A221-240C7F86640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25" y="2230"/>
              <a:ext cx="33" cy="33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5520" name="Oval 1498">
              <a:extLst>
                <a:ext uri="{FF2B5EF4-FFF2-40B4-BE49-F238E27FC236}">
                  <a16:creationId xmlns:a16="http://schemas.microsoft.com/office/drawing/2014/main" id="{B4CE3444-DEA0-7B44-1284-B4A9E5CE18D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25" y="2230"/>
              <a:ext cx="33" cy="33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5521" name="Oval 1499">
              <a:extLst>
                <a:ext uri="{FF2B5EF4-FFF2-40B4-BE49-F238E27FC236}">
                  <a16:creationId xmlns:a16="http://schemas.microsoft.com/office/drawing/2014/main" id="{A860F7A4-6E6F-F254-4792-67E78B72ACA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27" y="2230"/>
              <a:ext cx="32" cy="33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5522" name="Oval 1500">
              <a:extLst>
                <a:ext uri="{FF2B5EF4-FFF2-40B4-BE49-F238E27FC236}">
                  <a16:creationId xmlns:a16="http://schemas.microsoft.com/office/drawing/2014/main" id="{EA6F8FD9-F101-3AC3-3148-4B942336087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27" y="2229"/>
              <a:ext cx="32" cy="32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5523" name="Oval 1501">
              <a:extLst>
                <a:ext uri="{FF2B5EF4-FFF2-40B4-BE49-F238E27FC236}">
                  <a16:creationId xmlns:a16="http://schemas.microsoft.com/office/drawing/2014/main" id="{498A338F-22F0-6A9A-EF3E-B55F099E771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27" y="2229"/>
              <a:ext cx="32" cy="32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5524" name="Oval 1502">
              <a:extLst>
                <a:ext uri="{FF2B5EF4-FFF2-40B4-BE49-F238E27FC236}">
                  <a16:creationId xmlns:a16="http://schemas.microsoft.com/office/drawing/2014/main" id="{913A19BB-3C91-8E97-5DA3-FB07813328D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28" y="2229"/>
              <a:ext cx="32" cy="32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5525" name="Oval 1503">
              <a:extLst>
                <a:ext uri="{FF2B5EF4-FFF2-40B4-BE49-F238E27FC236}">
                  <a16:creationId xmlns:a16="http://schemas.microsoft.com/office/drawing/2014/main" id="{B3A18F8B-E175-3FDC-071A-CF6AF754D58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28" y="2229"/>
              <a:ext cx="32" cy="32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5526" name="Oval 1504">
              <a:extLst>
                <a:ext uri="{FF2B5EF4-FFF2-40B4-BE49-F238E27FC236}">
                  <a16:creationId xmlns:a16="http://schemas.microsoft.com/office/drawing/2014/main" id="{7741B3FF-B3DB-A7A4-A2AE-5E0B20F93B9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28" y="2229"/>
              <a:ext cx="32" cy="32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5527" name="Oval 1505">
              <a:extLst>
                <a:ext uri="{FF2B5EF4-FFF2-40B4-BE49-F238E27FC236}">
                  <a16:creationId xmlns:a16="http://schemas.microsoft.com/office/drawing/2014/main" id="{F0E06B7D-6865-3E76-FC9E-BDB248E21FF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28" y="2229"/>
              <a:ext cx="32" cy="32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5528" name="Oval 1506">
              <a:extLst>
                <a:ext uri="{FF2B5EF4-FFF2-40B4-BE49-F238E27FC236}">
                  <a16:creationId xmlns:a16="http://schemas.microsoft.com/office/drawing/2014/main" id="{CD683C47-7253-C350-457E-C52D1FAA7D5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29" y="2229"/>
              <a:ext cx="33" cy="32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5529" name="Oval 1507">
              <a:extLst>
                <a:ext uri="{FF2B5EF4-FFF2-40B4-BE49-F238E27FC236}">
                  <a16:creationId xmlns:a16="http://schemas.microsoft.com/office/drawing/2014/main" id="{E2CAC25F-63E8-3474-7BE6-AFA052AC2EA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29" y="2229"/>
              <a:ext cx="33" cy="32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5530" name="Oval 1508">
              <a:extLst>
                <a:ext uri="{FF2B5EF4-FFF2-40B4-BE49-F238E27FC236}">
                  <a16:creationId xmlns:a16="http://schemas.microsoft.com/office/drawing/2014/main" id="{7A26E089-DE6B-4778-9BF7-05168264E78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29" y="2229"/>
              <a:ext cx="33" cy="32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5531" name="Oval 1509">
              <a:extLst>
                <a:ext uri="{FF2B5EF4-FFF2-40B4-BE49-F238E27FC236}">
                  <a16:creationId xmlns:a16="http://schemas.microsoft.com/office/drawing/2014/main" id="{3A938CC1-5218-8D27-4CC3-7313A5581A5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31" y="2229"/>
              <a:ext cx="32" cy="32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5532" name="Oval 1510">
              <a:extLst>
                <a:ext uri="{FF2B5EF4-FFF2-40B4-BE49-F238E27FC236}">
                  <a16:creationId xmlns:a16="http://schemas.microsoft.com/office/drawing/2014/main" id="{EF89CC96-B91F-FFC4-CD13-0441E089592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31" y="2229"/>
              <a:ext cx="32" cy="32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5533" name="Oval 1511">
              <a:extLst>
                <a:ext uri="{FF2B5EF4-FFF2-40B4-BE49-F238E27FC236}">
                  <a16:creationId xmlns:a16="http://schemas.microsoft.com/office/drawing/2014/main" id="{A3C1DB78-DAEC-9B2E-9C2B-E8FCB2605BC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31" y="2229"/>
              <a:ext cx="32" cy="32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5534" name="Oval 1512">
              <a:extLst>
                <a:ext uri="{FF2B5EF4-FFF2-40B4-BE49-F238E27FC236}">
                  <a16:creationId xmlns:a16="http://schemas.microsoft.com/office/drawing/2014/main" id="{81BE8273-D8BD-310B-3548-EC5E6221947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31" y="2229"/>
              <a:ext cx="32" cy="32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5535" name="Oval 1513">
              <a:extLst>
                <a:ext uri="{FF2B5EF4-FFF2-40B4-BE49-F238E27FC236}">
                  <a16:creationId xmlns:a16="http://schemas.microsoft.com/office/drawing/2014/main" id="{57E59ACC-8AA6-18B6-2A68-2AB77E6E91A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32" y="2229"/>
              <a:ext cx="32" cy="32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5536" name="Oval 1514">
              <a:extLst>
                <a:ext uri="{FF2B5EF4-FFF2-40B4-BE49-F238E27FC236}">
                  <a16:creationId xmlns:a16="http://schemas.microsoft.com/office/drawing/2014/main" id="{F332956F-FC87-5E01-D72E-32839C55000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32" y="2229"/>
              <a:ext cx="32" cy="32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5537" name="Oval 1515">
              <a:extLst>
                <a:ext uri="{FF2B5EF4-FFF2-40B4-BE49-F238E27FC236}">
                  <a16:creationId xmlns:a16="http://schemas.microsoft.com/office/drawing/2014/main" id="{8AB7DC01-AAC9-E9E3-A73E-26C6867B24E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32" y="2229"/>
              <a:ext cx="32" cy="32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5538" name="Oval 1516">
              <a:extLst>
                <a:ext uri="{FF2B5EF4-FFF2-40B4-BE49-F238E27FC236}">
                  <a16:creationId xmlns:a16="http://schemas.microsoft.com/office/drawing/2014/main" id="{E0DFDCBF-ED5E-9E4B-5D2C-9BF6E9A6DE8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32" y="2229"/>
              <a:ext cx="32" cy="32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5539" name="Oval 1517">
              <a:extLst>
                <a:ext uri="{FF2B5EF4-FFF2-40B4-BE49-F238E27FC236}">
                  <a16:creationId xmlns:a16="http://schemas.microsoft.com/office/drawing/2014/main" id="{111FBB7C-0B4E-AE7E-0EEB-9C8848A94F0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33" y="2229"/>
              <a:ext cx="33" cy="32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5540" name="Oval 1518">
              <a:extLst>
                <a:ext uri="{FF2B5EF4-FFF2-40B4-BE49-F238E27FC236}">
                  <a16:creationId xmlns:a16="http://schemas.microsoft.com/office/drawing/2014/main" id="{58C299AE-B94F-E71D-EF2A-4C6AAEF8A1C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33" y="2229"/>
              <a:ext cx="33" cy="32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5541" name="Oval 1519">
              <a:extLst>
                <a:ext uri="{FF2B5EF4-FFF2-40B4-BE49-F238E27FC236}">
                  <a16:creationId xmlns:a16="http://schemas.microsoft.com/office/drawing/2014/main" id="{F542C9F7-B645-0405-BD6C-0DAA4216C6F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33" y="2229"/>
              <a:ext cx="33" cy="32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5542" name="Oval 1520">
              <a:extLst>
                <a:ext uri="{FF2B5EF4-FFF2-40B4-BE49-F238E27FC236}">
                  <a16:creationId xmlns:a16="http://schemas.microsoft.com/office/drawing/2014/main" id="{7D6F1AAD-79D9-8A2E-70BB-4221B95A63C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34" y="2229"/>
              <a:ext cx="33" cy="32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5543" name="Oval 1521">
              <a:extLst>
                <a:ext uri="{FF2B5EF4-FFF2-40B4-BE49-F238E27FC236}">
                  <a16:creationId xmlns:a16="http://schemas.microsoft.com/office/drawing/2014/main" id="{684D8FCD-327C-0C45-4C79-04B36D9CDE4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34" y="2229"/>
              <a:ext cx="33" cy="32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5544" name="Oval 1522">
              <a:extLst>
                <a:ext uri="{FF2B5EF4-FFF2-40B4-BE49-F238E27FC236}">
                  <a16:creationId xmlns:a16="http://schemas.microsoft.com/office/drawing/2014/main" id="{E846F50C-3BA8-9F93-2A21-056934F76EA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34" y="2229"/>
              <a:ext cx="33" cy="32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5545" name="Oval 1523">
              <a:extLst>
                <a:ext uri="{FF2B5EF4-FFF2-40B4-BE49-F238E27FC236}">
                  <a16:creationId xmlns:a16="http://schemas.microsoft.com/office/drawing/2014/main" id="{A90C282C-AE20-9391-678B-691A672C74F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34" y="2229"/>
              <a:ext cx="33" cy="32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5546" name="Oval 1524">
              <a:extLst>
                <a:ext uri="{FF2B5EF4-FFF2-40B4-BE49-F238E27FC236}">
                  <a16:creationId xmlns:a16="http://schemas.microsoft.com/office/drawing/2014/main" id="{74EE2308-B3EC-13CB-8AC2-68A03C1EE90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36" y="2229"/>
              <a:ext cx="32" cy="32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5547" name="Oval 1525">
              <a:extLst>
                <a:ext uri="{FF2B5EF4-FFF2-40B4-BE49-F238E27FC236}">
                  <a16:creationId xmlns:a16="http://schemas.microsoft.com/office/drawing/2014/main" id="{40FD8AAB-C63C-CED6-6A88-C230CE842DB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36" y="2229"/>
              <a:ext cx="32" cy="32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5548" name="Oval 1526">
              <a:extLst>
                <a:ext uri="{FF2B5EF4-FFF2-40B4-BE49-F238E27FC236}">
                  <a16:creationId xmlns:a16="http://schemas.microsoft.com/office/drawing/2014/main" id="{4914017C-2879-8ADE-3D2F-643E9E47FF5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36" y="2229"/>
              <a:ext cx="32" cy="32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5549" name="Oval 1527">
              <a:extLst>
                <a:ext uri="{FF2B5EF4-FFF2-40B4-BE49-F238E27FC236}">
                  <a16:creationId xmlns:a16="http://schemas.microsoft.com/office/drawing/2014/main" id="{08C1A502-E5A7-2370-80BF-1AAECD7A25B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37" y="2229"/>
              <a:ext cx="33" cy="32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5550" name="Oval 1528">
              <a:extLst>
                <a:ext uri="{FF2B5EF4-FFF2-40B4-BE49-F238E27FC236}">
                  <a16:creationId xmlns:a16="http://schemas.microsoft.com/office/drawing/2014/main" id="{8A8428BB-8D7B-2A92-0579-2689EC7EFE4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37" y="2227"/>
              <a:ext cx="33" cy="33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5551" name="Oval 1529">
              <a:extLst>
                <a:ext uri="{FF2B5EF4-FFF2-40B4-BE49-F238E27FC236}">
                  <a16:creationId xmlns:a16="http://schemas.microsoft.com/office/drawing/2014/main" id="{0B4A160C-0BBC-B98E-7687-D759875FF1F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37" y="2227"/>
              <a:ext cx="33" cy="33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5552" name="Oval 1530">
              <a:extLst>
                <a:ext uri="{FF2B5EF4-FFF2-40B4-BE49-F238E27FC236}">
                  <a16:creationId xmlns:a16="http://schemas.microsoft.com/office/drawing/2014/main" id="{B37FC0B8-22EB-4BC2-9F64-A45273A19A7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37" y="2227"/>
              <a:ext cx="33" cy="33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5553" name="Oval 1531">
              <a:extLst>
                <a:ext uri="{FF2B5EF4-FFF2-40B4-BE49-F238E27FC236}">
                  <a16:creationId xmlns:a16="http://schemas.microsoft.com/office/drawing/2014/main" id="{868C182D-FB32-BB27-BBBB-C96422D9E6E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38" y="2227"/>
              <a:ext cx="33" cy="33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5554" name="Oval 1532">
              <a:extLst>
                <a:ext uri="{FF2B5EF4-FFF2-40B4-BE49-F238E27FC236}">
                  <a16:creationId xmlns:a16="http://schemas.microsoft.com/office/drawing/2014/main" id="{A15CE568-434B-7C23-CFBB-8F347D9BB9D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38" y="2227"/>
              <a:ext cx="33" cy="33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5555" name="Oval 1533">
              <a:extLst>
                <a:ext uri="{FF2B5EF4-FFF2-40B4-BE49-F238E27FC236}">
                  <a16:creationId xmlns:a16="http://schemas.microsoft.com/office/drawing/2014/main" id="{EA5D9CC8-D019-DB20-0DB9-AE9F87B52B5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38" y="2227"/>
              <a:ext cx="33" cy="33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5556" name="Oval 1534">
              <a:extLst>
                <a:ext uri="{FF2B5EF4-FFF2-40B4-BE49-F238E27FC236}">
                  <a16:creationId xmlns:a16="http://schemas.microsoft.com/office/drawing/2014/main" id="{5BE96D48-8BBB-7FB6-5108-B378675E0D8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40" y="2227"/>
              <a:ext cx="32" cy="33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5557" name="Oval 1535">
              <a:extLst>
                <a:ext uri="{FF2B5EF4-FFF2-40B4-BE49-F238E27FC236}">
                  <a16:creationId xmlns:a16="http://schemas.microsoft.com/office/drawing/2014/main" id="{D41D7DA3-A049-DF7B-5388-1B7B1FC55B7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40" y="2227"/>
              <a:ext cx="32" cy="33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5558" name="Oval 1536">
              <a:extLst>
                <a:ext uri="{FF2B5EF4-FFF2-40B4-BE49-F238E27FC236}">
                  <a16:creationId xmlns:a16="http://schemas.microsoft.com/office/drawing/2014/main" id="{BFE9404C-1E03-EA95-598E-99F1B35DAF9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40" y="2227"/>
              <a:ext cx="32" cy="33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5559" name="Oval 1537">
              <a:extLst>
                <a:ext uri="{FF2B5EF4-FFF2-40B4-BE49-F238E27FC236}">
                  <a16:creationId xmlns:a16="http://schemas.microsoft.com/office/drawing/2014/main" id="{59038A55-4B27-21B9-7293-3874E674341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40" y="2227"/>
              <a:ext cx="32" cy="33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5560" name="Oval 1538">
              <a:extLst>
                <a:ext uri="{FF2B5EF4-FFF2-40B4-BE49-F238E27FC236}">
                  <a16:creationId xmlns:a16="http://schemas.microsoft.com/office/drawing/2014/main" id="{D1D1F2E3-977E-5222-B26F-AFBEDD96319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41" y="2227"/>
              <a:ext cx="32" cy="33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5561" name="Oval 1539">
              <a:extLst>
                <a:ext uri="{FF2B5EF4-FFF2-40B4-BE49-F238E27FC236}">
                  <a16:creationId xmlns:a16="http://schemas.microsoft.com/office/drawing/2014/main" id="{407F9892-9873-11AE-1465-621D2FE9ACF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41" y="2227"/>
              <a:ext cx="32" cy="33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5562" name="Oval 1540">
              <a:extLst>
                <a:ext uri="{FF2B5EF4-FFF2-40B4-BE49-F238E27FC236}">
                  <a16:creationId xmlns:a16="http://schemas.microsoft.com/office/drawing/2014/main" id="{D536D5F4-851A-C4C7-E624-D96349CD526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41" y="2227"/>
              <a:ext cx="32" cy="33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5563" name="Oval 1541">
              <a:extLst>
                <a:ext uri="{FF2B5EF4-FFF2-40B4-BE49-F238E27FC236}">
                  <a16:creationId xmlns:a16="http://schemas.microsoft.com/office/drawing/2014/main" id="{3AE0BB66-45A2-705D-3599-461F781A917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41" y="2227"/>
              <a:ext cx="32" cy="33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5564" name="Oval 1542">
              <a:extLst>
                <a:ext uri="{FF2B5EF4-FFF2-40B4-BE49-F238E27FC236}">
                  <a16:creationId xmlns:a16="http://schemas.microsoft.com/office/drawing/2014/main" id="{D50AE6E5-591E-FD50-2829-956B2187062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42" y="2227"/>
              <a:ext cx="33" cy="33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5565" name="Oval 1543">
              <a:extLst>
                <a:ext uri="{FF2B5EF4-FFF2-40B4-BE49-F238E27FC236}">
                  <a16:creationId xmlns:a16="http://schemas.microsoft.com/office/drawing/2014/main" id="{21E938F1-B758-46F9-79A7-ED3A82DE1D0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42" y="2227"/>
              <a:ext cx="33" cy="33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5566" name="Oval 1544">
              <a:extLst>
                <a:ext uri="{FF2B5EF4-FFF2-40B4-BE49-F238E27FC236}">
                  <a16:creationId xmlns:a16="http://schemas.microsoft.com/office/drawing/2014/main" id="{7ABCA049-D9A5-5BB0-F5DA-5F9CC28800E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42" y="2227"/>
              <a:ext cx="33" cy="33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5567" name="Oval 1545">
              <a:extLst>
                <a:ext uri="{FF2B5EF4-FFF2-40B4-BE49-F238E27FC236}">
                  <a16:creationId xmlns:a16="http://schemas.microsoft.com/office/drawing/2014/main" id="{2D2A8A6A-77B8-1B3E-E71C-F12725C870D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44" y="2227"/>
              <a:ext cx="32" cy="33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5568" name="Oval 1546">
              <a:extLst>
                <a:ext uri="{FF2B5EF4-FFF2-40B4-BE49-F238E27FC236}">
                  <a16:creationId xmlns:a16="http://schemas.microsoft.com/office/drawing/2014/main" id="{7D80A549-7218-F34A-649D-9AAAA0E3CFD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44" y="2227"/>
              <a:ext cx="32" cy="33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5569" name="Oval 1547">
              <a:extLst>
                <a:ext uri="{FF2B5EF4-FFF2-40B4-BE49-F238E27FC236}">
                  <a16:creationId xmlns:a16="http://schemas.microsoft.com/office/drawing/2014/main" id="{4BAA344E-6925-0FAC-7A94-B327974BFED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44" y="2226"/>
              <a:ext cx="32" cy="33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5570" name="Oval 1548">
              <a:extLst>
                <a:ext uri="{FF2B5EF4-FFF2-40B4-BE49-F238E27FC236}">
                  <a16:creationId xmlns:a16="http://schemas.microsoft.com/office/drawing/2014/main" id="{8B044EE2-5A53-A7F8-DD61-0FB6B7E7FD5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44" y="2226"/>
              <a:ext cx="32" cy="33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5571" name="Oval 1549">
              <a:extLst>
                <a:ext uri="{FF2B5EF4-FFF2-40B4-BE49-F238E27FC236}">
                  <a16:creationId xmlns:a16="http://schemas.microsoft.com/office/drawing/2014/main" id="{6668DD96-3FA8-4538-25F3-A882EFCE363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45" y="2226"/>
              <a:ext cx="32" cy="33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5572" name="Oval 1550">
              <a:extLst>
                <a:ext uri="{FF2B5EF4-FFF2-40B4-BE49-F238E27FC236}">
                  <a16:creationId xmlns:a16="http://schemas.microsoft.com/office/drawing/2014/main" id="{53158992-EC84-1AC3-AE65-2DAB40245DB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45" y="2226"/>
              <a:ext cx="32" cy="33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5573" name="Oval 1551">
              <a:extLst>
                <a:ext uri="{FF2B5EF4-FFF2-40B4-BE49-F238E27FC236}">
                  <a16:creationId xmlns:a16="http://schemas.microsoft.com/office/drawing/2014/main" id="{32D7B788-1DB4-1E01-0499-18862DBBAAC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45" y="2226"/>
              <a:ext cx="32" cy="33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5574" name="Oval 1552">
              <a:extLst>
                <a:ext uri="{FF2B5EF4-FFF2-40B4-BE49-F238E27FC236}">
                  <a16:creationId xmlns:a16="http://schemas.microsoft.com/office/drawing/2014/main" id="{5A60864E-542B-1E77-449B-F42B43BBAB9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46" y="2226"/>
              <a:ext cx="33" cy="33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5575" name="Oval 1553">
              <a:extLst>
                <a:ext uri="{FF2B5EF4-FFF2-40B4-BE49-F238E27FC236}">
                  <a16:creationId xmlns:a16="http://schemas.microsoft.com/office/drawing/2014/main" id="{C83E1537-C43D-C464-5C50-1EEC53CB5E9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46" y="2226"/>
              <a:ext cx="33" cy="33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5576" name="Oval 1554">
              <a:extLst>
                <a:ext uri="{FF2B5EF4-FFF2-40B4-BE49-F238E27FC236}">
                  <a16:creationId xmlns:a16="http://schemas.microsoft.com/office/drawing/2014/main" id="{2C989711-C858-E7C4-E3FC-AFD58909B7B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46" y="2226"/>
              <a:ext cx="33" cy="33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5577" name="Oval 1555">
              <a:extLst>
                <a:ext uri="{FF2B5EF4-FFF2-40B4-BE49-F238E27FC236}">
                  <a16:creationId xmlns:a16="http://schemas.microsoft.com/office/drawing/2014/main" id="{5BBAF74B-A6E1-B2B7-E34A-C9171810DD7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46" y="2226"/>
              <a:ext cx="33" cy="33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5578" name="Oval 1556">
              <a:extLst>
                <a:ext uri="{FF2B5EF4-FFF2-40B4-BE49-F238E27FC236}">
                  <a16:creationId xmlns:a16="http://schemas.microsoft.com/office/drawing/2014/main" id="{0EE13477-21E9-A0C6-3671-551401140A4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47" y="2226"/>
              <a:ext cx="33" cy="33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5579" name="Oval 1557">
              <a:extLst>
                <a:ext uri="{FF2B5EF4-FFF2-40B4-BE49-F238E27FC236}">
                  <a16:creationId xmlns:a16="http://schemas.microsoft.com/office/drawing/2014/main" id="{E4B1D423-6FEC-28CD-9CF8-632B2A9FBDB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47" y="2226"/>
              <a:ext cx="33" cy="33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5580" name="Oval 1558">
              <a:extLst>
                <a:ext uri="{FF2B5EF4-FFF2-40B4-BE49-F238E27FC236}">
                  <a16:creationId xmlns:a16="http://schemas.microsoft.com/office/drawing/2014/main" id="{015EC111-D60B-6874-0DB2-DE576D65D25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47" y="2226"/>
              <a:ext cx="33" cy="33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5581" name="Oval 1559">
              <a:extLst>
                <a:ext uri="{FF2B5EF4-FFF2-40B4-BE49-F238E27FC236}">
                  <a16:creationId xmlns:a16="http://schemas.microsoft.com/office/drawing/2014/main" id="{B88478A1-C6D0-FD4F-6051-BFA80472417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47" y="2226"/>
              <a:ext cx="33" cy="33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5582" name="Oval 1560">
              <a:extLst>
                <a:ext uri="{FF2B5EF4-FFF2-40B4-BE49-F238E27FC236}">
                  <a16:creationId xmlns:a16="http://schemas.microsoft.com/office/drawing/2014/main" id="{F05955A2-0E88-138F-BF11-141CB7B2C1F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49" y="2225"/>
              <a:ext cx="32" cy="32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5583" name="Oval 1561">
              <a:extLst>
                <a:ext uri="{FF2B5EF4-FFF2-40B4-BE49-F238E27FC236}">
                  <a16:creationId xmlns:a16="http://schemas.microsoft.com/office/drawing/2014/main" id="{4C6C5FE5-D042-7107-C282-F206F5F3AFB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49" y="2225"/>
              <a:ext cx="32" cy="32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5584" name="Oval 1562">
              <a:extLst>
                <a:ext uri="{FF2B5EF4-FFF2-40B4-BE49-F238E27FC236}">
                  <a16:creationId xmlns:a16="http://schemas.microsoft.com/office/drawing/2014/main" id="{E8BBA54E-CBB5-C5B0-5E4C-4773FD25D30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49" y="2225"/>
              <a:ext cx="32" cy="32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5585" name="Oval 1563">
              <a:extLst>
                <a:ext uri="{FF2B5EF4-FFF2-40B4-BE49-F238E27FC236}">
                  <a16:creationId xmlns:a16="http://schemas.microsoft.com/office/drawing/2014/main" id="{1810F26C-CE4C-EB90-B428-A1D068C23C4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50" y="2225"/>
              <a:ext cx="33" cy="32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5586" name="Oval 1564">
              <a:extLst>
                <a:ext uri="{FF2B5EF4-FFF2-40B4-BE49-F238E27FC236}">
                  <a16:creationId xmlns:a16="http://schemas.microsoft.com/office/drawing/2014/main" id="{DF6CA72B-EBE5-248D-E9CE-3CD6F4702F5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50" y="2225"/>
              <a:ext cx="33" cy="32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5587" name="Oval 1565">
              <a:extLst>
                <a:ext uri="{FF2B5EF4-FFF2-40B4-BE49-F238E27FC236}">
                  <a16:creationId xmlns:a16="http://schemas.microsoft.com/office/drawing/2014/main" id="{DB9C8642-3FFA-6865-D593-7B9F3DE7F60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50" y="2225"/>
              <a:ext cx="33" cy="32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5588" name="Oval 1566">
              <a:extLst>
                <a:ext uri="{FF2B5EF4-FFF2-40B4-BE49-F238E27FC236}">
                  <a16:creationId xmlns:a16="http://schemas.microsoft.com/office/drawing/2014/main" id="{F4368A81-43B6-880D-F57B-52ABB440E7F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50" y="2225"/>
              <a:ext cx="33" cy="32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5589" name="Oval 1567">
              <a:extLst>
                <a:ext uri="{FF2B5EF4-FFF2-40B4-BE49-F238E27FC236}">
                  <a16:creationId xmlns:a16="http://schemas.microsoft.com/office/drawing/2014/main" id="{D8C61E01-7BC8-9D10-C4B0-4ADA7BF50AD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51" y="2225"/>
              <a:ext cx="33" cy="32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5590" name="Oval 1568">
              <a:extLst>
                <a:ext uri="{FF2B5EF4-FFF2-40B4-BE49-F238E27FC236}">
                  <a16:creationId xmlns:a16="http://schemas.microsoft.com/office/drawing/2014/main" id="{85910996-EB85-389E-C3FE-9B2802A2FDC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51" y="2225"/>
              <a:ext cx="33" cy="32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5591" name="Oval 1569">
              <a:extLst>
                <a:ext uri="{FF2B5EF4-FFF2-40B4-BE49-F238E27FC236}">
                  <a16:creationId xmlns:a16="http://schemas.microsoft.com/office/drawing/2014/main" id="{E4C83EDA-6F2B-A433-DB35-C9791608F4D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51" y="2225"/>
              <a:ext cx="33" cy="32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5592" name="Oval 1570">
              <a:extLst>
                <a:ext uri="{FF2B5EF4-FFF2-40B4-BE49-F238E27FC236}">
                  <a16:creationId xmlns:a16="http://schemas.microsoft.com/office/drawing/2014/main" id="{ACB93207-E79A-C142-3C10-0108D5740B6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53" y="2225"/>
              <a:ext cx="32" cy="32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5593" name="Oval 1571">
              <a:extLst>
                <a:ext uri="{FF2B5EF4-FFF2-40B4-BE49-F238E27FC236}">
                  <a16:creationId xmlns:a16="http://schemas.microsoft.com/office/drawing/2014/main" id="{C34E7054-5F11-AC3D-212E-CEF696C7B6B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53" y="2225"/>
              <a:ext cx="32" cy="32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5594" name="Oval 1572">
              <a:extLst>
                <a:ext uri="{FF2B5EF4-FFF2-40B4-BE49-F238E27FC236}">
                  <a16:creationId xmlns:a16="http://schemas.microsoft.com/office/drawing/2014/main" id="{B53A0A00-0B71-CEA0-D31C-10C022FC524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53" y="2225"/>
              <a:ext cx="32" cy="32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5595" name="Oval 1573">
              <a:extLst>
                <a:ext uri="{FF2B5EF4-FFF2-40B4-BE49-F238E27FC236}">
                  <a16:creationId xmlns:a16="http://schemas.microsoft.com/office/drawing/2014/main" id="{B7E296B8-D162-066F-6905-EF5C94608DD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53" y="2225"/>
              <a:ext cx="32" cy="32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5596" name="Oval 1574">
              <a:extLst>
                <a:ext uri="{FF2B5EF4-FFF2-40B4-BE49-F238E27FC236}">
                  <a16:creationId xmlns:a16="http://schemas.microsoft.com/office/drawing/2014/main" id="{EF8389AC-8843-0B66-CAD2-FAC4230AA8A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54" y="2225"/>
              <a:ext cx="32" cy="32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5597" name="Oval 1575">
              <a:extLst>
                <a:ext uri="{FF2B5EF4-FFF2-40B4-BE49-F238E27FC236}">
                  <a16:creationId xmlns:a16="http://schemas.microsoft.com/office/drawing/2014/main" id="{4E6CC6AC-3FD1-4A4D-58D1-E9011420E47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54" y="2225"/>
              <a:ext cx="32" cy="32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5598" name="Oval 1576">
              <a:extLst>
                <a:ext uri="{FF2B5EF4-FFF2-40B4-BE49-F238E27FC236}">
                  <a16:creationId xmlns:a16="http://schemas.microsoft.com/office/drawing/2014/main" id="{C24B79AF-F41C-F768-E368-84675CFDF31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54" y="2225"/>
              <a:ext cx="32" cy="32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5599" name="Oval 1577">
              <a:extLst>
                <a:ext uri="{FF2B5EF4-FFF2-40B4-BE49-F238E27FC236}">
                  <a16:creationId xmlns:a16="http://schemas.microsoft.com/office/drawing/2014/main" id="{0CABBEF2-042E-7967-D681-E5DEB3F467F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54" y="2224"/>
              <a:ext cx="32" cy="32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5600" name="Oval 1578">
              <a:extLst>
                <a:ext uri="{FF2B5EF4-FFF2-40B4-BE49-F238E27FC236}">
                  <a16:creationId xmlns:a16="http://schemas.microsoft.com/office/drawing/2014/main" id="{754F0BC7-2D1A-BE07-2CED-0B60DB39544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55" y="2224"/>
              <a:ext cx="33" cy="32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5601" name="Oval 1579">
              <a:extLst>
                <a:ext uri="{FF2B5EF4-FFF2-40B4-BE49-F238E27FC236}">
                  <a16:creationId xmlns:a16="http://schemas.microsoft.com/office/drawing/2014/main" id="{4E5DD826-DA80-B62A-0004-95364A4F1B8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55" y="2224"/>
              <a:ext cx="33" cy="32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5602" name="Oval 1580">
              <a:extLst>
                <a:ext uri="{FF2B5EF4-FFF2-40B4-BE49-F238E27FC236}">
                  <a16:creationId xmlns:a16="http://schemas.microsoft.com/office/drawing/2014/main" id="{9F3C56D1-8DAF-8989-7048-AECEC86587F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55" y="2224"/>
              <a:ext cx="33" cy="32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5603" name="Oval 1581">
              <a:extLst>
                <a:ext uri="{FF2B5EF4-FFF2-40B4-BE49-F238E27FC236}">
                  <a16:creationId xmlns:a16="http://schemas.microsoft.com/office/drawing/2014/main" id="{7FAC551F-8D5C-A2ED-A55F-59C8A256A1E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57" y="2224"/>
              <a:ext cx="32" cy="32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5604" name="Oval 1582">
              <a:extLst>
                <a:ext uri="{FF2B5EF4-FFF2-40B4-BE49-F238E27FC236}">
                  <a16:creationId xmlns:a16="http://schemas.microsoft.com/office/drawing/2014/main" id="{4F5244FB-0D6F-5EC2-1AAA-CCCFDFE8C88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57" y="2224"/>
              <a:ext cx="32" cy="32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5605" name="Oval 1583">
              <a:extLst>
                <a:ext uri="{FF2B5EF4-FFF2-40B4-BE49-F238E27FC236}">
                  <a16:creationId xmlns:a16="http://schemas.microsoft.com/office/drawing/2014/main" id="{4C4797A1-68D0-B0D2-AE78-D083ECB3085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57" y="2224"/>
              <a:ext cx="32" cy="32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5606" name="Oval 1584">
              <a:extLst>
                <a:ext uri="{FF2B5EF4-FFF2-40B4-BE49-F238E27FC236}">
                  <a16:creationId xmlns:a16="http://schemas.microsoft.com/office/drawing/2014/main" id="{48FB8F96-B2BD-AC8C-164F-01218C7EA4D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57" y="2224"/>
              <a:ext cx="32" cy="32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5607" name="Oval 1585">
              <a:extLst>
                <a:ext uri="{FF2B5EF4-FFF2-40B4-BE49-F238E27FC236}">
                  <a16:creationId xmlns:a16="http://schemas.microsoft.com/office/drawing/2014/main" id="{54A8CCE7-02BA-6F89-9BC7-AF9F1C468FB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58" y="2224"/>
              <a:ext cx="32" cy="32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5608" name="Oval 1586">
              <a:extLst>
                <a:ext uri="{FF2B5EF4-FFF2-40B4-BE49-F238E27FC236}">
                  <a16:creationId xmlns:a16="http://schemas.microsoft.com/office/drawing/2014/main" id="{B75F7444-1430-BD9E-F7FC-5CA47264E23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58" y="2224"/>
              <a:ext cx="32" cy="32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5609" name="Oval 1587">
              <a:extLst>
                <a:ext uri="{FF2B5EF4-FFF2-40B4-BE49-F238E27FC236}">
                  <a16:creationId xmlns:a16="http://schemas.microsoft.com/office/drawing/2014/main" id="{CE122C38-3C92-55AC-2AF8-4A2E1C351B4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58" y="2224"/>
              <a:ext cx="32" cy="32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5610" name="Oval 1588">
              <a:extLst>
                <a:ext uri="{FF2B5EF4-FFF2-40B4-BE49-F238E27FC236}">
                  <a16:creationId xmlns:a16="http://schemas.microsoft.com/office/drawing/2014/main" id="{451CAADB-5E20-50C5-1AAE-A014A1BED6C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58" y="2224"/>
              <a:ext cx="32" cy="32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5611" name="Oval 1589">
              <a:extLst>
                <a:ext uri="{FF2B5EF4-FFF2-40B4-BE49-F238E27FC236}">
                  <a16:creationId xmlns:a16="http://schemas.microsoft.com/office/drawing/2014/main" id="{CC7672EB-8F5A-02FE-409E-F4E393F6521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59" y="2224"/>
              <a:ext cx="33" cy="32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5612" name="Oval 1590">
              <a:extLst>
                <a:ext uri="{FF2B5EF4-FFF2-40B4-BE49-F238E27FC236}">
                  <a16:creationId xmlns:a16="http://schemas.microsoft.com/office/drawing/2014/main" id="{5BAACF08-C98B-7960-DDB5-CF3B54D8DD1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59" y="2224"/>
              <a:ext cx="33" cy="32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5613" name="Oval 1591">
              <a:extLst>
                <a:ext uri="{FF2B5EF4-FFF2-40B4-BE49-F238E27FC236}">
                  <a16:creationId xmlns:a16="http://schemas.microsoft.com/office/drawing/2014/main" id="{881C54C0-E563-7D6E-FD55-3490AA5FE4E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59" y="2224"/>
              <a:ext cx="33" cy="32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5614" name="Oval 1592">
              <a:extLst>
                <a:ext uri="{FF2B5EF4-FFF2-40B4-BE49-F238E27FC236}">
                  <a16:creationId xmlns:a16="http://schemas.microsoft.com/office/drawing/2014/main" id="{8DD8EA96-B96A-FB6F-9193-20455902F51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60" y="2224"/>
              <a:ext cx="33" cy="32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5615" name="Oval 1593">
              <a:extLst>
                <a:ext uri="{FF2B5EF4-FFF2-40B4-BE49-F238E27FC236}">
                  <a16:creationId xmlns:a16="http://schemas.microsoft.com/office/drawing/2014/main" id="{10A89FC3-3921-F29E-ECAE-4C3FDD88255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60" y="2224"/>
              <a:ext cx="33" cy="32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5616" name="Oval 1594">
              <a:extLst>
                <a:ext uri="{FF2B5EF4-FFF2-40B4-BE49-F238E27FC236}">
                  <a16:creationId xmlns:a16="http://schemas.microsoft.com/office/drawing/2014/main" id="{F6A5E1CE-C299-CF24-0CBC-27A853169F7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60" y="2224"/>
              <a:ext cx="33" cy="32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5617" name="Oval 1595">
              <a:extLst>
                <a:ext uri="{FF2B5EF4-FFF2-40B4-BE49-F238E27FC236}">
                  <a16:creationId xmlns:a16="http://schemas.microsoft.com/office/drawing/2014/main" id="{FFCA3AA3-AD62-BA92-0653-318EEE4304D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60" y="2222"/>
              <a:ext cx="33" cy="33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5618" name="Oval 1596">
              <a:extLst>
                <a:ext uri="{FF2B5EF4-FFF2-40B4-BE49-F238E27FC236}">
                  <a16:creationId xmlns:a16="http://schemas.microsoft.com/office/drawing/2014/main" id="{526A6B2E-7D45-B8CF-2AE6-032D4494FFE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62" y="2222"/>
              <a:ext cx="32" cy="33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5619" name="Oval 1597">
              <a:extLst>
                <a:ext uri="{FF2B5EF4-FFF2-40B4-BE49-F238E27FC236}">
                  <a16:creationId xmlns:a16="http://schemas.microsoft.com/office/drawing/2014/main" id="{14684C08-B835-A4C7-B709-61F67672CD1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62" y="2222"/>
              <a:ext cx="32" cy="33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5620" name="Oval 1598">
              <a:extLst>
                <a:ext uri="{FF2B5EF4-FFF2-40B4-BE49-F238E27FC236}">
                  <a16:creationId xmlns:a16="http://schemas.microsoft.com/office/drawing/2014/main" id="{6378FA74-C31C-B555-D1FE-89CB284DFB7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62" y="2222"/>
              <a:ext cx="32" cy="33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5621" name="Oval 1599">
              <a:extLst>
                <a:ext uri="{FF2B5EF4-FFF2-40B4-BE49-F238E27FC236}">
                  <a16:creationId xmlns:a16="http://schemas.microsoft.com/office/drawing/2014/main" id="{79A8FA74-1B9E-EF28-B7F5-CB63BAA5A9E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62" y="2222"/>
              <a:ext cx="32" cy="33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5622" name="Oval 1600">
              <a:extLst>
                <a:ext uri="{FF2B5EF4-FFF2-40B4-BE49-F238E27FC236}">
                  <a16:creationId xmlns:a16="http://schemas.microsoft.com/office/drawing/2014/main" id="{51FF0354-23B3-B7AC-63F2-DA215CF632F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63" y="2222"/>
              <a:ext cx="33" cy="33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5623" name="Oval 1601">
              <a:extLst>
                <a:ext uri="{FF2B5EF4-FFF2-40B4-BE49-F238E27FC236}">
                  <a16:creationId xmlns:a16="http://schemas.microsoft.com/office/drawing/2014/main" id="{0064B74F-70AF-AC1B-50AB-5CD53FE3579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63" y="2222"/>
              <a:ext cx="33" cy="33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5624" name="Oval 1602">
              <a:extLst>
                <a:ext uri="{FF2B5EF4-FFF2-40B4-BE49-F238E27FC236}">
                  <a16:creationId xmlns:a16="http://schemas.microsoft.com/office/drawing/2014/main" id="{19ABC7F0-7A75-4D9F-DAD7-F582FB12993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63" y="2222"/>
              <a:ext cx="33" cy="33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5625" name="Oval 1603">
              <a:extLst>
                <a:ext uri="{FF2B5EF4-FFF2-40B4-BE49-F238E27FC236}">
                  <a16:creationId xmlns:a16="http://schemas.microsoft.com/office/drawing/2014/main" id="{1F70FCFD-AAF6-DA38-1CCC-2993A17DF63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64" y="2222"/>
              <a:ext cx="33" cy="33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5626" name="Oval 1604">
              <a:extLst>
                <a:ext uri="{FF2B5EF4-FFF2-40B4-BE49-F238E27FC236}">
                  <a16:creationId xmlns:a16="http://schemas.microsoft.com/office/drawing/2014/main" id="{6B013399-F67A-7DFB-675C-7D031994DF9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64" y="2222"/>
              <a:ext cx="33" cy="33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5627" name="Oval 1605">
              <a:extLst>
                <a:ext uri="{FF2B5EF4-FFF2-40B4-BE49-F238E27FC236}">
                  <a16:creationId xmlns:a16="http://schemas.microsoft.com/office/drawing/2014/main" id="{009D3FCA-4C95-71EF-2D8D-2F016E92BDA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64" y="2222"/>
              <a:ext cx="33" cy="33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5628" name="Oval 1606">
              <a:extLst>
                <a:ext uri="{FF2B5EF4-FFF2-40B4-BE49-F238E27FC236}">
                  <a16:creationId xmlns:a16="http://schemas.microsoft.com/office/drawing/2014/main" id="{AAD19BD1-5D78-3623-173F-B75752C2549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64" y="2222"/>
              <a:ext cx="33" cy="33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5629" name="Oval 1607">
              <a:extLst>
                <a:ext uri="{FF2B5EF4-FFF2-40B4-BE49-F238E27FC236}">
                  <a16:creationId xmlns:a16="http://schemas.microsoft.com/office/drawing/2014/main" id="{A2C39DB9-D8C0-BEF7-AD8A-BAD439AF1FB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66" y="2222"/>
              <a:ext cx="32" cy="33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5630" name="Oval 1608">
              <a:extLst>
                <a:ext uri="{FF2B5EF4-FFF2-40B4-BE49-F238E27FC236}">
                  <a16:creationId xmlns:a16="http://schemas.microsoft.com/office/drawing/2014/main" id="{8A7407C7-F713-D3C9-58B6-F770AF9C671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66" y="2222"/>
              <a:ext cx="32" cy="33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5631" name="Oval 1609">
              <a:extLst>
                <a:ext uri="{FF2B5EF4-FFF2-40B4-BE49-F238E27FC236}">
                  <a16:creationId xmlns:a16="http://schemas.microsoft.com/office/drawing/2014/main" id="{535F517C-9145-950B-64BB-C4E8435C7B8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66" y="2222"/>
              <a:ext cx="32" cy="33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5632" name="Oval 1610">
              <a:extLst>
                <a:ext uri="{FF2B5EF4-FFF2-40B4-BE49-F238E27FC236}">
                  <a16:creationId xmlns:a16="http://schemas.microsoft.com/office/drawing/2014/main" id="{9E840E0D-7DC0-3F7D-FC96-412397BE9E6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66" y="2222"/>
              <a:ext cx="32" cy="33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5633" name="Oval 1611">
              <a:extLst>
                <a:ext uri="{FF2B5EF4-FFF2-40B4-BE49-F238E27FC236}">
                  <a16:creationId xmlns:a16="http://schemas.microsoft.com/office/drawing/2014/main" id="{0258E102-DD18-35E9-2D2C-DB3055C27D1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67" y="2222"/>
              <a:ext cx="32" cy="33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</p:grpSp>
      <p:grpSp>
        <p:nvGrpSpPr>
          <p:cNvPr id="15" name="Group 1813">
            <a:extLst>
              <a:ext uri="{FF2B5EF4-FFF2-40B4-BE49-F238E27FC236}">
                <a16:creationId xmlns:a16="http://schemas.microsoft.com/office/drawing/2014/main" id="{FCE091AC-BDAB-3A18-CBD3-3F16631D892C}"/>
              </a:ext>
            </a:extLst>
          </p:cNvPr>
          <p:cNvGrpSpPr>
            <a:grpSpLocks/>
          </p:cNvGrpSpPr>
          <p:nvPr/>
        </p:nvGrpSpPr>
        <p:grpSpPr bwMode="auto">
          <a:xfrm>
            <a:off x="4868863" y="3506788"/>
            <a:ext cx="158750" cy="73025"/>
            <a:chOff x="3067" y="2209"/>
            <a:chExt cx="100" cy="46"/>
          </a:xfrm>
        </p:grpSpPr>
        <p:sp>
          <p:nvSpPr>
            <p:cNvPr id="5234" name="Oval 1613">
              <a:extLst>
                <a:ext uri="{FF2B5EF4-FFF2-40B4-BE49-F238E27FC236}">
                  <a16:creationId xmlns:a16="http://schemas.microsoft.com/office/drawing/2014/main" id="{AB49ED6B-2BA5-15A5-5D99-CE8374DE70E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67" y="2222"/>
              <a:ext cx="32" cy="33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5235" name="Oval 1614">
              <a:extLst>
                <a:ext uri="{FF2B5EF4-FFF2-40B4-BE49-F238E27FC236}">
                  <a16:creationId xmlns:a16="http://schemas.microsoft.com/office/drawing/2014/main" id="{80E8C881-1D5D-4AC4-539A-6E50E0FC05F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67" y="2222"/>
              <a:ext cx="32" cy="33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5236" name="Oval 1615">
              <a:extLst>
                <a:ext uri="{FF2B5EF4-FFF2-40B4-BE49-F238E27FC236}">
                  <a16:creationId xmlns:a16="http://schemas.microsoft.com/office/drawing/2014/main" id="{7009E831-8846-B3CA-F3D4-8A1505EB20B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68" y="2221"/>
              <a:ext cx="33" cy="32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5237" name="Oval 1616">
              <a:extLst>
                <a:ext uri="{FF2B5EF4-FFF2-40B4-BE49-F238E27FC236}">
                  <a16:creationId xmlns:a16="http://schemas.microsoft.com/office/drawing/2014/main" id="{2413E466-37B8-BF81-2752-9583CCC18A1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68" y="2221"/>
              <a:ext cx="33" cy="32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5238" name="Oval 1617">
              <a:extLst>
                <a:ext uri="{FF2B5EF4-FFF2-40B4-BE49-F238E27FC236}">
                  <a16:creationId xmlns:a16="http://schemas.microsoft.com/office/drawing/2014/main" id="{EF5488A0-5B2C-9780-67A9-B8B27229402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68" y="2221"/>
              <a:ext cx="33" cy="32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5239" name="Oval 1618">
              <a:extLst>
                <a:ext uri="{FF2B5EF4-FFF2-40B4-BE49-F238E27FC236}">
                  <a16:creationId xmlns:a16="http://schemas.microsoft.com/office/drawing/2014/main" id="{06B3A6D6-3C11-B98B-8B36-2EB36D12B70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68" y="2221"/>
              <a:ext cx="33" cy="32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5240" name="Oval 1619">
              <a:extLst>
                <a:ext uri="{FF2B5EF4-FFF2-40B4-BE49-F238E27FC236}">
                  <a16:creationId xmlns:a16="http://schemas.microsoft.com/office/drawing/2014/main" id="{609C0149-A4E1-770E-B03F-B1FB99A0D97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70" y="2221"/>
              <a:ext cx="32" cy="32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5241" name="Oval 1620">
              <a:extLst>
                <a:ext uri="{FF2B5EF4-FFF2-40B4-BE49-F238E27FC236}">
                  <a16:creationId xmlns:a16="http://schemas.microsoft.com/office/drawing/2014/main" id="{F27C4E32-7B0C-2C7F-1708-BD4830B7EE5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70" y="2221"/>
              <a:ext cx="32" cy="32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5242" name="Oval 1621">
              <a:extLst>
                <a:ext uri="{FF2B5EF4-FFF2-40B4-BE49-F238E27FC236}">
                  <a16:creationId xmlns:a16="http://schemas.microsoft.com/office/drawing/2014/main" id="{D82B8E8C-EB8A-23E4-C8EA-E62F9E8F599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70" y="2221"/>
              <a:ext cx="32" cy="32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5243" name="Oval 1622">
              <a:extLst>
                <a:ext uri="{FF2B5EF4-FFF2-40B4-BE49-F238E27FC236}">
                  <a16:creationId xmlns:a16="http://schemas.microsoft.com/office/drawing/2014/main" id="{BAB669DE-A3D5-DD55-1B65-59D6D2E888C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70" y="2221"/>
              <a:ext cx="32" cy="32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5244" name="Oval 1623">
              <a:extLst>
                <a:ext uri="{FF2B5EF4-FFF2-40B4-BE49-F238E27FC236}">
                  <a16:creationId xmlns:a16="http://schemas.microsoft.com/office/drawing/2014/main" id="{84458911-B024-3F38-FC67-FCF6B36DC28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71" y="2221"/>
              <a:ext cx="32" cy="32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5245" name="Oval 1624">
              <a:extLst>
                <a:ext uri="{FF2B5EF4-FFF2-40B4-BE49-F238E27FC236}">
                  <a16:creationId xmlns:a16="http://schemas.microsoft.com/office/drawing/2014/main" id="{D8CE91BD-394E-32C9-E9A7-AA9554F63D8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71" y="2221"/>
              <a:ext cx="32" cy="32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5246" name="Oval 1625">
              <a:extLst>
                <a:ext uri="{FF2B5EF4-FFF2-40B4-BE49-F238E27FC236}">
                  <a16:creationId xmlns:a16="http://schemas.microsoft.com/office/drawing/2014/main" id="{B5A1DC2C-2935-6CEC-8347-54A31827AC0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71" y="2221"/>
              <a:ext cx="32" cy="32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5247" name="Oval 1626">
              <a:extLst>
                <a:ext uri="{FF2B5EF4-FFF2-40B4-BE49-F238E27FC236}">
                  <a16:creationId xmlns:a16="http://schemas.microsoft.com/office/drawing/2014/main" id="{D52AA0C9-80AA-0251-C431-AC3A785F345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72" y="2221"/>
              <a:ext cx="33" cy="32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5248" name="Oval 1627">
              <a:extLst>
                <a:ext uri="{FF2B5EF4-FFF2-40B4-BE49-F238E27FC236}">
                  <a16:creationId xmlns:a16="http://schemas.microsoft.com/office/drawing/2014/main" id="{902AEBB6-C7B6-9BF4-D2D7-0C376C4F608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72" y="2221"/>
              <a:ext cx="33" cy="32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5249" name="Oval 1628">
              <a:extLst>
                <a:ext uri="{FF2B5EF4-FFF2-40B4-BE49-F238E27FC236}">
                  <a16:creationId xmlns:a16="http://schemas.microsoft.com/office/drawing/2014/main" id="{B8CF244B-A31E-778E-C197-51E642E5DA1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72" y="2221"/>
              <a:ext cx="33" cy="32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5250" name="Oval 1629">
              <a:extLst>
                <a:ext uri="{FF2B5EF4-FFF2-40B4-BE49-F238E27FC236}">
                  <a16:creationId xmlns:a16="http://schemas.microsoft.com/office/drawing/2014/main" id="{C7BF65F9-C95D-7748-10FB-2117FD38FBD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72" y="2221"/>
              <a:ext cx="33" cy="32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5251" name="Oval 1630">
              <a:extLst>
                <a:ext uri="{FF2B5EF4-FFF2-40B4-BE49-F238E27FC236}">
                  <a16:creationId xmlns:a16="http://schemas.microsoft.com/office/drawing/2014/main" id="{E71D867F-7F4D-F8FF-2C0A-61E3C186CA8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73" y="2221"/>
              <a:ext cx="33" cy="32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5252" name="Oval 1631">
              <a:extLst>
                <a:ext uri="{FF2B5EF4-FFF2-40B4-BE49-F238E27FC236}">
                  <a16:creationId xmlns:a16="http://schemas.microsoft.com/office/drawing/2014/main" id="{8D461AE3-8F6F-AE44-DB5F-305E75D1114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73" y="2221"/>
              <a:ext cx="33" cy="32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5253" name="Oval 1632">
              <a:extLst>
                <a:ext uri="{FF2B5EF4-FFF2-40B4-BE49-F238E27FC236}">
                  <a16:creationId xmlns:a16="http://schemas.microsoft.com/office/drawing/2014/main" id="{9CF372B5-5A9B-92F4-06DD-00D145CBF94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73" y="2221"/>
              <a:ext cx="33" cy="32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5254" name="Oval 1633">
              <a:extLst>
                <a:ext uri="{FF2B5EF4-FFF2-40B4-BE49-F238E27FC236}">
                  <a16:creationId xmlns:a16="http://schemas.microsoft.com/office/drawing/2014/main" id="{B2072146-CAE2-499D-F212-C35503AB7DD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73" y="2221"/>
              <a:ext cx="33" cy="32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5255" name="Oval 1634">
              <a:extLst>
                <a:ext uri="{FF2B5EF4-FFF2-40B4-BE49-F238E27FC236}">
                  <a16:creationId xmlns:a16="http://schemas.microsoft.com/office/drawing/2014/main" id="{EBB43CB0-7A3B-6075-8AAF-C43A97E4295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75" y="2220"/>
              <a:ext cx="32" cy="32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5256" name="Oval 1635">
              <a:extLst>
                <a:ext uri="{FF2B5EF4-FFF2-40B4-BE49-F238E27FC236}">
                  <a16:creationId xmlns:a16="http://schemas.microsoft.com/office/drawing/2014/main" id="{B9E54DC8-67D7-0334-EAC9-092F2E1CB11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75" y="2220"/>
              <a:ext cx="32" cy="32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5257" name="Oval 1636">
              <a:extLst>
                <a:ext uri="{FF2B5EF4-FFF2-40B4-BE49-F238E27FC236}">
                  <a16:creationId xmlns:a16="http://schemas.microsoft.com/office/drawing/2014/main" id="{5CCA7DDD-8BA1-A8D3-F450-0F73415BF97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75" y="2220"/>
              <a:ext cx="32" cy="32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5258" name="Oval 1637">
              <a:extLst>
                <a:ext uri="{FF2B5EF4-FFF2-40B4-BE49-F238E27FC236}">
                  <a16:creationId xmlns:a16="http://schemas.microsoft.com/office/drawing/2014/main" id="{E2E0425F-D986-ABA9-9BFB-76FD27F99F1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75" y="2220"/>
              <a:ext cx="32" cy="32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5259" name="Oval 1638">
              <a:extLst>
                <a:ext uri="{FF2B5EF4-FFF2-40B4-BE49-F238E27FC236}">
                  <a16:creationId xmlns:a16="http://schemas.microsoft.com/office/drawing/2014/main" id="{9171CE84-9CCF-A5B7-2028-EF6BA8AD607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76" y="2220"/>
              <a:ext cx="33" cy="32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5260" name="Oval 1639">
              <a:extLst>
                <a:ext uri="{FF2B5EF4-FFF2-40B4-BE49-F238E27FC236}">
                  <a16:creationId xmlns:a16="http://schemas.microsoft.com/office/drawing/2014/main" id="{081414A4-F56D-DC22-151C-7905F1C00B2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76" y="2220"/>
              <a:ext cx="33" cy="32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5261" name="Oval 1640">
              <a:extLst>
                <a:ext uri="{FF2B5EF4-FFF2-40B4-BE49-F238E27FC236}">
                  <a16:creationId xmlns:a16="http://schemas.microsoft.com/office/drawing/2014/main" id="{A3CD954C-2455-9731-F35C-0C38AB48AB0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76" y="2220"/>
              <a:ext cx="33" cy="32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5262" name="Oval 1641">
              <a:extLst>
                <a:ext uri="{FF2B5EF4-FFF2-40B4-BE49-F238E27FC236}">
                  <a16:creationId xmlns:a16="http://schemas.microsoft.com/office/drawing/2014/main" id="{39C175F9-CBD8-515C-EB7A-0F625B043FF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77" y="2220"/>
              <a:ext cx="33" cy="32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5263" name="Oval 1642">
              <a:extLst>
                <a:ext uri="{FF2B5EF4-FFF2-40B4-BE49-F238E27FC236}">
                  <a16:creationId xmlns:a16="http://schemas.microsoft.com/office/drawing/2014/main" id="{0CF7EEDE-7E26-31F5-0EE9-34309BD7310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77" y="2220"/>
              <a:ext cx="33" cy="32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5264" name="Oval 1643">
              <a:extLst>
                <a:ext uri="{FF2B5EF4-FFF2-40B4-BE49-F238E27FC236}">
                  <a16:creationId xmlns:a16="http://schemas.microsoft.com/office/drawing/2014/main" id="{14F9A626-8A7E-5787-8A72-5DD84DD902A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77" y="2220"/>
              <a:ext cx="33" cy="32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5265" name="Oval 1644">
              <a:extLst>
                <a:ext uri="{FF2B5EF4-FFF2-40B4-BE49-F238E27FC236}">
                  <a16:creationId xmlns:a16="http://schemas.microsoft.com/office/drawing/2014/main" id="{BE7CB872-C721-D9FF-A5DB-B1C15D0B5FF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77" y="2220"/>
              <a:ext cx="33" cy="32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5266" name="Oval 1645">
              <a:extLst>
                <a:ext uri="{FF2B5EF4-FFF2-40B4-BE49-F238E27FC236}">
                  <a16:creationId xmlns:a16="http://schemas.microsoft.com/office/drawing/2014/main" id="{CA7DED70-F1A0-4392-27CB-9236F50A11F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79" y="2220"/>
              <a:ext cx="32" cy="32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5267" name="Oval 1646">
              <a:extLst>
                <a:ext uri="{FF2B5EF4-FFF2-40B4-BE49-F238E27FC236}">
                  <a16:creationId xmlns:a16="http://schemas.microsoft.com/office/drawing/2014/main" id="{B2871F93-E281-0042-A4C3-3BC6112570F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79" y="2220"/>
              <a:ext cx="32" cy="32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5268" name="Oval 1647">
              <a:extLst>
                <a:ext uri="{FF2B5EF4-FFF2-40B4-BE49-F238E27FC236}">
                  <a16:creationId xmlns:a16="http://schemas.microsoft.com/office/drawing/2014/main" id="{9EA630DE-2395-5A1A-C61E-51A06089595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79" y="2220"/>
              <a:ext cx="32" cy="32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5269" name="Oval 1648">
              <a:extLst>
                <a:ext uri="{FF2B5EF4-FFF2-40B4-BE49-F238E27FC236}">
                  <a16:creationId xmlns:a16="http://schemas.microsoft.com/office/drawing/2014/main" id="{E1339BC6-33A6-3961-79A6-4F92E1A1247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79" y="2220"/>
              <a:ext cx="32" cy="32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5270" name="Oval 1649">
              <a:extLst>
                <a:ext uri="{FF2B5EF4-FFF2-40B4-BE49-F238E27FC236}">
                  <a16:creationId xmlns:a16="http://schemas.microsoft.com/office/drawing/2014/main" id="{0DAC0205-7809-6ED5-1A7D-02E0192305C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80" y="2220"/>
              <a:ext cx="32" cy="32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5271" name="Oval 1650">
              <a:extLst>
                <a:ext uri="{FF2B5EF4-FFF2-40B4-BE49-F238E27FC236}">
                  <a16:creationId xmlns:a16="http://schemas.microsoft.com/office/drawing/2014/main" id="{9EC54492-8C98-80DE-1B7A-ED8E2A78C38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80" y="2220"/>
              <a:ext cx="32" cy="32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5272" name="Oval 1651">
              <a:extLst>
                <a:ext uri="{FF2B5EF4-FFF2-40B4-BE49-F238E27FC236}">
                  <a16:creationId xmlns:a16="http://schemas.microsoft.com/office/drawing/2014/main" id="{1AD17B17-9843-9DAD-30AB-8220236DA12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80" y="2220"/>
              <a:ext cx="32" cy="32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5273" name="Oval 1652">
              <a:extLst>
                <a:ext uri="{FF2B5EF4-FFF2-40B4-BE49-F238E27FC236}">
                  <a16:creationId xmlns:a16="http://schemas.microsoft.com/office/drawing/2014/main" id="{7ABDF5FF-3034-4588-DF4B-0077F296DDA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80" y="2220"/>
              <a:ext cx="32" cy="32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5274" name="Oval 1653">
              <a:extLst>
                <a:ext uri="{FF2B5EF4-FFF2-40B4-BE49-F238E27FC236}">
                  <a16:creationId xmlns:a16="http://schemas.microsoft.com/office/drawing/2014/main" id="{1270EE80-D9D4-6B1F-30EB-C29363E95C3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81" y="2220"/>
              <a:ext cx="33" cy="32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5275" name="Oval 1654">
              <a:extLst>
                <a:ext uri="{FF2B5EF4-FFF2-40B4-BE49-F238E27FC236}">
                  <a16:creationId xmlns:a16="http://schemas.microsoft.com/office/drawing/2014/main" id="{75BF194A-148C-A18E-0221-FDD0AFB6464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81" y="2220"/>
              <a:ext cx="33" cy="32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5276" name="Oval 1655">
              <a:extLst>
                <a:ext uri="{FF2B5EF4-FFF2-40B4-BE49-F238E27FC236}">
                  <a16:creationId xmlns:a16="http://schemas.microsoft.com/office/drawing/2014/main" id="{84ABC0BC-1FEF-C376-B175-FCC54FA521A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81" y="2220"/>
              <a:ext cx="33" cy="32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5277" name="Oval 1656">
              <a:extLst>
                <a:ext uri="{FF2B5EF4-FFF2-40B4-BE49-F238E27FC236}">
                  <a16:creationId xmlns:a16="http://schemas.microsoft.com/office/drawing/2014/main" id="{AD885798-5824-E992-6F93-DDC05028A7E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83" y="2220"/>
              <a:ext cx="32" cy="32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5278" name="Oval 1657">
              <a:extLst>
                <a:ext uri="{FF2B5EF4-FFF2-40B4-BE49-F238E27FC236}">
                  <a16:creationId xmlns:a16="http://schemas.microsoft.com/office/drawing/2014/main" id="{13BD77E0-CD3D-6058-6BA7-2A24635CC6E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83" y="2218"/>
              <a:ext cx="32" cy="33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5279" name="Oval 1658">
              <a:extLst>
                <a:ext uri="{FF2B5EF4-FFF2-40B4-BE49-F238E27FC236}">
                  <a16:creationId xmlns:a16="http://schemas.microsoft.com/office/drawing/2014/main" id="{4F99C1D0-CF16-83BB-2898-15C03B1AEB3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83" y="2218"/>
              <a:ext cx="32" cy="33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5280" name="Oval 1659">
              <a:extLst>
                <a:ext uri="{FF2B5EF4-FFF2-40B4-BE49-F238E27FC236}">
                  <a16:creationId xmlns:a16="http://schemas.microsoft.com/office/drawing/2014/main" id="{D254D9DF-1F5D-6E75-D9CF-2F1DB82D9EF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83" y="2218"/>
              <a:ext cx="32" cy="33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5281" name="Oval 1660">
              <a:extLst>
                <a:ext uri="{FF2B5EF4-FFF2-40B4-BE49-F238E27FC236}">
                  <a16:creationId xmlns:a16="http://schemas.microsoft.com/office/drawing/2014/main" id="{8BD988CD-27E9-25C0-84E9-9721F9E1198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84" y="2218"/>
              <a:ext cx="32" cy="33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5282" name="Oval 1661">
              <a:extLst>
                <a:ext uri="{FF2B5EF4-FFF2-40B4-BE49-F238E27FC236}">
                  <a16:creationId xmlns:a16="http://schemas.microsoft.com/office/drawing/2014/main" id="{1CB6CC1A-41F2-289F-1DD7-6CAB9F24E75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84" y="2218"/>
              <a:ext cx="32" cy="33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5283" name="Oval 1662">
              <a:extLst>
                <a:ext uri="{FF2B5EF4-FFF2-40B4-BE49-F238E27FC236}">
                  <a16:creationId xmlns:a16="http://schemas.microsoft.com/office/drawing/2014/main" id="{DC0A8529-75B1-868D-AA49-AF3D6341AC1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84" y="2218"/>
              <a:ext cx="32" cy="33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5284" name="Oval 1663">
              <a:extLst>
                <a:ext uri="{FF2B5EF4-FFF2-40B4-BE49-F238E27FC236}">
                  <a16:creationId xmlns:a16="http://schemas.microsoft.com/office/drawing/2014/main" id="{252D564B-2850-4658-573A-73A44792370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84" y="2218"/>
              <a:ext cx="32" cy="33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5285" name="Oval 1664">
              <a:extLst>
                <a:ext uri="{FF2B5EF4-FFF2-40B4-BE49-F238E27FC236}">
                  <a16:creationId xmlns:a16="http://schemas.microsoft.com/office/drawing/2014/main" id="{6F01D2A0-3E4A-AA43-A761-FBD1E5E8DC9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85" y="2218"/>
              <a:ext cx="33" cy="33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5286" name="Oval 1665">
              <a:extLst>
                <a:ext uri="{FF2B5EF4-FFF2-40B4-BE49-F238E27FC236}">
                  <a16:creationId xmlns:a16="http://schemas.microsoft.com/office/drawing/2014/main" id="{F93561D0-69C2-44D2-AA1B-73ADC5A6014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85" y="2218"/>
              <a:ext cx="33" cy="33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5287" name="Oval 1666">
              <a:extLst>
                <a:ext uri="{FF2B5EF4-FFF2-40B4-BE49-F238E27FC236}">
                  <a16:creationId xmlns:a16="http://schemas.microsoft.com/office/drawing/2014/main" id="{CA80D743-0C8A-5979-AF9A-67FAF5B6401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85" y="2218"/>
              <a:ext cx="33" cy="33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5288" name="Oval 1667">
              <a:extLst>
                <a:ext uri="{FF2B5EF4-FFF2-40B4-BE49-F238E27FC236}">
                  <a16:creationId xmlns:a16="http://schemas.microsoft.com/office/drawing/2014/main" id="{E5DCE478-F443-E0D2-7C22-B2CBAC759AC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86" y="2218"/>
              <a:ext cx="33" cy="33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5289" name="Oval 1668">
              <a:extLst>
                <a:ext uri="{FF2B5EF4-FFF2-40B4-BE49-F238E27FC236}">
                  <a16:creationId xmlns:a16="http://schemas.microsoft.com/office/drawing/2014/main" id="{A467A6DF-C65F-135E-7DC2-99E91CBF376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86" y="2218"/>
              <a:ext cx="33" cy="33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5290" name="Oval 1669">
              <a:extLst>
                <a:ext uri="{FF2B5EF4-FFF2-40B4-BE49-F238E27FC236}">
                  <a16:creationId xmlns:a16="http://schemas.microsoft.com/office/drawing/2014/main" id="{ABAC4C0C-47C0-D26B-717F-B52D8B3EE94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86" y="2218"/>
              <a:ext cx="33" cy="33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5291" name="Oval 1670">
              <a:extLst>
                <a:ext uri="{FF2B5EF4-FFF2-40B4-BE49-F238E27FC236}">
                  <a16:creationId xmlns:a16="http://schemas.microsoft.com/office/drawing/2014/main" id="{8178F0BE-DCBC-1486-D8CC-FB85F4DAE7C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86" y="2218"/>
              <a:ext cx="33" cy="33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5292" name="Oval 1671">
              <a:extLst>
                <a:ext uri="{FF2B5EF4-FFF2-40B4-BE49-F238E27FC236}">
                  <a16:creationId xmlns:a16="http://schemas.microsoft.com/office/drawing/2014/main" id="{A51A9996-6263-5890-E56E-9F402F0ED20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88" y="2218"/>
              <a:ext cx="32" cy="33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5293" name="Oval 1672">
              <a:extLst>
                <a:ext uri="{FF2B5EF4-FFF2-40B4-BE49-F238E27FC236}">
                  <a16:creationId xmlns:a16="http://schemas.microsoft.com/office/drawing/2014/main" id="{897554D0-67B1-FDC1-1CBB-F332EFA12E2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88" y="2218"/>
              <a:ext cx="32" cy="33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5294" name="Oval 1673">
              <a:extLst>
                <a:ext uri="{FF2B5EF4-FFF2-40B4-BE49-F238E27FC236}">
                  <a16:creationId xmlns:a16="http://schemas.microsoft.com/office/drawing/2014/main" id="{E157003F-E5E6-C454-C11C-6AA6288BE19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88" y="2218"/>
              <a:ext cx="32" cy="33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5295" name="Oval 1674">
              <a:extLst>
                <a:ext uri="{FF2B5EF4-FFF2-40B4-BE49-F238E27FC236}">
                  <a16:creationId xmlns:a16="http://schemas.microsoft.com/office/drawing/2014/main" id="{9BF460F3-D5FE-8DF5-CB6C-2C3A38864B1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88" y="2218"/>
              <a:ext cx="32" cy="33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5296" name="Oval 1675">
              <a:extLst>
                <a:ext uri="{FF2B5EF4-FFF2-40B4-BE49-F238E27FC236}">
                  <a16:creationId xmlns:a16="http://schemas.microsoft.com/office/drawing/2014/main" id="{6687B32F-425B-BCF6-0259-BE714790592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89" y="2217"/>
              <a:ext cx="33" cy="33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5297" name="Oval 1676">
              <a:extLst>
                <a:ext uri="{FF2B5EF4-FFF2-40B4-BE49-F238E27FC236}">
                  <a16:creationId xmlns:a16="http://schemas.microsoft.com/office/drawing/2014/main" id="{F286ED15-556D-6753-5142-DF4385E4EFE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89" y="2217"/>
              <a:ext cx="33" cy="33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5298" name="Oval 1677">
              <a:extLst>
                <a:ext uri="{FF2B5EF4-FFF2-40B4-BE49-F238E27FC236}">
                  <a16:creationId xmlns:a16="http://schemas.microsoft.com/office/drawing/2014/main" id="{5E436F16-19B3-42FA-D8DD-3FB842E1FD7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89" y="2217"/>
              <a:ext cx="33" cy="33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5299" name="Oval 1678">
              <a:extLst>
                <a:ext uri="{FF2B5EF4-FFF2-40B4-BE49-F238E27FC236}">
                  <a16:creationId xmlns:a16="http://schemas.microsoft.com/office/drawing/2014/main" id="{31CC1771-B38C-4485-09F8-3BEC314C1E0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89" y="2217"/>
              <a:ext cx="33" cy="33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5300" name="Oval 1679">
              <a:extLst>
                <a:ext uri="{FF2B5EF4-FFF2-40B4-BE49-F238E27FC236}">
                  <a16:creationId xmlns:a16="http://schemas.microsoft.com/office/drawing/2014/main" id="{DA820542-1695-1CE8-0C53-EAFBBC8B9F8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90" y="2217"/>
              <a:ext cx="33" cy="33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5301" name="Oval 1680">
              <a:extLst>
                <a:ext uri="{FF2B5EF4-FFF2-40B4-BE49-F238E27FC236}">
                  <a16:creationId xmlns:a16="http://schemas.microsoft.com/office/drawing/2014/main" id="{D3947732-3021-8D03-509B-A0295A6C045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90" y="2217"/>
              <a:ext cx="33" cy="33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5302" name="Oval 1681">
              <a:extLst>
                <a:ext uri="{FF2B5EF4-FFF2-40B4-BE49-F238E27FC236}">
                  <a16:creationId xmlns:a16="http://schemas.microsoft.com/office/drawing/2014/main" id="{6245814E-C081-08E5-A3B1-743F4887334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90" y="2217"/>
              <a:ext cx="33" cy="33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5303" name="Oval 1682">
              <a:extLst>
                <a:ext uri="{FF2B5EF4-FFF2-40B4-BE49-F238E27FC236}">
                  <a16:creationId xmlns:a16="http://schemas.microsoft.com/office/drawing/2014/main" id="{2B0BEF74-51AB-7900-884F-4D69415A4FF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90" y="2217"/>
              <a:ext cx="33" cy="33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5304" name="Oval 1683">
              <a:extLst>
                <a:ext uri="{FF2B5EF4-FFF2-40B4-BE49-F238E27FC236}">
                  <a16:creationId xmlns:a16="http://schemas.microsoft.com/office/drawing/2014/main" id="{8126038C-CFD8-9FF7-288C-8FC8EAD79D4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92" y="2217"/>
              <a:ext cx="32" cy="33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5305" name="Oval 1684">
              <a:extLst>
                <a:ext uri="{FF2B5EF4-FFF2-40B4-BE49-F238E27FC236}">
                  <a16:creationId xmlns:a16="http://schemas.microsoft.com/office/drawing/2014/main" id="{4B32103B-4DEB-F302-B648-CD620E4AA7C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92" y="2217"/>
              <a:ext cx="32" cy="33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5306" name="Oval 1685">
              <a:extLst>
                <a:ext uri="{FF2B5EF4-FFF2-40B4-BE49-F238E27FC236}">
                  <a16:creationId xmlns:a16="http://schemas.microsoft.com/office/drawing/2014/main" id="{2F31CDAD-EFDC-CD29-B83F-1C67863955A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92" y="2217"/>
              <a:ext cx="32" cy="33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5307" name="Oval 1686">
              <a:extLst>
                <a:ext uri="{FF2B5EF4-FFF2-40B4-BE49-F238E27FC236}">
                  <a16:creationId xmlns:a16="http://schemas.microsoft.com/office/drawing/2014/main" id="{C2B1FB4B-2C21-A24C-A87D-8FA63CE6C05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93" y="2217"/>
              <a:ext cx="32" cy="33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5308" name="Oval 1687">
              <a:extLst>
                <a:ext uri="{FF2B5EF4-FFF2-40B4-BE49-F238E27FC236}">
                  <a16:creationId xmlns:a16="http://schemas.microsoft.com/office/drawing/2014/main" id="{5D5EA755-F980-5EBE-D2D7-52FAEA0B49E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93" y="2217"/>
              <a:ext cx="32" cy="33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5309" name="Oval 1688">
              <a:extLst>
                <a:ext uri="{FF2B5EF4-FFF2-40B4-BE49-F238E27FC236}">
                  <a16:creationId xmlns:a16="http://schemas.microsoft.com/office/drawing/2014/main" id="{77371580-1E56-13E1-5563-82B26BC145B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93" y="2217"/>
              <a:ext cx="32" cy="33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5310" name="Oval 1689">
              <a:extLst>
                <a:ext uri="{FF2B5EF4-FFF2-40B4-BE49-F238E27FC236}">
                  <a16:creationId xmlns:a16="http://schemas.microsoft.com/office/drawing/2014/main" id="{056FF9CD-114B-87D8-AA39-8129B63B5C9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93" y="2217"/>
              <a:ext cx="32" cy="33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5311" name="Oval 1690">
              <a:extLst>
                <a:ext uri="{FF2B5EF4-FFF2-40B4-BE49-F238E27FC236}">
                  <a16:creationId xmlns:a16="http://schemas.microsoft.com/office/drawing/2014/main" id="{D89637A6-2EA9-7BE1-9D56-B6E3CBAFF2B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94" y="2216"/>
              <a:ext cx="33" cy="32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5312" name="Oval 1691">
              <a:extLst>
                <a:ext uri="{FF2B5EF4-FFF2-40B4-BE49-F238E27FC236}">
                  <a16:creationId xmlns:a16="http://schemas.microsoft.com/office/drawing/2014/main" id="{3CEC5B93-BBD3-4C9C-44FC-576EE84933F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94" y="2216"/>
              <a:ext cx="33" cy="32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5313" name="Oval 1692">
              <a:extLst>
                <a:ext uri="{FF2B5EF4-FFF2-40B4-BE49-F238E27FC236}">
                  <a16:creationId xmlns:a16="http://schemas.microsoft.com/office/drawing/2014/main" id="{B00CFC6C-CA7D-91E2-F712-E59A7CF4C8E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94" y="2216"/>
              <a:ext cx="33" cy="32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5314" name="Oval 1693">
              <a:extLst>
                <a:ext uri="{FF2B5EF4-FFF2-40B4-BE49-F238E27FC236}">
                  <a16:creationId xmlns:a16="http://schemas.microsoft.com/office/drawing/2014/main" id="{31845E0B-FC31-A297-7B1B-366E70A2A01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94" y="2216"/>
              <a:ext cx="33" cy="32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5315" name="Oval 1694">
              <a:extLst>
                <a:ext uri="{FF2B5EF4-FFF2-40B4-BE49-F238E27FC236}">
                  <a16:creationId xmlns:a16="http://schemas.microsoft.com/office/drawing/2014/main" id="{6BA05B52-7208-AB2C-2A8D-EAAF519C6D4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96" y="2216"/>
              <a:ext cx="32" cy="32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5316" name="Oval 1695">
              <a:extLst>
                <a:ext uri="{FF2B5EF4-FFF2-40B4-BE49-F238E27FC236}">
                  <a16:creationId xmlns:a16="http://schemas.microsoft.com/office/drawing/2014/main" id="{2EBED624-7C8E-D006-8287-FA344164CE8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96" y="2216"/>
              <a:ext cx="32" cy="32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5317" name="Oval 1696">
              <a:extLst>
                <a:ext uri="{FF2B5EF4-FFF2-40B4-BE49-F238E27FC236}">
                  <a16:creationId xmlns:a16="http://schemas.microsoft.com/office/drawing/2014/main" id="{486EF9CB-B2AA-14B8-704E-BD12823A44A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96" y="2216"/>
              <a:ext cx="32" cy="32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5318" name="Oval 1697">
              <a:extLst>
                <a:ext uri="{FF2B5EF4-FFF2-40B4-BE49-F238E27FC236}">
                  <a16:creationId xmlns:a16="http://schemas.microsoft.com/office/drawing/2014/main" id="{7177B4D7-FCE6-0EE3-D787-4F875A104FF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96" y="2216"/>
              <a:ext cx="32" cy="32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5319" name="Oval 1698">
              <a:extLst>
                <a:ext uri="{FF2B5EF4-FFF2-40B4-BE49-F238E27FC236}">
                  <a16:creationId xmlns:a16="http://schemas.microsoft.com/office/drawing/2014/main" id="{39CDBCEC-2942-D082-412A-506BA9552E0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97" y="2216"/>
              <a:ext cx="32" cy="32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5320" name="Oval 1699">
              <a:extLst>
                <a:ext uri="{FF2B5EF4-FFF2-40B4-BE49-F238E27FC236}">
                  <a16:creationId xmlns:a16="http://schemas.microsoft.com/office/drawing/2014/main" id="{1D67C35E-C2BB-703E-584B-7D3A7C454B1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97" y="2216"/>
              <a:ext cx="32" cy="32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5321" name="Oval 1700">
              <a:extLst>
                <a:ext uri="{FF2B5EF4-FFF2-40B4-BE49-F238E27FC236}">
                  <a16:creationId xmlns:a16="http://schemas.microsoft.com/office/drawing/2014/main" id="{36585472-032A-CBB0-F04C-410CEAD4FDE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97" y="2216"/>
              <a:ext cx="32" cy="32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5322" name="Oval 1701">
              <a:extLst>
                <a:ext uri="{FF2B5EF4-FFF2-40B4-BE49-F238E27FC236}">
                  <a16:creationId xmlns:a16="http://schemas.microsoft.com/office/drawing/2014/main" id="{E9A6732C-8B51-08CF-2D51-7E47202343D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98" y="2216"/>
              <a:ext cx="33" cy="32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5323" name="Oval 1702">
              <a:extLst>
                <a:ext uri="{FF2B5EF4-FFF2-40B4-BE49-F238E27FC236}">
                  <a16:creationId xmlns:a16="http://schemas.microsoft.com/office/drawing/2014/main" id="{26AF0717-CDD1-694C-F783-0791EB587BB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98" y="2216"/>
              <a:ext cx="33" cy="32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5324" name="Oval 1703">
              <a:extLst>
                <a:ext uri="{FF2B5EF4-FFF2-40B4-BE49-F238E27FC236}">
                  <a16:creationId xmlns:a16="http://schemas.microsoft.com/office/drawing/2014/main" id="{570EAA04-F85A-B093-F5D0-E9C5E43D420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98" y="2216"/>
              <a:ext cx="33" cy="32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5325" name="Oval 1704">
              <a:extLst>
                <a:ext uri="{FF2B5EF4-FFF2-40B4-BE49-F238E27FC236}">
                  <a16:creationId xmlns:a16="http://schemas.microsoft.com/office/drawing/2014/main" id="{E0389C89-6DEE-F1E2-3F79-4F5DF6D796A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98" y="2216"/>
              <a:ext cx="33" cy="32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5326" name="Oval 1705">
              <a:extLst>
                <a:ext uri="{FF2B5EF4-FFF2-40B4-BE49-F238E27FC236}">
                  <a16:creationId xmlns:a16="http://schemas.microsoft.com/office/drawing/2014/main" id="{F00CAA76-8E2C-5AE1-7B46-E804D55E431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99" y="2216"/>
              <a:ext cx="33" cy="32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5327" name="Oval 1706">
              <a:extLst>
                <a:ext uri="{FF2B5EF4-FFF2-40B4-BE49-F238E27FC236}">
                  <a16:creationId xmlns:a16="http://schemas.microsoft.com/office/drawing/2014/main" id="{3DD25E3C-A7D9-9A70-CCE5-174F38C1B50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99" y="2216"/>
              <a:ext cx="33" cy="32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5328" name="Oval 1707">
              <a:extLst>
                <a:ext uri="{FF2B5EF4-FFF2-40B4-BE49-F238E27FC236}">
                  <a16:creationId xmlns:a16="http://schemas.microsoft.com/office/drawing/2014/main" id="{608ABDD8-18E2-36EA-A4AC-286DBFA03AC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99" y="2216"/>
              <a:ext cx="33" cy="32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5329" name="Oval 1708">
              <a:extLst>
                <a:ext uri="{FF2B5EF4-FFF2-40B4-BE49-F238E27FC236}">
                  <a16:creationId xmlns:a16="http://schemas.microsoft.com/office/drawing/2014/main" id="{FF5270F8-9EC0-56BA-8F9F-7375DADBF22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99" y="2216"/>
              <a:ext cx="33" cy="32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5330" name="Oval 1709">
              <a:extLst>
                <a:ext uri="{FF2B5EF4-FFF2-40B4-BE49-F238E27FC236}">
                  <a16:creationId xmlns:a16="http://schemas.microsoft.com/office/drawing/2014/main" id="{79810A1F-F219-7F23-6A39-659E3E86323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01" y="2214"/>
              <a:ext cx="32" cy="33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5331" name="Oval 1710">
              <a:extLst>
                <a:ext uri="{FF2B5EF4-FFF2-40B4-BE49-F238E27FC236}">
                  <a16:creationId xmlns:a16="http://schemas.microsoft.com/office/drawing/2014/main" id="{3BC63D0D-893A-4892-E8CC-81E3F39C908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01" y="2214"/>
              <a:ext cx="32" cy="33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5332" name="Oval 1711">
              <a:extLst>
                <a:ext uri="{FF2B5EF4-FFF2-40B4-BE49-F238E27FC236}">
                  <a16:creationId xmlns:a16="http://schemas.microsoft.com/office/drawing/2014/main" id="{9466C2BA-63FF-0805-AF4F-591080B908E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01" y="2214"/>
              <a:ext cx="32" cy="33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5333" name="Oval 1712">
              <a:extLst>
                <a:ext uri="{FF2B5EF4-FFF2-40B4-BE49-F238E27FC236}">
                  <a16:creationId xmlns:a16="http://schemas.microsoft.com/office/drawing/2014/main" id="{6369F6ED-5204-BAF4-DFDD-C115F27A658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01" y="2214"/>
              <a:ext cx="32" cy="33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5334" name="Oval 1713">
              <a:extLst>
                <a:ext uri="{FF2B5EF4-FFF2-40B4-BE49-F238E27FC236}">
                  <a16:creationId xmlns:a16="http://schemas.microsoft.com/office/drawing/2014/main" id="{12BEEF5C-4AD1-9AFB-1DF7-04CD5B834A1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02" y="2214"/>
              <a:ext cx="33" cy="33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5335" name="Oval 1714">
              <a:extLst>
                <a:ext uri="{FF2B5EF4-FFF2-40B4-BE49-F238E27FC236}">
                  <a16:creationId xmlns:a16="http://schemas.microsoft.com/office/drawing/2014/main" id="{C26507CD-3679-D6FE-F71F-0DD33869509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02" y="2214"/>
              <a:ext cx="33" cy="33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5336" name="Oval 1715">
              <a:extLst>
                <a:ext uri="{FF2B5EF4-FFF2-40B4-BE49-F238E27FC236}">
                  <a16:creationId xmlns:a16="http://schemas.microsoft.com/office/drawing/2014/main" id="{4ECED2CF-519C-D094-2F17-D46C2FCEEDF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02" y="2214"/>
              <a:ext cx="33" cy="33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5337" name="Oval 1716">
              <a:extLst>
                <a:ext uri="{FF2B5EF4-FFF2-40B4-BE49-F238E27FC236}">
                  <a16:creationId xmlns:a16="http://schemas.microsoft.com/office/drawing/2014/main" id="{DD0CE680-B739-8165-4E99-8AF167E9141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02" y="2214"/>
              <a:ext cx="33" cy="33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5338" name="Oval 1717">
              <a:extLst>
                <a:ext uri="{FF2B5EF4-FFF2-40B4-BE49-F238E27FC236}">
                  <a16:creationId xmlns:a16="http://schemas.microsoft.com/office/drawing/2014/main" id="{0E4B4529-22EC-D7D3-4552-07202049A13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03" y="2214"/>
              <a:ext cx="33" cy="33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5339" name="Oval 1718">
              <a:extLst>
                <a:ext uri="{FF2B5EF4-FFF2-40B4-BE49-F238E27FC236}">
                  <a16:creationId xmlns:a16="http://schemas.microsoft.com/office/drawing/2014/main" id="{DBF5838A-642E-8F5C-F604-81E795E8EA8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03" y="2214"/>
              <a:ext cx="33" cy="33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5340" name="Oval 1719">
              <a:extLst>
                <a:ext uri="{FF2B5EF4-FFF2-40B4-BE49-F238E27FC236}">
                  <a16:creationId xmlns:a16="http://schemas.microsoft.com/office/drawing/2014/main" id="{03E7C424-BE01-6785-DC8E-E74BEE2C995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03" y="2214"/>
              <a:ext cx="33" cy="33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5341" name="Oval 1720">
              <a:extLst>
                <a:ext uri="{FF2B5EF4-FFF2-40B4-BE49-F238E27FC236}">
                  <a16:creationId xmlns:a16="http://schemas.microsoft.com/office/drawing/2014/main" id="{8717DAB2-B2FF-B372-6EF7-41DD8D70E29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05" y="2214"/>
              <a:ext cx="32" cy="33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5342" name="Oval 1721">
              <a:extLst>
                <a:ext uri="{FF2B5EF4-FFF2-40B4-BE49-F238E27FC236}">
                  <a16:creationId xmlns:a16="http://schemas.microsoft.com/office/drawing/2014/main" id="{03A9C174-F7E5-09ED-67BB-8037BB91B0B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05" y="2214"/>
              <a:ext cx="32" cy="33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5343" name="Oval 1722">
              <a:extLst>
                <a:ext uri="{FF2B5EF4-FFF2-40B4-BE49-F238E27FC236}">
                  <a16:creationId xmlns:a16="http://schemas.microsoft.com/office/drawing/2014/main" id="{804B89C5-2653-02A9-4B5F-F86E9188442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05" y="2214"/>
              <a:ext cx="32" cy="33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5344" name="Oval 1723">
              <a:extLst>
                <a:ext uri="{FF2B5EF4-FFF2-40B4-BE49-F238E27FC236}">
                  <a16:creationId xmlns:a16="http://schemas.microsoft.com/office/drawing/2014/main" id="{691B58F3-A5CA-10E0-B92F-0A5DE904368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05" y="2214"/>
              <a:ext cx="32" cy="33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5345" name="Oval 1724">
              <a:extLst>
                <a:ext uri="{FF2B5EF4-FFF2-40B4-BE49-F238E27FC236}">
                  <a16:creationId xmlns:a16="http://schemas.microsoft.com/office/drawing/2014/main" id="{FA8E4E2A-2B35-F72D-D407-E61D4D0B29E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06" y="2214"/>
              <a:ext cx="32" cy="33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5346" name="Oval 1725">
              <a:extLst>
                <a:ext uri="{FF2B5EF4-FFF2-40B4-BE49-F238E27FC236}">
                  <a16:creationId xmlns:a16="http://schemas.microsoft.com/office/drawing/2014/main" id="{D2EB78E1-2843-DF06-FB3C-0CBDD6B01ED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06" y="2214"/>
              <a:ext cx="32" cy="33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5347" name="Oval 1726">
              <a:extLst>
                <a:ext uri="{FF2B5EF4-FFF2-40B4-BE49-F238E27FC236}">
                  <a16:creationId xmlns:a16="http://schemas.microsoft.com/office/drawing/2014/main" id="{17A65762-C1FC-F73F-E09F-29AAD4BC0E8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06" y="2214"/>
              <a:ext cx="32" cy="33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5348" name="Oval 1727">
              <a:extLst>
                <a:ext uri="{FF2B5EF4-FFF2-40B4-BE49-F238E27FC236}">
                  <a16:creationId xmlns:a16="http://schemas.microsoft.com/office/drawing/2014/main" id="{E13ACB99-BA9E-F880-1C35-5B3DB201E05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06" y="2214"/>
              <a:ext cx="32" cy="33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5349" name="Oval 1728">
              <a:extLst>
                <a:ext uri="{FF2B5EF4-FFF2-40B4-BE49-F238E27FC236}">
                  <a16:creationId xmlns:a16="http://schemas.microsoft.com/office/drawing/2014/main" id="{6C5176D6-04F7-6A24-D7C9-BE45030F8A1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07" y="2214"/>
              <a:ext cx="33" cy="33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5350" name="Oval 1729">
              <a:extLst>
                <a:ext uri="{FF2B5EF4-FFF2-40B4-BE49-F238E27FC236}">
                  <a16:creationId xmlns:a16="http://schemas.microsoft.com/office/drawing/2014/main" id="{604DDCC8-1524-67DC-489E-09B882DE3AD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07" y="2214"/>
              <a:ext cx="33" cy="33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5351" name="Oval 1730">
              <a:extLst>
                <a:ext uri="{FF2B5EF4-FFF2-40B4-BE49-F238E27FC236}">
                  <a16:creationId xmlns:a16="http://schemas.microsoft.com/office/drawing/2014/main" id="{64FCFA33-2079-A0F0-CF5C-BCCF917C752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07" y="2214"/>
              <a:ext cx="33" cy="33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5352" name="Oval 1731">
              <a:extLst>
                <a:ext uri="{FF2B5EF4-FFF2-40B4-BE49-F238E27FC236}">
                  <a16:creationId xmlns:a16="http://schemas.microsoft.com/office/drawing/2014/main" id="{A1CF0913-2A1E-2933-ECC0-2E2A47A48CB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07" y="2214"/>
              <a:ext cx="33" cy="33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5353" name="Oval 1732">
              <a:extLst>
                <a:ext uri="{FF2B5EF4-FFF2-40B4-BE49-F238E27FC236}">
                  <a16:creationId xmlns:a16="http://schemas.microsoft.com/office/drawing/2014/main" id="{2D87D9A9-737C-95DB-625F-8EB970E561E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09" y="2213"/>
              <a:ext cx="32" cy="33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5354" name="Oval 1733">
              <a:extLst>
                <a:ext uri="{FF2B5EF4-FFF2-40B4-BE49-F238E27FC236}">
                  <a16:creationId xmlns:a16="http://schemas.microsoft.com/office/drawing/2014/main" id="{86D2151A-DE7E-3776-FB59-3E7921D0649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09" y="2213"/>
              <a:ext cx="32" cy="33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5355" name="Oval 1734">
              <a:extLst>
                <a:ext uri="{FF2B5EF4-FFF2-40B4-BE49-F238E27FC236}">
                  <a16:creationId xmlns:a16="http://schemas.microsoft.com/office/drawing/2014/main" id="{66643D18-15C5-04E5-BC22-9C73A0EB12A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09" y="2213"/>
              <a:ext cx="32" cy="33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5356" name="Oval 1735">
              <a:extLst>
                <a:ext uri="{FF2B5EF4-FFF2-40B4-BE49-F238E27FC236}">
                  <a16:creationId xmlns:a16="http://schemas.microsoft.com/office/drawing/2014/main" id="{D5CBB557-1D28-21A9-7307-534F4BC33FE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09" y="2213"/>
              <a:ext cx="32" cy="33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5357" name="Oval 1736">
              <a:extLst>
                <a:ext uri="{FF2B5EF4-FFF2-40B4-BE49-F238E27FC236}">
                  <a16:creationId xmlns:a16="http://schemas.microsoft.com/office/drawing/2014/main" id="{F02AC5E0-0A31-26A3-D454-1EF50944167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10" y="2213"/>
              <a:ext cx="32" cy="33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5358" name="Oval 1737">
              <a:extLst>
                <a:ext uri="{FF2B5EF4-FFF2-40B4-BE49-F238E27FC236}">
                  <a16:creationId xmlns:a16="http://schemas.microsoft.com/office/drawing/2014/main" id="{F37E739C-4086-4E1C-6613-058ED0D52C0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10" y="2213"/>
              <a:ext cx="32" cy="33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5359" name="Oval 1738">
              <a:extLst>
                <a:ext uri="{FF2B5EF4-FFF2-40B4-BE49-F238E27FC236}">
                  <a16:creationId xmlns:a16="http://schemas.microsoft.com/office/drawing/2014/main" id="{E69CF129-86B4-4474-0293-FE7CEB4F3E1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10" y="2213"/>
              <a:ext cx="32" cy="33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5360" name="Oval 1739">
              <a:extLst>
                <a:ext uri="{FF2B5EF4-FFF2-40B4-BE49-F238E27FC236}">
                  <a16:creationId xmlns:a16="http://schemas.microsoft.com/office/drawing/2014/main" id="{A73D0B87-00BB-FF81-699D-18500E21E3F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10" y="2213"/>
              <a:ext cx="32" cy="33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5361" name="Oval 1740">
              <a:extLst>
                <a:ext uri="{FF2B5EF4-FFF2-40B4-BE49-F238E27FC236}">
                  <a16:creationId xmlns:a16="http://schemas.microsoft.com/office/drawing/2014/main" id="{B4FEBFCF-D402-4B1F-35B0-72050143FD5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11" y="2213"/>
              <a:ext cx="33" cy="33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5362" name="Oval 1741">
              <a:extLst>
                <a:ext uri="{FF2B5EF4-FFF2-40B4-BE49-F238E27FC236}">
                  <a16:creationId xmlns:a16="http://schemas.microsoft.com/office/drawing/2014/main" id="{5E2A9EC3-9435-A1AB-621D-C116867B0F8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11" y="2213"/>
              <a:ext cx="33" cy="33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5363" name="Oval 1742">
              <a:extLst>
                <a:ext uri="{FF2B5EF4-FFF2-40B4-BE49-F238E27FC236}">
                  <a16:creationId xmlns:a16="http://schemas.microsoft.com/office/drawing/2014/main" id="{B24B0DB9-EA92-E900-E644-EE6962DF194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11" y="2213"/>
              <a:ext cx="33" cy="33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5364" name="Oval 1743">
              <a:extLst>
                <a:ext uri="{FF2B5EF4-FFF2-40B4-BE49-F238E27FC236}">
                  <a16:creationId xmlns:a16="http://schemas.microsoft.com/office/drawing/2014/main" id="{85E0BC4C-7591-AFE2-18FC-6D0CBFAF6F3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12" y="2213"/>
              <a:ext cx="33" cy="33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5365" name="Oval 1744">
              <a:extLst>
                <a:ext uri="{FF2B5EF4-FFF2-40B4-BE49-F238E27FC236}">
                  <a16:creationId xmlns:a16="http://schemas.microsoft.com/office/drawing/2014/main" id="{5C82EBF5-7EB3-670D-CE35-0F0F265F923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12" y="2213"/>
              <a:ext cx="33" cy="33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5366" name="Oval 1745">
              <a:extLst>
                <a:ext uri="{FF2B5EF4-FFF2-40B4-BE49-F238E27FC236}">
                  <a16:creationId xmlns:a16="http://schemas.microsoft.com/office/drawing/2014/main" id="{8C9F717A-9E46-5A99-135F-27D88668C98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12" y="2213"/>
              <a:ext cx="33" cy="33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5367" name="Oval 1746">
              <a:extLst>
                <a:ext uri="{FF2B5EF4-FFF2-40B4-BE49-F238E27FC236}">
                  <a16:creationId xmlns:a16="http://schemas.microsoft.com/office/drawing/2014/main" id="{605156AF-69EC-94F6-D367-766F200E089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12" y="2213"/>
              <a:ext cx="33" cy="33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5368" name="Oval 1747">
              <a:extLst>
                <a:ext uri="{FF2B5EF4-FFF2-40B4-BE49-F238E27FC236}">
                  <a16:creationId xmlns:a16="http://schemas.microsoft.com/office/drawing/2014/main" id="{DF381581-5D8C-E86E-0B51-DF9F5253BE9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14" y="2213"/>
              <a:ext cx="32" cy="33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5369" name="Oval 1748">
              <a:extLst>
                <a:ext uri="{FF2B5EF4-FFF2-40B4-BE49-F238E27FC236}">
                  <a16:creationId xmlns:a16="http://schemas.microsoft.com/office/drawing/2014/main" id="{CAE8C73B-DF83-6163-B16B-4E96C0AC8C4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14" y="2213"/>
              <a:ext cx="32" cy="33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5370" name="Oval 1749">
              <a:extLst>
                <a:ext uri="{FF2B5EF4-FFF2-40B4-BE49-F238E27FC236}">
                  <a16:creationId xmlns:a16="http://schemas.microsoft.com/office/drawing/2014/main" id="{B8C78450-C056-5C9B-6051-97695B379E9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14" y="2213"/>
              <a:ext cx="32" cy="33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5371" name="Oval 1750">
              <a:extLst>
                <a:ext uri="{FF2B5EF4-FFF2-40B4-BE49-F238E27FC236}">
                  <a16:creationId xmlns:a16="http://schemas.microsoft.com/office/drawing/2014/main" id="{7A600F64-9B18-161F-250D-D37A82BD05B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14" y="2213"/>
              <a:ext cx="32" cy="33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5372" name="Oval 1751">
              <a:extLst>
                <a:ext uri="{FF2B5EF4-FFF2-40B4-BE49-F238E27FC236}">
                  <a16:creationId xmlns:a16="http://schemas.microsoft.com/office/drawing/2014/main" id="{BFEB7D24-03B1-D0A6-B858-BAF55B25339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15" y="2212"/>
              <a:ext cx="33" cy="32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5373" name="Oval 1752">
              <a:extLst>
                <a:ext uri="{FF2B5EF4-FFF2-40B4-BE49-F238E27FC236}">
                  <a16:creationId xmlns:a16="http://schemas.microsoft.com/office/drawing/2014/main" id="{5DFE2A43-3E6F-E80E-5A5D-E29005060D4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15" y="2212"/>
              <a:ext cx="33" cy="32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5374" name="Oval 1753">
              <a:extLst>
                <a:ext uri="{FF2B5EF4-FFF2-40B4-BE49-F238E27FC236}">
                  <a16:creationId xmlns:a16="http://schemas.microsoft.com/office/drawing/2014/main" id="{6BF0E865-ACD6-FAF9-F0B5-814A2BCA7F2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15" y="2212"/>
              <a:ext cx="33" cy="32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5375" name="Oval 1754">
              <a:extLst>
                <a:ext uri="{FF2B5EF4-FFF2-40B4-BE49-F238E27FC236}">
                  <a16:creationId xmlns:a16="http://schemas.microsoft.com/office/drawing/2014/main" id="{F50FE782-5CF5-EB8D-E94B-D03840707B7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15" y="2212"/>
              <a:ext cx="33" cy="32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5376" name="Oval 1755">
              <a:extLst>
                <a:ext uri="{FF2B5EF4-FFF2-40B4-BE49-F238E27FC236}">
                  <a16:creationId xmlns:a16="http://schemas.microsoft.com/office/drawing/2014/main" id="{3F0F2863-1449-7227-495E-C9A1C1478C2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16" y="2212"/>
              <a:ext cx="33" cy="32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5377" name="Oval 1756">
              <a:extLst>
                <a:ext uri="{FF2B5EF4-FFF2-40B4-BE49-F238E27FC236}">
                  <a16:creationId xmlns:a16="http://schemas.microsoft.com/office/drawing/2014/main" id="{A3D77BB9-C001-A780-2D5A-463AA04D958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16" y="2212"/>
              <a:ext cx="33" cy="32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5378" name="Oval 1757">
              <a:extLst>
                <a:ext uri="{FF2B5EF4-FFF2-40B4-BE49-F238E27FC236}">
                  <a16:creationId xmlns:a16="http://schemas.microsoft.com/office/drawing/2014/main" id="{0625C133-7575-B3EF-D4D7-24C72960BF1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16" y="2212"/>
              <a:ext cx="33" cy="32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5379" name="Oval 1758">
              <a:extLst>
                <a:ext uri="{FF2B5EF4-FFF2-40B4-BE49-F238E27FC236}">
                  <a16:creationId xmlns:a16="http://schemas.microsoft.com/office/drawing/2014/main" id="{4BA47313-2A59-CFEA-FA78-3EEC0E1F5B8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16" y="2212"/>
              <a:ext cx="33" cy="32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5380" name="Oval 1759">
              <a:extLst>
                <a:ext uri="{FF2B5EF4-FFF2-40B4-BE49-F238E27FC236}">
                  <a16:creationId xmlns:a16="http://schemas.microsoft.com/office/drawing/2014/main" id="{54E70F5E-B5A6-CE02-F09E-895F6FA1E47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18" y="2212"/>
              <a:ext cx="32" cy="32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5381" name="Oval 1760">
              <a:extLst>
                <a:ext uri="{FF2B5EF4-FFF2-40B4-BE49-F238E27FC236}">
                  <a16:creationId xmlns:a16="http://schemas.microsoft.com/office/drawing/2014/main" id="{B9591946-1FFA-60E2-E686-D67E5B27E73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18" y="2212"/>
              <a:ext cx="32" cy="32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5382" name="Oval 1761">
              <a:extLst>
                <a:ext uri="{FF2B5EF4-FFF2-40B4-BE49-F238E27FC236}">
                  <a16:creationId xmlns:a16="http://schemas.microsoft.com/office/drawing/2014/main" id="{309EEDEC-9DB5-789A-AE03-69451D51E72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18" y="2212"/>
              <a:ext cx="32" cy="32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5383" name="Oval 1762">
              <a:extLst>
                <a:ext uri="{FF2B5EF4-FFF2-40B4-BE49-F238E27FC236}">
                  <a16:creationId xmlns:a16="http://schemas.microsoft.com/office/drawing/2014/main" id="{C8FBD0E3-92ED-8E44-8980-4618C332329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18" y="2212"/>
              <a:ext cx="32" cy="32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5384" name="Oval 1763">
              <a:extLst>
                <a:ext uri="{FF2B5EF4-FFF2-40B4-BE49-F238E27FC236}">
                  <a16:creationId xmlns:a16="http://schemas.microsoft.com/office/drawing/2014/main" id="{D43FF586-DADB-6E5A-32A3-77C1AC3F3E0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19" y="2212"/>
              <a:ext cx="32" cy="32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5385" name="Oval 1764">
              <a:extLst>
                <a:ext uri="{FF2B5EF4-FFF2-40B4-BE49-F238E27FC236}">
                  <a16:creationId xmlns:a16="http://schemas.microsoft.com/office/drawing/2014/main" id="{B0279B86-B431-9E39-2E2C-B2EC7323CD1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19" y="2212"/>
              <a:ext cx="32" cy="32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5386" name="Oval 1765">
              <a:extLst>
                <a:ext uri="{FF2B5EF4-FFF2-40B4-BE49-F238E27FC236}">
                  <a16:creationId xmlns:a16="http://schemas.microsoft.com/office/drawing/2014/main" id="{FF54D017-5E90-540C-1667-6B9FBAAB013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19" y="2212"/>
              <a:ext cx="32" cy="32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5387" name="Oval 1766">
              <a:extLst>
                <a:ext uri="{FF2B5EF4-FFF2-40B4-BE49-F238E27FC236}">
                  <a16:creationId xmlns:a16="http://schemas.microsoft.com/office/drawing/2014/main" id="{417E6F2C-66D5-707D-9038-33AA26CCC78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19" y="2212"/>
              <a:ext cx="32" cy="32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5388" name="Oval 1767">
              <a:extLst>
                <a:ext uri="{FF2B5EF4-FFF2-40B4-BE49-F238E27FC236}">
                  <a16:creationId xmlns:a16="http://schemas.microsoft.com/office/drawing/2014/main" id="{876E2335-A3EE-80C3-28F8-BAF7DD8BCD0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20" y="2212"/>
              <a:ext cx="33" cy="32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5389" name="Oval 1768">
              <a:extLst>
                <a:ext uri="{FF2B5EF4-FFF2-40B4-BE49-F238E27FC236}">
                  <a16:creationId xmlns:a16="http://schemas.microsoft.com/office/drawing/2014/main" id="{5165353E-648A-B2EC-91AA-E44D752CB5E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20" y="2212"/>
              <a:ext cx="33" cy="32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5390" name="Oval 1769">
              <a:extLst>
                <a:ext uri="{FF2B5EF4-FFF2-40B4-BE49-F238E27FC236}">
                  <a16:creationId xmlns:a16="http://schemas.microsoft.com/office/drawing/2014/main" id="{B347892B-4743-5D7D-6D69-8D72A7541D1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20" y="2212"/>
              <a:ext cx="33" cy="32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5391" name="Oval 1770">
              <a:extLst>
                <a:ext uri="{FF2B5EF4-FFF2-40B4-BE49-F238E27FC236}">
                  <a16:creationId xmlns:a16="http://schemas.microsoft.com/office/drawing/2014/main" id="{638D3B42-3BF9-05B8-7E3F-318A963ACAA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20" y="2212"/>
              <a:ext cx="33" cy="32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5392" name="Oval 1771">
              <a:extLst>
                <a:ext uri="{FF2B5EF4-FFF2-40B4-BE49-F238E27FC236}">
                  <a16:creationId xmlns:a16="http://schemas.microsoft.com/office/drawing/2014/main" id="{CCA9A6DA-33AD-75DD-EE06-CC0E869BB80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22" y="2212"/>
              <a:ext cx="32" cy="32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5393" name="Oval 1772">
              <a:extLst>
                <a:ext uri="{FF2B5EF4-FFF2-40B4-BE49-F238E27FC236}">
                  <a16:creationId xmlns:a16="http://schemas.microsoft.com/office/drawing/2014/main" id="{A6495615-86E1-F2D8-3217-5E9A54206DA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22" y="2212"/>
              <a:ext cx="32" cy="32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5394" name="Oval 1773">
              <a:extLst>
                <a:ext uri="{FF2B5EF4-FFF2-40B4-BE49-F238E27FC236}">
                  <a16:creationId xmlns:a16="http://schemas.microsoft.com/office/drawing/2014/main" id="{7B9D3ECA-8068-2C36-ABC8-EFAE6BC098B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22" y="2212"/>
              <a:ext cx="32" cy="32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5395" name="Oval 1774">
              <a:extLst>
                <a:ext uri="{FF2B5EF4-FFF2-40B4-BE49-F238E27FC236}">
                  <a16:creationId xmlns:a16="http://schemas.microsoft.com/office/drawing/2014/main" id="{14A43C05-0142-513F-3123-B79F4394177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23" y="2212"/>
              <a:ext cx="32" cy="32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5396" name="Oval 1775">
              <a:extLst>
                <a:ext uri="{FF2B5EF4-FFF2-40B4-BE49-F238E27FC236}">
                  <a16:creationId xmlns:a16="http://schemas.microsoft.com/office/drawing/2014/main" id="{A82952C7-6F42-0D05-F2F5-05718417D65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23" y="2210"/>
              <a:ext cx="32" cy="33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5397" name="Oval 1776">
              <a:extLst>
                <a:ext uri="{FF2B5EF4-FFF2-40B4-BE49-F238E27FC236}">
                  <a16:creationId xmlns:a16="http://schemas.microsoft.com/office/drawing/2014/main" id="{D29172CC-4676-46EF-3643-F077FA76773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23" y="2210"/>
              <a:ext cx="32" cy="33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5398" name="Oval 1777">
              <a:extLst>
                <a:ext uri="{FF2B5EF4-FFF2-40B4-BE49-F238E27FC236}">
                  <a16:creationId xmlns:a16="http://schemas.microsoft.com/office/drawing/2014/main" id="{A2650867-CC12-83E5-EA48-9AF0DF1028D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23" y="2210"/>
              <a:ext cx="32" cy="33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5399" name="Oval 1778">
              <a:extLst>
                <a:ext uri="{FF2B5EF4-FFF2-40B4-BE49-F238E27FC236}">
                  <a16:creationId xmlns:a16="http://schemas.microsoft.com/office/drawing/2014/main" id="{FA72EDC2-55FD-0AEA-29A5-C520E326AE9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24" y="2210"/>
              <a:ext cx="33" cy="33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5400" name="Oval 1779">
              <a:extLst>
                <a:ext uri="{FF2B5EF4-FFF2-40B4-BE49-F238E27FC236}">
                  <a16:creationId xmlns:a16="http://schemas.microsoft.com/office/drawing/2014/main" id="{72BC528C-E886-B943-5B11-6AD1D1BEA50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24" y="2210"/>
              <a:ext cx="33" cy="33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5401" name="Oval 1780">
              <a:extLst>
                <a:ext uri="{FF2B5EF4-FFF2-40B4-BE49-F238E27FC236}">
                  <a16:creationId xmlns:a16="http://schemas.microsoft.com/office/drawing/2014/main" id="{11D3AF53-37CB-1891-EB60-759E496E06C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24" y="2210"/>
              <a:ext cx="33" cy="33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5402" name="Oval 1781">
              <a:extLst>
                <a:ext uri="{FF2B5EF4-FFF2-40B4-BE49-F238E27FC236}">
                  <a16:creationId xmlns:a16="http://schemas.microsoft.com/office/drawing/2014/main" id="{A3AF77C8-F2B7-C88C-5599-1711555B410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24" y="2210"/>
              <a:ext cx="33" cy="33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5403" name="Oval 1782">
              <a:extLst>
                <a:ext uri="{FF2B5EF4-FFF2-40B4-BE49-F238E27FC236}">
                  <a16:creationId xmlns:a16="http://schemas.microsoft.com/office/drawing/2014/main" id="{A26EB712-614B-1477-B7D0-DEDDD018280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25" y="2210"/>
              <a:ext cx="33" cy="33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5404" name="Oval 1783">
              <a:extLst>
                <a:ext uri="{FF2B5EF4-FFF2-40B4-BE49-F238E27FC236}">
                  <a16:creationId xmlns:a16="http://schemas.microsoft.com/office/drawing/2014/main" id="{1FCEEBE0-3D36-4CB9-D2FF-4E81A17E582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25" y="2210"/>
              <a:ext cx="33" cy="33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5405" name="Oval 1784">
              <a:extLst>
                <a:ext uri="{FF2B5EF4-FFF2-40B4-BE49-F238E27FC236}">
                  <a16:creationId xmlns:a16="http://schemas.microsoft.com/office/drawing/2014/main" id="{0DFB5D9A-E9EA-5360-4ECB-251EFDF8E13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25" y="2210"/>
              <a:ext cx="33" cy="33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5406" name="Oval 1785">
              <a:extLst>
                <a:ext uri="{FF2B5EF4-FFF2-40B4-BE49-F238E27FC236}">
                  <a16:creationId xmlns:a16="http://schemas.microsoft.com/office/drawing/2014/main" id="{90F1F939-613F-DF26-F8B1-E3676B83C05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25" y="2210"/>
              <a:ext cx="33" cy="33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5407" name="Oval 1786">
              <a:extLst>
                <a:ext uri="{FF2B5EF4-FFF2-40B4-BE49-F238E27FC236}">
                  <a16:creationId xmlns:a16="http://schemas.microsoft.com/office/drawing/2014/main" id="{849188C5-7B09-E727-7CAA-0373FD52062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27" y="2210"/>
              <a:ext cx="32" cy="33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5408" name="Oval 1787">
              <a:extLst>
                <a:ext uri="{FF2B5EF4-FFF2-40B4-BE49-F238E27FC236}">
                  <a16:creationId xmlns:a16="http://schemas.microsoft.com/office/drawing/2014/main" id="{00BB6B19-90F5-151E-256B-64E24E5A51D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27" y="2210"/>
              <a:ext cx="32" cy="33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5409" name="Oval 1788">
              <a:extLst>
                <a:ext uri="{FF2B5EF4-FFF2-40B4-BE49-F238E27FC236}">
                  <a16:creationId xmlns:a16="http://schemas.microsoft.com/office/drawing/2014/main" id="{5E0B5DA7-1054-7B81-DF66-B3C9B589B26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27" y="2210"/>
              <a:ext cx="32" cy="33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5410" name="Oval 1789">
              <a:extLst>
                <a:ext uri="{FF2B5EF4-FFF2-40B4-BE49-F238E27FC236}">
                  <a16:creationId xmlns:a16="http://schemas.microsoft.com/office/drawing/2014/main" id="{3DFAB123-7343-1164-077A-0EA8E8ECD73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27" y="2210"/>
              <a:ext cx="32" cy="33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5411" name="Oval 1790">
              <a:extLst>
                <a:ext uri="{FF2B5EF4-FFF2-40B4-BE49-F238E27FC236}">
                  <a16:creationId xmlns:a16="http://schemas.microsoft.com/office/drawing/2014/main" id="{AF7EC304-FF62-78D6-3DB1-5800012D315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28" y="2210"/>
              <a:ext cx="33" cy="33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5412" name="Oval 1791">
              <a:extLst>
                <a:ext uri="{FF2B5EF4-FFF2-40B4-BE49-F238E27FC236}">
                  <a16:creationId xmlns:a16="http://schemas.microsoft.com/office/drawing/2014/main" id="{2565C181-22FF-E600-35D7-C1DD9B84071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28" y="2210"/>
              <a:ext cx="33" cy="33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5413" name="Oval 1792">
              <a:extLst>
                <a:ext uri="{FF2B5EF4-FFF2-40B4-BE49-F238E27FC236}">
                  <a16:creationId xmlns:a16="http://schemas.microsoft.com/office/drawing/2014/main" id="{12F33DBC-7345-48EF-3693-84844498AE5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28" y="2210"/>
              <a:ext cx="33" cy="33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5414" name="Oval 1793">
              <a:extLst>
                <a:ext uri="{FF2B5EF4-FFF2-40B4-BE49-F238E27FC236}">
                  <a16:creationId xmlns:a16="http://schemas.microsoft.com/office/drawing/2014/main" id="{168DCF8E-A66A-AD86-5B4F-E5B6B269E6E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28" y="2210"/>
              <a:ext cx="33" cy="33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5415" name="Oval 1794">
              <a:extLst>
                <a:ext uri="{FF2B5EF4-FFF2-40B4-BE49-F238E27FC236}">
                  <a16:creationId xmlns:a16="http://schemas.microsoft.com/office/drawing/2014/main" id="{5CABF080-90CA-3C7B-C2CD-565FB377042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29" y="2209"/>
              <a:ext cx="33" cy="33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5416" name="Oval 1795">
              <a:extLst>
                <a:ext uri="{FF2B5EF4-FFF2-40B4-BE49-F238E27FC236}">
                  <a16:creationId xmlns:a16="http://schemas.microsoft.com/office/drawing/2014/main" id="{6902F6A0-8DCC-DC19-CFA0-CDCDE1DC051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29" y="2209"/>
              <a:ext cx="33" cy="33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5417" name="Oval 1796">
              <a:extLst>
                <a:ext uri="{FF2B5EF4-FFF2-40B4-BE49-F238E27FC236}">
                  <a16:creationId xmlns:a16="http://schemas.microsoft.com/office/drawing/2014/main" id="{9B6DF733-90DE-7C7B-90B8-8E96137D75F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29" y="2209"/>
              <a:ext cx="33" cy="33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5418" name="Oval 1797">
              <a:extLst>
                <a:ext uri="{FF2B5EF4-FFF2-40B4-BE49-F238E27FC236}">
                  <a16:creationId xmlns:a16="http://schemas.microsoft.com/office/drawing/2014/main" id="{093E0791-5BDB-BD70-F0D1-FD5682A9721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29" y="2209"/>
              <a:ext cx="33" cy="33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5419" name="Oval 1798">
              <a:extLst>
                <a:ext uri="{FF2B5EF4-FFF2-40B4-BE49-F238E27FC236}">
                  <a16:creationId xmlns:a16="http://schemas.microsoft.com/office/drawing/2014/main" id="{6D04DEB3-CC78-7511-933E-A24F1D34288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31" y="2209"/>
              <a:ext cx="32" cy="33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5420" name="Oval 1799">
              <a:extLst>
                <a:ext uri="{FF2B5EF4-FFF2-40B4-BE49-F238E27FC236}">
                  <a16:creationId xmlns:a16="http://schemas.microsoft.com/office/drawing/2014/main" id="{D348C5C0-40E0-786A-7FA1-7BE25ED3BE6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31" y="2209"/>
              <a:ext cx="32" cy="33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5421" name="Oval 1800">
              <a:extLst>
                <a:ext uri="{FF2B5EF4-FFF2-40B4-BE49-F238E27FC236}">
                  <a16:creationId xmlns:a16="http://schemas.microsoft.com/office/drawing/2014/main" id="{0797DA06-ECB6-3454-0DE8-F6064ADDE0D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31" y="2209"/>
              <a:ext cx="32" cy="33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5422" name="Oval 1801">
              <a:extLst>
                <a:ext uri="{FF2B5EF4-FFF2-40B4-BE49-F238E27FC236}">
                  <a16:creationId xmlns:a16="http://schemas.microsoft.com/office/drawing/2014/main" id="{F3A4EBFA-654C-55B3-83A4-F57CF11E033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31" y="2209"/>
              <a:ext cx="32" cy="33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5423" name="Oval 1802">
              <a:extLst>
                <a:ext uri="{FF2B5EF4-FFF2-40B4-BE49-F238E27FC236}">
                  <a16:creationId xmlns:a16="http://schemas.microsoft.com/office/drawing/2014/main" id="{5C83FCF4-D41A-1E1C-13AC-406FBE876E6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32" y="2209"/>
              <a:ext cx="32" cy="33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5424" name="Oval 1803">
              <a:extLst>
                <a:ext uri="{FF2B5EF4-FFF2-40B4-BE49-F238E27FC236}">
                  <a16:creationId xmlns:a16="http://schemas.microsoft.com/office/drawing/2014/main" id="{95D3EA6B-3889-0AEC-A37D-B407393D405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32" y="2209"/>
              <a:ext cx="32" cy="33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5425" name="Oval 1804">
              <a:extLst>
                <a:ext uri="{FF2B5EF4-FFF2-40B4-BE49-F238E27FC236}">
                  <a16:creationId xmlns:a16="http://schemas.microsoft.com/office/drawing/2014/main" id="{13E75D3D-9831-21A7-CA2F-4DB6D4BBE36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32" y="2209"/>
              <a:ext cx="32" cy="33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5426" name="Oval 1805">
              <a:extLst>
                <a:ext uri="{FF2B5EF4-FFF2-40B4-BE49-F238E27FC236}">
                  <a16:creationId xmlns:a16="http://schemas.microsoft.com/office/drawing/2014/main" id="{4576E7F2-594B-84BC-9720-599A76193AE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32" y="2209"/>
              <a:ext cx="32" cy="33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5427" name="Oval 1806">
              <a:extLst>
                <a:ext uri="{FF2B5EF4-FFF2-40B4-BE49-F238E27FC236}">
                  <a16:creationId xmlns:a16="http://schemas.microsoft.com/office/drawing/2014/main" id="{53679940-C2DA-D212-F46E-95071EE2640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33" y="2209"/>
              <a:ext cx="33" cy="33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5428" name="Oval 1807">
              <a:extLst>
                <a:ext uri="{FF2B5EF4-FFF2-40B4-BE49-F238E27FC236}">
                  <a16:creationId xmlns:a16="http://schemas.microsoft.com/office/drawing/2014/main" id="{5530D77A-D1C9-A850-705E-5C2F2C52116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33" y="2209"/>
              <a:ext cx="33" cy="33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5429" name="Oval 1808">
              <a:extLst>
                <a:ext uri="{FF2B5EF4-FFF2-40B4-BE49-F238E27FC236}">
                  <a16:creationId xmlns:a16="http://schemas.microsoft.com/office/drawing/2014/main" id="{B21AB791-275E-C2CA-4663-9C55754C1E8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33" y="2209"/>
              <a:ext cx="33" cy="33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5430" name="Oval 1809">
              <a:extLst>
                <a:ext uri="{FF2B5EF4-FFF2-40B4-BE49-F238E27FC236}">
                  <a16:creationId xmlns:a16="http://schemas.microsoft.com/office/drawing/2014/main" id="{9DF48DBF-88D0-F735-D7A9-048A03B6164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33" y="2209"/>
              <a:ext cx="33" cy="33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5431" name="Oval 1810">
              <a:extLst>
                <a:ext uri="{FF2B5EF4-FFF2-40B4-BE49-F238E27FC236}">
                  <a16:creationId xmlns:a16="http://schemas.microsoft.com/office/drawing/2014/main" id="{12D1BAD2-E93E-5523-4970-F1FF6A025D3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35" y="2209"/>
              <a:ext cx="32" cy="33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5432" name="Oval 1811">
              <a:extLst>
                <a:ext uri="{FF2B5EF4-FFF2-40B4-BE49-F238E27FC236}">
                  <a16:creationId xmlns:a16="http://schemas.microsoft.com/office/drawing/2014/main" id="{05D591F3-74A7-52E6-B56C-3368A21004C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35" y="2209"/>
              <a:ext cx="32" cy="33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5433" name="Oval 1812">
              <a:extLst>
                <a:ext uri="{FF2B5EF4-FFF2-40B4-BE49-F238E27FC236}">
                  <a16:creationId xmlns:a16="http://schemas.microsoft.com/office/drawing/2014/main" id="{F0C86240-B1EB-26E5-B550-A25ACC9E787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35" y="2209"/>
              <a:ext cx="32" cy="33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</p:grpSp>
      <p:grpSp>
        <p:nvGrpSpPr>
          <p:cNvPr id="16" name="Group 2014">
            <a:extLst>
              <a:ext uri="{FF2B5EF4-FFF2-40B4-BE49-F238E27FC236}">
                <a16:creationId xmlns:a16="http://schemas.microsoft.com/office/drawing/2014/main" id="{81633DC5-305F-73C8-608E-01F465D0306E}"/>
              </a:ext>
            </a:extLst>
          </p:cNvPr>
          <p:cNvGrpSpPr>
            <a:grpSpLocks/>
          </p:cNvGrpSpPr>
          <p:nvPr/>
        </p:nvGrpSpPr>
        <p:grpSpPr bwMode="auto">
          <a:xfrm>
            <a:off x="4978401" y="3487738"/>
            <a:ext cx="152400" cy="71438"/>
            <a:chOff x="3136" y="2197"/>
            <a:chExt cx="96" cy="45"/>
          </a:xfrm>
        </p:grpSpPr>
        <p:sp>
          <p:nvSpPr>
            <p:cNvPr id="5034" name="Oval 1814">
              <a:extLst>
                <a:ext uri="{FF2B5EF4-FFF2-40B4-BE49-F238E27FC236}">
                  <a16:creationId xmlns:a16="http://schemas.microsoft.com/office/drawing/2014/main" id="{FD66403F-1A8D-8CD1-85A4-DF51A65073B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36" y="2209"/>
              <a:ext cx="32" cy="33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5035" name="Oval 1815">
              <a:extLst>
                <a:ext uri="{FF2B5EF4-FFF2-40B4-BE49-F238E27FC236}">
                  <a16:creationId xmlns:a16="http://schemas.microsoft.com/office/drawing/2014/main" id="{6D4B897F-8B9E-89FF-6E4B-DB1B0949AFB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36" y="2209"/>
              <a:ext cx="32" cy="33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5036" name="Oval 1816">
              <a:extLst>
                <a:ext uri="{FF2B5EF4-FFF2-40B4-BE49-F238E27FC236}">
                  <a16:creationId xmlns:a16="http://schemas.microsoft.com/office/drawing/2014/main" id="{77341231-78F1-97D3-E382-86A715D69B6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36" y="2209"/>
              <a:ext cx="32" cy="33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5037" name="Oval 1817">
              <a:extLst>
                <a:ext uri="{FF2B5EF4-FFF2-40B4-BE49-F238E27FC236}">
                  <a16:creationId xmlns:a16="http://schemas.microsoft.com/office/drawing/2014/main" id="{47E905C6-BA05-2398-D47A-8E2AF498AF6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36" y="2209"/>
              <a:ext cx="32" cy="33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5038" name="Oval 1818">
              <a:extLst>
                <a:ext uri="{FF2B5EF4-FFF2-40B4-BE49-F238E27FC236}">
                  <a16:creationId xmlns:a16="http://schemas.microsoft.com/office/drawing/2014/main" id="{93C6C4AA-11F0-7145-CE78-1EFA4FF3EBA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37" y="2208"/>
              <a:ext cx="33" cy="32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5039" name="Oval 1819">
              <a:extLst>
                <a:ext uri="{FF2B5EF4-FFF2-40B4-BE49-F238E27FC236}">
                  <a16:creationId xmlns:a16="http://schemas.microsoft.com/office/drawing/2014/main" id="{CE714477-E078-79CB-F38F-42F533935C8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37" y="2208"/>
              <a:ext cx="33" cy="32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5040" name="Oval 1820">
              <a:extLst>
                <a:ext uri="{FF2B5EF4-FFF2-40B4-BE49-F238E27FC236}">
                  <a16:creationId xmlns:a16="http://schemas.microsoft.com/office/drawing/2014/main" id="{53B2FEF3-714B-CED4-12D3-45768F8AFD8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37" y="2208"/>
              <a:ext cx="33" cy="32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5041" name="Oval 1821">
              <a:extLst>
                <a:ext uri="{FF2B5EF4-FFF2-40B4-BE49-F238E27FC236}">
                  <a16:creationId xmlns:a16="http://schemas.microsoft.com/office/drawing/2014/main" id="{077728C5-DCE5-A4CB-D74B-EB1CBCF96DD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37" y="2208"/>
              <a:ext cx="33" cy="32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5042" name="Oval 1822">
              <a:extLst>
                <a:ext uri="{FF2B5EF4-FFF2-40B4-BE49-F238E27FC236}">
                  <a16:creationId xmlns:a16="http://schemas.microsoft.com/office/drawing/2014/main" id="{EC1F5540-1D1A-04D9-610B-47FDD263515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38" y="2208"/>
              <a:ext cx="33" cy="32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5043" name="Oval 1823">
              <a:extLst>
                <a:ext uri="{FF2B5EF4-FFF2-40B4-BE49-F238E27FC236}">
                  <a16:creationId xmlns:a16="http://schemas.microsoft.com/office/drawing/2014/main" id="{40B946A9-46AB-A2E7-F4AB-9606EFBBFC9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38" y="2208"/>
              <a:ext cx="33" cy="32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5044" name="Oval 1824">
              <a:extLst>
                <a:ext uri="{FF2B5EF4-FFF2-40B4-BE49-F238E27FC236}">
                  <a16:creationId xmlns:a16="http://schemas.microsoft.com/office/drawing/2014/main" id="{F54D74DE-7823-FB51-8895-E280DDEFE19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38" y="2208"/>
              <a:ext cx="33" cy="32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5045" name="Oval 1825">
              <a:extLst>
                <a:ext uri="{FF2B5EF4-FFF2-40B4-BE49-F238E27FC236}">
                  <a16:creationId xmlns:a16="http://schemas.microsoft.com/office/drawing/2014/main" id="{0FECBAF7-880D-1CF9-3883-F5FB35068BD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38" y="2208"/>
              <a:ext cx="33" cy="32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5046" name="Oval 1826">
              <a:extLst>
                <a:ext uri="{FF2B5EF4-FFF2-40B4-BE49-F238E27FC236}">
                  <a16:creationId xmlns:a16="http://schemas.microsoft.com/office/drawing/2014/main" id="{5121A91E-EB3D-2397-51A4-3F052026BD9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40" y="2208"/>
              <a:ext cx="32" cy="32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5047" name="Oval 1827">
              <a:extLst>
                <a:ext uri="{FF2B5EF4-FFF2-40B4-BE49-F238E27FC236}">
                  <a16:creationId xmlns:a16="http://schemas.microsoft.com/office/drawing/2014/main" id="{B865AB68-14CF-CD7B-453D-D2B0E73EC1E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40" y="2208"/>
              <a:ext cx="32" cy="32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5048" name="Oval 1828">
              <a:extLst>
                <a:ext uri="{FF2B5EF4-FFF2-40B4-BE49-F238E27FC236}">
                  <a16:creationId xmlns:a16="http://schemas.microsoft.com/office/drawing/2014/main" id="{6CCAA6E7-0DD4-4950-63CD-4088DDF5D0C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40" y="2208"/>
              <a:ext cx="32" cy="32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5049" name="Oval 1829">
              <a:extLst>
                <a:ext uri="{FF2B5EF4-FFF2-40B4-BE49-F238E27FC236}">
                  <a16:creationId xmlns:a16="http://schemas.microsoft.com/office/drawing/2014/main" id="{0CFD6CFE-A254-3FC0-B0E6-879320D4F62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40" y="2208"/>
              <a:ext cx="32" cy="32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5050" name="Oval 1830">
              <a:extLst>
                <a:ext uri="{FF2B5EF4-FFF2-40B4-BE49-F238E27FC236}">
                  <a16:creationId xmlns:a16="http://schemas.microsoft.com/office/drawing/2014/main" id="{561AEDC8-1F93-9AC6-F35A-A90127BE45D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41" y="2208"/>
              <a:ext cx="33" cy="32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5051" name="Oval 1831">
              <a:extLst>
                <a:ext uri="{FF2B5EF4-FFF2-40B4-BE49-F238E27FC236}">
                  <a16:creationId xmlns:a16="http://schemas.microsoft.com/office/drawing/2014/main" id="{A44A3E9C-52E6-C1F2-C66A-44E9E1AA4F0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41" y="2208"/>
              <a:ext cx="33" cy="32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5052" name="Oval 1832">
              <a:extLst>
                <a:ext uri="{FF2B5EF4-FFF2-40B4-BE49-F238E27FC236}">
                  <a16:creationId xmlns:a16="http://schemas.microsoft.com/office/drawing/2014/main" id="{4A681DD5-442E-92B6-79D8-208C31DFCF1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41" y="2208"/>
              <a:ext cx="33" cy="32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5053" name="Oval 1833">
              <a:extLst>
                <a:ext uri="{FF2B5EF4-FFF2-40B4-BE49-F238E27FC236}">
                  <a16:creationId xmlns:a16="http://schemas.microsoft.com/office/drawing/2014/main" id="{F3909787-AB1F-BA79-7C97-FBB766D81D1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41" y="2208"/>
              <a:ext cx="33" cy="32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5054" name="Oval 1834">
              <a:extLst>
                <a:ext uri="{FF2B5EF4-FFF2-40B4-BE49-F238E27FC236}">
                  <a16:creationId xmlns:a16="http://schemas.microsoft.com/office/drawing/2014/main" id="{12EAD8C0-1E46-F044-4B7E-C370CE39D46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42" y="2208"/>
              <a:ext cx="33" cy="32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5055" name="Oval 1835">
              <a:extLst>
                <a:ext uri="{FF2B5EF4-FFF2-40B4-BE49-F238E27FC236}">
                  <a16:creationId xmlns:a16="http://schemas.microsoft.com/office/drawing/2014/main" id="{899D30E5-8989-07C9-BD1B-967F9C34F1A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42" y="2208"/>
              <a:ext cx="33" cy="32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5056" name="Oval 1836">
              <a:extLst>
                <a:ext uri="{FF2B5EF4-FFF2-40B4-BE49-F238E27FC236}">
                  <a16:creationId xmlns:a16="http://schemas.microsoft.com/office/drawing/2014/main" id="{21BE011A-641D-543A-74B6-D7C3D331C7A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42" y="2208"/>
              <a:ext cx="33" cy="32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5057" name="Oval 1837">
              <a:extLst>
                <a:ext uri="{FF2B5EF4-FFF2-40B4-BE49-F238E27FC236}">
                  <a16:creationId xmlns:a16="http://schemas.microsoft.com/office/drawing/2014/main" id="{56897A2E-EB87-8041-78D4-B7A82612EB7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42" y="2208"/>
              <a:ext cx="33" cy="32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5058" name="Oval 1838">
              <a:extLst>
                <a:ext uri="{FF2B5EF4-FFF2-40B4-BE49-F238E27FC236}">
                  <a16:creationId xmlns:a16="http://schemas.microsoft.com/office/drawing/2014/main" id="{6A635377-FB97-6DAA-D987-C604F25EB32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44" y="2208"/>
              <a:ext cx="32" cy="32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5059" name="Oval 1839">
              <a:extLst>
                <a:ext uri="{FF2B5EF4-FFF2-40B4-BE49-F238E27FC236}">
                  <a16:creationId xmlns:a16="http://schemas.microsoft.com/office/drawing/2014/main" id="{C17AC101-2826-D81B-BC14-5A4A1963AD0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44" y="2208"/>
              <a:ext cx="32" cy="32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5060" name="Oval 1840">
              <a:extLst>
                <a:ext uri="{FF2B5EF4-FFF2-40B4-BE49-F238E27FC236}">
                  <a16:creationId xmlns:a16="http://schemas.microsoft.com/office/drawing/2014/main" id="{73280EF8-83DF-D0AF-F50D-6D94B1E0B1E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44" y="2208"/>
              <a:ext cx="32" cy="32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5061" name="Oval 1841">
              <a:extLst>
                <a:ext uri="{FF2B5EF4-FFF2-40B4-BE49-F238E27FC236}">
                  <a16:creationId xmlns:a16="http://schemas.microsoft.com/office/drawing/2014/main" id="{DA6880F6-BA5E-33DB-2153-21F5448EC68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44" y="2208"/>
              <a:ext cx="32" cy="32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5062" name="Oval 1842">
              <a:extLst>
                <a:ext uri="{FF2B5EF4-FFF2-40B4-BE49-F238E27FC236}">
                  <a16:creationId xmlns:a16="http://schemas.microsoft.com/office/drawing/2014/main" id="{D72AE288-A20B-7612-9220-68B1603DC08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45" y="2208"/>
              <a:ext cx="32" cy="32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5063" name="Oval 1843">
              <a:extLst>
                <a:ext uri="{FF2B5EF4-FFF2-40B4-BE49-F238E27FC236}">
                  <a16:creationId xmlns:a16="http://schemas.microsoft.com/office/drawing/2014/main" id="{989B808A-123B-9838-5BEA-9C1532A741D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45" y="2208"/>
              <a:ext cx="32" cy="32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5064" name="Oval 1844">
              <a:extLst>
                <a:ext uri="{FF2B5EF4-FFF2-40B4-BE49-F238E27FC236}">
                  <a16:creationId xmlns:a16="http://schemas.microsoft.com/office/drawing/2014/main" id="{B47C01CA-972A-7203-1130-7607936C224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45" y="2208"/>
              <a:ext cx="32" cy="32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5065" name="Oval 1845">
              <a:extLst>
                <a:ext uri="{FF2B5EF4-FFF2-40B4-BE49-F238E27FC236}">
                  <a16:creationId xmlns:a16="http://schemas.microsoft.com/office/drawing/2014/main" id="{AC243949-2904-4F76-87A6-5549A0EDB93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45" y="2207"/>
              <a:ext cx="32" cy="32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5066" name="Oval 1846">
              <a:extLst>
                <a:ext uri="{FF2B5EF4-FFF2-40B4-BE49-F238E27FC236}">
                  <a16:creationId xmlns:a16="http://schemas.microsoft.com/office/drawing/2014/main" id="{BD14AD18-0016-CF04-05FE-DD1DA1CDB66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46" y="2207"/>
              <a:ext cx="33" cy="32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5067" name="Oval 1847">
              <a:extLst>
                <a:ext uri="{FF2B5EF4-FFF2-40B4-BE49-F238E27FC236}">
                  <a16:creationId xmlns:a16="http://schemas.microsoft.com/office/drawing/2014/main" id="{EC080AA8-059C-BD75-3E44-EC776C0952F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46" y="2207"/>
              <a:ext cx="33" cy="32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5068" name="Oval 1848">
              <a:extLst>
                <a:ext uri="{FF2B5EF4-FFF2-40B4-BE49-F238E27FC236}">
                  <a16:creationId xmlns:a16="http://schemas.microsoft.com/office/drawing/2014/main" id="{3AE7DDCA-1E40-6863-6E02-EB16C4679A2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46" y="2207"/>
              <a:ext cx="33" cy="32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5069" name="Oval 1849">
              <a:extLst>
                <a:ext uri="{FF2B5EF4-FFF2-40B4-BE49-F238E27FC236}">
                  <a16:creationId xmlns:a16="http://schemas.microsoft.com/office/drawing/2014/main" id="{F9FD4BDC-7580-9796-EF56-D2BA5292FED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46" y="2207"/>
              <a:ext cx="33" cy="32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5070" name="Oval 1850">
              <a:extLst>
                <a:ext uri="{FF2B5EF4-FFF2-40B4-BE49-F238E27FC236}">
                  <a16:creationId xmlns:a16="http://schemas.microsoft.com/office/drawing/2014/main" id="{12FCFB99-B560-606D-7087-73501ABBCF8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48" y="2207"/>
              <a:ext cx="32" cy="32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5071" name="Oval 1851">
              <a:extLst>
                <a:ext uri="{FF2B5EF4-FFF2-40B4-BE49-F238E27FC236}">
                  <a16:creationId xmlns:a16="http://schemas.microsoft.com/office/drawing/2014/main" id="{363AC894-5176-325D-D968-61AE6EF63AE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48" y="2207"/>
              <a:ext cx="32" cy="32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5072" name="Oval 1852">
              <a:extLst>
                <a:ext uri="{FF2B5EF4-FFF2-40B4-BE49-F238E27FC236}">
                  <a16:creationId xmlns:a16="http://schemas.microsoft.com/office/drawing/2014/main" id="{1DF7F3DA-014B-2F7A-DE55-9168353009C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48" y="2207"/>
              <a:ext cx="32" cy="32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5073" name="Oval 1853">
              <a:extLst>
                <a:ext uri="{FF2B5EF4-FFF2-40B4-BE49-F238E27FC236}">
                  <a16:creationId xmlns:a16="http://schemas.microsoft.com/office/drawing/2014/main" id="{534DAED4-D211-4433-0FB9-1D6214DD16D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48" y="2207"/>
              <a:ext cx="32" cy="32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5074" name="Oval 1854">
              <a:extLst>
                <a:ext uri="{FF2B5EF4-FFF2-40B4-BE49-F238E27FC236}">
                  <a16:creationId xmlns:a16="http://schemas.microsoft.com/office/drawing/2014/main" id="{35718A45-99D7-F1A2-E77F-952748EB3A3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49" y="2207"/>
              <a:ext cx="32" cy="32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5075" name="Oval 1855">
              <a:extLst>
                <a:ext uri="{FF2B5EF4-FFF2-40B4-BE49-F238E27FC236}">
                  <a16:creationId xmlns:a16="http://schemas.microsoft.com/office/drawing/2014/main" id="{D422A805-D6A7-F7F0-C54B-B826A23B1BF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49" y="2207"/>
              <a:ext cx="32" cy="32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5076" name="Oval 1856">
              <a:extLst>
                <a:ext uri="{FF2B5EF4-FFF2-40B4-BE49-F238E27FC236}">
                  <a16:creationId xmlns:a16="http://schemas.microsoft.com/office/drawing/2014/main" id="{4CA0B356-0B22-7428-AEB1-9ECA2589CEC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49" y="2207"/>
              <a:ext cx="32" cy="32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5077" name="Oval 1857">
              <a:extLst>
                <a:ext uri="{FF2B5EF4-FFF2-40B4-BE49-F238E27FC236}">
                  <a16:creationId xmlns:a16="http://schemas.microsoft.com/office/drawing/2014/main" id="{15C78026-1295-C53C-74CC-A7E847A2478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49" y="2207"/>
              <a:ext cx="32" cy="32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5078" name="Oval 1858">
              <a:extLst>
                <a:ext uri="{FF2B5EF4-FFF2-40B4-BE49-F238E27FC236}">
                  <a16:creationId xmlns:a16="http://schemas.microsoft.com/office/drawing/2014/main" id="{EED6FE6F-32F1-A114-8D9A-B27258C9D3B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50" y="2207"/>
              <a:ext cx="33" cy="32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5079" name="Oval 1859">
              <a:extLst>
                <a:ext uri="{FF2B5EF4-FFF2-40B4-BE49-F238E27FC236}">
                  <a16:creationId xmlns:a16="http://schemas.microsoft.com/office/drawing/2014/main" id="{58DAD9FF-D691-5909-C15C-BE97C80BFBE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50" y="2207"/>
              <a:ext cx="33" cy="32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5080" name="Oval 1860">
              <a:extLst>
                <a:ext uri="{FF2B5EF4-FFF2-40B4-BE49-F238E27FC236}">
                  <a16:creationId xmlns:a16="http://schemas.microsoft.com/office/drawing/2014/main" id="{FD9A0DE4-9965-68D0-DF54-18DB585D845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50" y="2207"/>
              <a:ext cx="33" cy="32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5081" name="Oval 1861">
              <a:extLst>
                <a:ext uri="{FF2B5EF4-FFF2-40B4-BE49-F238E27FC236}">
                  <a16:creationId xmlns:a16="http://schemas.microsoft.com/office/drawing/2014/main" id="{97A8D251-E805-4BC1-F981-C6B423290D7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50" y="2207"/>
              <a:ext cx="33" cy="32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5082" name="Oval 1862">
              <a:extLst>
                <a:ext uri="{FF2B5EF4-FFF2-40B4-BE49-F238E27FC236}">
                  <a16:creationId xmlns:a16="http://schemas.microsoft.com/office/drawing/2014/main" id="{50FD22E9-F085-70AE-260F-C0E09918E65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51" y="2207"/>
              <a:ext cx="33" cy="32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5083" name="Oval 1863">
              <a:extLst>
                <a:ext uri="{FF2B5EF4-FFF2-40B4-BE49-F238E27FC236}">
                  <a16:creationId xmlns:a16="http://schemas.microsoft.com/office/drawing/2014/main" id="{185AD711-AC10-1121-6C3A-FEEC22D2DD6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51" y="2207"/>
              <a:ext cx="33" cy="32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5084" name="Oval 1864">
              <a:extLst>
                <a:ext uri="{FF2B5EF4-FFF2-40B4-BE49-F238E27FC236}">
                  <a16:creationId xmlns:a16="http://schemas.microsoft.com/office/drawing/2014/main" id="{C8E462AD-5936-9355-D2C4-E8C9EACC9C9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51" y="2207"/>
              <a:ext cx="33" cy="32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5085" name="Oval 1865">
              <a:extLst>
                <a:ext uri="{FF2B5EF4-FFF2-40B4-BE49-F238E27FC236}">
                  <a16:creationId xmlns:a16="http://schemas.microsoft.com/office/drawing/2014/main" id="{90CACDDD-8D7E-D4E6-F8DB-6DC41C0D456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51" y="2207"/>
              <a:ext cx="33" cy="32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5086" name="Oval 1866">
              <a:extLst>
                <a:ext uri="{FF2B5EF4-FFF2-40B4-BE49-F238E27FC236}">
                  <a16:creationId xmlns:a16="http://schemas.microsoft.com/office/drawing/2014/main" id="{385452DA-BEA7-E6CC-CE7D-CABE43FF754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53" y="2207"/>
              <a:ext cx="32" cy="32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5087" name="Oval 1867">
              <a:extLst>
                <a:ext uri="{FF2B5EF4-FFF2-40B4-BE49-F238E27FC236}">
                  <a16:creationId xmlns:a16="http://schemas.microsoft.com/office/drawing/2014/main" id="{B79A1BF8-EE9B-FAEF-2FE3-0CC2B8301DC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53" y="2207"/>
              <a:ext cx="32" cy="32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5088" name="Oval 1868">
              <a:extLst>
                <a:ext uri="{FF2B5EF4-FFF2-40B4-BE49-F238E27FC236}">
                  <a16:creationId xmlns:a16="http://schemas.microsoft.com/office/drawing/2014/main" id="{49311E30-BBC6-6DE3-A5AF-07EBBB70EB2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53" y="2207"/>
              <a:ext cx="32" cy="32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5089" name="Oval 1869">
              <a:extLst>
                <a:ext uri="{FF2B5EF4-FFF2-40B4-BE49-F238E27FC236}">
                  <a16:creationId xmlns:a16="http://schemas.microsoft.com/office/drawing/2014/main" id="{BB3B4E4B-8308-9181-3961-8996857BDC2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53" y="2207"/>
              <a:ext cx="32" cy="32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5090" name="Oval 1870">
              <a:extLst>
                <a:ext uri="{FF2B5EF4-FFF2-40B4-BE49-F238E27FC236}">
                  <a16:creationId xmlns:a16="http://schemas.microsoft.com/office/drawing/2014/main" id="{8439483B-D95A-317C-AF58-7E2FBA7EE4B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54" y="2207"/>
              <a:ext cx="33" cy="32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5091" name="Oval 1871">
              <a:extLst>
                <a:ext uri="{FF2B5EF4-FFF2-40B4-BE49-F238E27FC236}">
                  <a16:creationId xmlns:a16="http://schemas.microsoft.com/office/drawing/2014/main" id="{A746D30B-A3EC-F798-37C0-0DBE3812CB8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54" y="2207"/>
              <a:ext cx="33" cy="32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5092" name="Oval 1872">
              <a:extLst>
                <a:ext uri="{FF2B5EF4-FFF2-40B4-BE49-F238E27FC236}">
                  <a16:creationId xmlns:a16="http://schemas.microsoft.com/office/drawing/2014/main" id="{716F04B1-9CE5-AC29-EF79-A8934BD8C47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54" y="2207"/>
              <a:ext cx="33" cy="32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5093" name="Oval 1873">
              <a:extLst>
                <a:ext uri="{FF2B5EF4-FFF2-40B4-BE49-F238E27FC236}">
                  <a16:creationId xmlns:a16="http://schemas.microsoft.com/office/drawing/2014/main" id="{00A216A6-3B0D-036E-97D3-588241537CE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54" y="2207"/>
              <a:ext cx="33" cy="32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5094" name="Oval 1874">
              <a:extLst>
                <a:ext uri="{FF2B5EF4-FFF2-40B4-BE49-F238E27FC236}">
                  <a16:creationId xmlns:a16="http://schemas.microsoft.com/office/drawing/2014/main" id="{A133DC2B-00B3-C323-53DE-760A1690A6B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55" y="2205"/>
              <a:ext cx="33" cy="33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5095" name="Oval 1875">
              <a:extLst>
                <a:ext uri="{FF2B5EF4-FFF2-40B4-BE49-F238E27FC236}">
                  <a16:creationId xmlns:a16="http://schemas.microsoft.com/office/drawing/2014/main" id="{EA427EEF-112D-59BF-8555-2916F74BB24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55" y="2205"/>
              <a:ext cx="33" cy="33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5096" name="Oval 1876">
              <a:extLst>
                <a:ext uri="{FF2B5EF4-FFF2-40B4-BE49-F238E27FC236}">
                  <a16:creationId xmlns:a16="http://schemas.microsoft.com/office/drawing/2014/main" id="{2079C6D5-DE11-1673-1240-409D0FF15C6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55" y="2205"/>
              <a:ext cx="33" cy="33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5097" name="Oval 1877">
              <a:extLst>
                <a:ext uri="{FF2B5EF4-FFF2-40B4-BE49-F238E27FC236}">
                  <a16:creationId xmlns:a16="http://schemas.microsoft.com/office/drawing/2014/main" id="{4BE15A72-248F-F13E-99C3-1D99AB7B9BA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55" y="2205"/>
              <a:ext cx="33" cy="33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5098" name="Oval 1878">
              <a:extLst>
                <a:ext uri="{FF2B5EF4-FFF2-40B4-BE49-F238E27FC236}">
                  <a16:creationId xmlns:a16="http://schemas.microsoft.com/office/drawing/2014/main" id="{604BBD3D-DBBB-4341-8A87-EC656F00E15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57" y="2205"/>
              <a:ext cx="32" cy="33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5099" name="Oval 1879">
              <a:extLst>
                <a:ext uri="{FF2B5EF4-FFF2-40B4-BE49-F238E27FC236}">
                  <a16:creationId xmlns:a16="http://schemas.microsoft.com/office/drawing/2014/main" id="{737EDB1F-3581-D3C2-D167-CA4AC13D827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57" y="2205"/>
              <a:ext cx="32" cy="33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5100" name="Oval 1880">
              <a:extLst>
                <a:ext uri="{FF2B5EF4-FFF2-40B4-BE49-F238E27FC236}">
                  <a16:creationId xmlns:a16="http://schemas.microsoft.com/office/drawing/2014/main" id="{17DCD57C-5D0E-66E8-181C-7DA3E71DC1C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57" y="2205"/>
              <a:ext cx="32" cy="33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5101" name="Oval 1881">
              <a:extLst>
                <a:ext uri="{FF2B5EF4-FFF2-40B4-BE49-F238E27FC236}">
                  <a16:creationId xmlns:a16="http://schemas.microsoft.com/office/drawing/2014/main" id="{1A404639-162F-1A80-208F-FCBE2F45110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57" y="2205"/>
              <a:ext cx="32" cy="33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5102" name="Oval 1882">
              <a:extLst>
                <a:ext uri="{FF2B5EF4-FFF2-40B4-BE49-F238E27FC236}">
                  <a16:creationId xmlns:a16="http://schemas.microsoft.com/office/drawing/2014/main" id="{ED2C4FE2-4E20-93EA-E6F9-33799078389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58" y="2205"/>
              <a:ext cx="32" cy="33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5103" name="Oval 1883">
              <a:extLst>
                <a:ext uri="{FF2B5EF4-FFF2-40B4-BE49-F238E27FC236}">
                  <a16:creationId xmlns:a16="http://schemas.microsoft.com/office/drawing/2014/main" id="{F5B9394F-216D-5803-4D18-6C2F7150862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58" y="2205"/>
              <a:ext cx="32" cy="33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5104" name="Oval 1884">
              <a:extLst>
                <a:ext uri="{FF2B5EF4-FFF2-40B4-BE49-F238E27FC236}">
                  <a16:creationId xmlns:a16="http://schemas.microsoft.com/office/drawing/2014/main" id="{F00F201D-737D-749D-3005-70E8536EF48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58" y="2205"/>
              <a:ext cx="32" cy="33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5105" name="Oval 1885">
              <a:extLst>
                <a:ext uri="{FF2B5EF4-FFF2-40B4-BE49-F238E27FC236}">
                  <a16:creationId xmlns:a16="http://schemas.microsoft.com/office/drawing/2014/main" id="{27DDA81D-B016-55C7-A0CC-8D0A8A8C728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58" y="2205"/>
              <a:ext cx="32" cy="33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5106" name="Oval 1886">
              <a:extLst>
                <a:ext uri="{FF2B5EF4-FFF2-40B4-BE49-F238E27FC236}">
                  <a16:creationId xmlns:a16="http://schemas.microsoft.com/office/drawing/2014/main" id="{CD6043F9-9582-FE56-7B91-5FD9D5CB672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59" y="2205"/>
              <a:ext cx="33" cy="33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5107" name="Oval 1887">
              <a:extLst>
                <a:ext uri="{FF2B5EF4-FFF2-40B4-BE49-F238E27FC236}">
                  <a16:creationId xmlns:a16="http://schemas.microsoft.com/office/drawing/2014/main" id="{A9EB92BD-F8A1-EDAC-3D68-E4FA11AC0E5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59" y="2205"/>
              <a:ext cx="33" cy="33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5108" name="Oval 1888">
              <a:extLst>
                <a:ext uri="{FF2B5EF4-FFF2-40B4-BE49-F238E27FC236}">
                  <a16:creationId xmlns:a16="http://schemas.microsoft.com/office/drawing/2014/main" id="{1EF36A74-D242-35F1-AD96-696993DDAA0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59" y="2205"/>
              <a:ext cx="33" cy="33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5109" name="Oval 1889">
              <a:extLst>
                <a:ext uri="{FF2B5EF4-FFF2-40B4-BE49-F238E27FC236}">
                  <a16:creationId xmlns:a16="http://schemas.microsoft.com/office/drawing/2014/main" id="{98A20D2C-2FE6-F18E-F34B-AEA4C08F1B7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59" y="2205"/>
              <a:ext cx="33" cy="33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5110" name="Oval 1890">
              <a:extLst>
                <a:ext uri="{FF2B5EF4-FFF2-40B4-BE49-F238E27FC236}">
                  <a16:creationId xmlns:a16="http://schemas.microsoft.com/office/drawing/2014/main" id="{A68B8FB5-DBCC-1C9A-091A-36E6223B442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61" y="2205"/>
              <a:ext cx="32" cy="33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5111" name="Oval 1891">
              <a:extLst>
                <a:ext uri="{FF2B5EF4-FFF2-40B4-BE49-F238E27FC236}">
                  <a16:creationId xmlns:a16="http://schemas.microsoft.com/office/drawing/2014/main" id="{F15BC128-64DA-09D0-F984-6A731E3F790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61" y="2205"/>
              <a:ext cx="32" cy="33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5112" name="Oval 1892">
              <a:extLst>
                <a:ext uri="{FF2B5EF4-FFF2-40B4-BE49-F238E27FC236}">
                  <a16:creationId xmlns:a16="http://schemas.microsoft.com/office/drawing/2014/main" id="{A85BA28E-DBC7-6A69-A56E-961572DB2C0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61" y="2204"/>
              <a:ext cx="32" cy="33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5113" name="Oval 1893">
              <a:extLst>
                <a:ext uri="{FF2B5EF4-FFF2-40B4-BE49-F238E27FC236}">
                  <a16:creationId xmlns:a16="http://schemas.microsoft.com/office/drawing/2014/main" id="{27909D3F-761E-9228-1A43-05EAD3D7A10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61" y="2204"/>
              <a:ext cx="32" cy="33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5114" name="Oval 1894">
              <a:extLst>
                <a:ext uri="{FF2B5EF4-FFF2-40B4-BE49-F238E27FC236}">
                  <a16:creationId xmlns:a16="http://schemas.microsoft.com/office/drawing/2014/main" id="{91942865-9DB1-BBF7-4824-D935B5BF0B1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62" y="2204"/>
              <a:ext cx="32" cy="33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5115" name="Oval 1895">
              <a:extLst>
                <a:ext uri="{FF2B5EF4-FFF2-40B4-BE49-F238E27FC236}">
                  <a16:creationId xmlns:a16="http://schemas.microsoft.com/office/drawing/2014/main" id="{0BC907F3-5D52-5D5E-1C86-1B4AFA8B527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62" y="2204"/>
              <a:ext cx="32" cy="33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5116" name="Oval 1896">
              <a:extLst>
                <a:ext uri="{FF2B5EF4-FFF2-40B4-BE49-F238E27FC236}">
                  <a16:creationId xmlns:a16="http://schemas.microsoft.com/office/drawing/2014/main" id="{783E1422-2687-9C1E-1B00-91C63749D1F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62" y="2204"/>
              <a:ext cx="32" cy="33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5117" name="Oval 1897">
              <a:extLst>
                <a:ext uri="{FF2B5EF4-FFF2-40B4-BE49-F238E27FC236}">
                  <a16:creationId xmlns:a16="http://schemas.microsoft.com/office/drawing/2014/main" id="{14B32A13-F99C-BA98-9FF8-DCC71F88420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62" y="2204"/>
              <a:ext cx="32" cy="33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5118" name="Oval 1898">
              <a:extLst>
                <a:ext uri="{FF2B5EF4-FFF2-40B4-BE49-F238E27FC236}">
                  <a16:creationId xmlns:a16="http://schemas.microsoft.com/office/drawing/2014/main" id="{CE95495B-CF07-3C6A-361A-54E2420ECDD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63" y="2204"/>
              <a:ext cx="33" cy="33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5119" name="Oval 1899">
              <a:extLst>
                <a:ext uri="{FF2B5EF4-FFF2-40B4-BE49-F238E27FC236}">
                  <a16:creationId xmlns:a16="http://schemas.microsoft.com/office/drawing/2014/main" id="{8F7CEF02-A7C2-BE55-257B-F45F2C1D5C6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63" y="2204"/>
              <a:ext cx="33" cy="33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5120" name="Oval 1900">
              <a:extLst>
                <a:ext uri="{FF2B5EF4-FFF2-40B4-BE49-F238E27FC236}">
                  <a16:creationId xmlns:a16="http://schemas.microsoft.com/office/drawing/2014/main" id="{5D1C6A1A-D359-53DD-6CDC-DE983150614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63" y="2204"/>
              <a:ext cx="33" cy="33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5121" name="Oval 1901">
              <a:extLst>
                <a:ext uri="{FF2B5EF4-FFF2-40B4-BE49-F238E27FC236}">
                  <a16:creationId xmlns:a16="http://schemas.microsoft.com/office/drawing/2014/main" id="{131B45A1-F0EC-5A38-3CB2-4DA42BCEB0D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63" y="2204"/>
              <a:ext cx="33" cy="33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5122" name="Oval 1902">
              <a:extLst>
                <a:ext uri="{FF2B5EF4-FFF2-40B4-BE49-F238E27FC236}">
                  <a16:creationId xmlns:a16="http://schemas.microsoft.com/office/drawing/2014/main" id="{144AAACF-A5B7-7EE8-C077-D55B0702C43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64" y="2204"/>
              <a:ext cx="33" cy="33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5123" name="Oval 1903">
              <a:extLst>
                <a:ext uri="{FF2B5EF4-FFF2-40B4-BE49-F238E27FC236}">
                  <a16:creationId xmlns:a16="http://schemas.microsoft.com/office/drawing/2014/main" id="{F8D14B28-5177-B42E-4878-EACB0956D64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64" y="2204"/>
              <a:ext cx="33" cy="33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5124" name="Oval 1904">
              <a:extLst>
                <a:ext uri="{FF2B5EF4-FFF2-40B4-BE49-F238E27FC236}">
                  <a16:creationId xmlns:a16="http://schemas.microsoft.com/office/drawing/2014/main" id="{78F40BEF-9D7C-38B8-8D21-CB39053F06C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64" y="2204"/>
              <a:ext cx="33" cy="33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5125" name="Oval 1905">
              <a:extLst>
                <a:ext uri="{FF2B5EF4-FFF2-40B4-BE49-F238E27FC236}">
                  <a16:creationId xmlns:a16="http://schemas.microsoft.com/office/drawing/2014/main" id="{3A1539B9-459B-799B-4548-1695DF2972A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64" y="2204"/>
              <a:ext cx="33" cy="33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5126" name="Oval 1906">
              <a:extLst>
                <a:ext uri="{FF2B5EF4-FFF2-40B4-BE49-F238E27FC236}">
                  <a16:creationId xmlns:a16="http://schemas.microsoft.com/office/drawing/2014/main" id="{2E1A0011-0818-DF9D-EA95-BC37B57E8F1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66" y="2204"/>
              <a:ext cx="32" cy="33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5127" name="Oval 1907">
              <a:extLst>
                <a:ext uri="{FF2B5EF4-FFF2-40B4-BE49-F238E27FC236}">
                  <a16:creationId xmlns:a16="http://schemas.microsoft.com/office/drawing/2014/main" id="{FD84F3E9-F270-D101-C9FE-545FE85AE5A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66" y="2204"/>
              <a:ext cx="32" cy="33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5128" name="Oval 1908">
              <a:extLst>
                <a:ext uri="{FF2B5EF4-FFF2-40B4-BE49-F238E27FC236}">
                  <a16:creationId xmlns:a16="http://schemas.microsoft.com/office/drawing/2014/main" id="{609D006D-9F65-490D-F4EE-6F9CA2BAEB5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66" y="2204"/>
              <a:ext cx="32" cy="33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5129" name="Oval 1909">
              <a:extLst>
                <a:ext uri="{FF2B5EF4-FFF2-40B4-BE49-F238E27FC236}">
                  <a16:creationId xmlns:a16="http://schemas.microsoft.com/office/drawing/2014/main" id="{C753F7FA-7948-E985-8219-97F39399530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66" y="2204"/>
              <a:ext cx="32" cy="33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5130" name="Oval 1910">
              <a:extLst>
                <a:ext uri="{FF2B5EF4-FFF2-40B4-BE49-F238E27FC236}">
                  <a16:creationId xmlns:a16="http://schemas.microsoft.com/office/drawing/2014/main" id="{F96385D3-0AA6-38C6-8ED7-028F926A04B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67" y="2204"/>
              <a:ext cx="33" cy="33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5131" name="Oval 1911">
              <a:extLst>
                <a:ext uri="{FF2B5EF4-FFF2-40B4-BE49-F238E27FC236}">
                  <a16:creationId xmlns:a16="http://schemas.microsoft.com/office/drawing/2014/main" id="{3D7299F8-2D3F-0878-3E9F-63508065EDF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67" y="2204"/>
              <a:ext cx="33" cy="33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5132" name="Oval 1912">
              <a:extLst>
                <a:ext uri="{FF2B5EF4-FFF2-40B4-BE49-F238E27FC236}">
                  <a16:creationId xmlns:a16="http://schemas.microsoft.com/office/drawing/2014/main" id="{EB03685F-F133-CD7F-F07D-38DCBAE41DE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67" y="2204"/>
              <a:ext cx="33" cy="33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5133" name="Oval 1913">
              <a:extLst>
                <a:ext uri="{FF2B5EF4-FFF2-40B4-BE49-F238E27FC236}">
                  <a16:creationId xmlns:a16="http://schemas.microsoft.com/office/drawing/2014/main" id="{98856205-D4B8-B0D8-DE6C-234216D7235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67" y="2204"/>
              <a:ext cx="33" cy="33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5134" name="Oval 1914">
              <a:extLst>
                <a:ext uri="{FF2B5EF4-FFF2-40B4-BE49-F238E27FC236}">
                  <a16:creationId xmlns:a16="http://schemas.microsoft.com/office/drawing/2014/main" id="{3844FEB7-08F7-88B8-8CA0-5117E2A8351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68" y="2204"/>
              <a:ext cx="33" cy="33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5135" name="Oval 1915">
              <a:extLst>
                <a:ext uri="{FF2B5EF4-FFF2-40B4-BE49-F238E27FC236}">
                  <a16:creationId xmlns:a16="http://schemas.microsoft.com/office/drawing/2014/main" id="{9FF40EFD-65E1-CE8C-34EF-4ADE6B81174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68" y="2204"/>
              <a:ext cx="33" cy="33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5136" name="Oval 1916">
              <a:extLst>
                <a:ext uri="{FF2B5EF4-FFF2-40B4-BE49-F238E27FC236}">
                  <a16:creationId xmlns:a16="http://schemas.microsoft.com/office/drawing/2014/main" id="{464E5FFD-302C-DC56-68F9-399405DB40D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68" y="2204"/>
              <a:ext cx="33" cy="33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5137" name="Oval 1917">
              <a:extLst>
                <a:ext uri="{FF2B5EF4-FFF2-40B4-BE49-F238E27FC236}">
                  <a16:creationId xmlns:a16="http://schemas.microsoft.com/office/drawing/2014/main" id="{FCF5848C-3F5F-9FC8-018E-CC55273B8FA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68" y="2204"/>
              <a:ext cx="33" cy="33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5138" name="Oval 1918">
              <a:extLst>
                <a:ext uri="{FF2B5EF4-FFF2-40B4-BE49-F238E27FC236}">
                  <a16:creationId xmlns:a16="http://schemas.microsoft.com/office/drawing/2014/main" id="{704788F8-EE95-9F33-5054-A24EE47E454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70" y="2203"/>
              <a:ext cx="32" cy="32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5139" name="Oval 1919">
              <a:extLst>
                <a:ext uri="{FF2B5EF4-FFF2-40B4-BE49-F238E27FC236}">
                  <a16:creationId xmlns:a16="http://schemas.microsoft.com/office/drawing/2014/main" id="{8794A125-34E2-D38E-47A2-48E35B05656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70" y="2203"/>
              <a:ext cx="32" cy="32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5140" name="Oval 1920">
              <a:extLst>
                <a:ext uri="{FF2B5EF4-FFF2-40B4-BE49-F238E27FC236}">
                  <a16:creationId xmlns:a16="http://schemas.microsoft.com/office/drawing/2014/main" id="{CF91BD29-3390-2FE7-5EFB-744D180D228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70" y="2203"/>
              <a:ext cx="32" cy="32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5141" name="Oval 1921">
              <a:extLst>
                <a:ext uri="{FF2B5EF4-FFF2-40B4-BE49-F238E27FC236}">
                  <a16:creationId xmlns:a16="http://schemas.microsoft.com/office/drawing/2014/main" id="{FEEA7D76-EA83-3EA0-ECD5-8EEC3CAB05B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70" y="2203"/>
              <a:ext cx="32" cy="32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5142" name="Oval 1922">
              <a:extLst>
                <a:ext uri="{FF2B5EF4-FFF2-40B4-BE49-F238E27FC236}">
                  <a16:creationId xmlns:a16="http://schemas.microsoft.com/office/drawing/2014/main" id="{E9063890-3F02-B2D0-931F-229EE321FA4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71" y="2203"/>
              <a:ext cx="32" cy="32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5143" name="Oval 1923">
              <a:extLst>
                <a:ext uri="{FF2B5EF4-FFF2-40B4-BE49-F238E27FC236}">
                  <a16:creationId xmlns:a16="http://schemas.microsoft.com/office/drawing/2014/main" id="{BA879E78-3899-AB2C-F710-F7DAD1F3ED5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71" y="2203"/>
              <a:ext cx="32" cy="32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5144" name="Oval 1924">
              <a:extLst>
                <a:ext uri="{FF2B5EF4-FFF2-40B4-BE49-F238E27FC236}">
                  <a16:creationId xmlns:a16="http://schemas.microsoft.com/office/drawing/2014/main" id="{A9576EE2-E9EF-B076-2647-68822954673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71" y="2203"/>
              <a:ext cx="32" cy="32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5145" name="Oval 1925">
              <a:extLst>
                <a:ext uri="{FF2B5EF4-FFF2-40B4-BE49-F238E27FC236}">
                  <a16:creationId xmlns:a16="http://schemas.microsoft.com/office/drawing/2014/main" id="{F7663D1E-52F4-D37A-4BA6-D6539CA32ED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71" y="2203"/>
              <a:ext cx="32" cy="32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5146" name="Oval 1926">
              <a:extLst>
                <a:ext uri="{FF2B5EF4-FFF2-40B4-BE49-F238E27FC236}">
                  <a16:creationId xmlns:a16="http://schemas.microsoft.com/office/drawing/2014/main" id="{6E1323BC-BC58-A6C4-63D5-F2E5827C207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72" y="2203"/>
              <a:ext cx="33" cy="32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5147" name="Oval 1927">
              <a:extLst>
                <a:ext uri="{FF2B5EF4-FFF2-40B4-BE49-F238E27FC236}">
                  <a16:creationId xmlns:a16="http://schemas.microsoft.com/office/drawing/2014/main" id="{9562568A-1EA7-3D04-ED27-955986B5075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72" y="2203"/>
              <a:ext cx="33" cy="32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5148" name="Oval 1928">
              <a:extLst>
                <a:ext uri="{FF2B5EF4-FFF2-40B4-BE49-F238E27FC236}">
                  <a16:creationId xmlns:a16="http://schemas.microsoft.com/office/drawing/2014/main" id="{E4E1E41C-7610-F3F7-E60D-5704571B3D9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72" y="2203"/>
              <a:ext cx="33" cy="32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5149" name="Oval 1929">
              <a:extLst>
                <a:ext uri="{FF2B5EF4-FFF2-40B4-BE49-F238E27FC236}">
                  <a16:creationId xmlns:a16="http://schemas.microsoft.com/office/drawing/2014/main" id="{D694FB22-7526-BD2F-E871-E36BA942B6B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72" y="2203"/>
              <a:ext cx="33" cy="32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5150" name="Oval 1930">
              <a:extLst>
                <a:ext uri="{FF2B5EF4-FFF2-40B4-BE49-F238E27FC236}">
                  <a16:creationId xmlns:a16="http://schemas.microsoft.com/office/drawing/2014/main" id="{875FE4FC-18CA-DCDB-DFE0-848001726C0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74" y="2203"/>
              <a:ext cx="32" cy="32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5151" name="Oval 1931">
              <a:extLst>
                <a:ext uri="{FF2B5EF4-FFF2-40B4-BE49-F238E27FC236}">
                  <a16:creationId xmlns:a16="http://schemas.microsoft.com/office/drawing/2014/main" id="{C76365EA-BE93-D0BC-BCB3-9C87334424D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74" y="2203"/>
              <a:ext cx="32" cy="32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5152" name="Oval 1932">
              <a:extLst>
                <a:ext uri="{FF2B5EF4-FFF2-40B4-BE49-F238E27FC236}">
                  <a16:creationId xmlns:a16="http://schemas.microsoft.com/office/drawing/2014/main" id="{A8D92836-1574-036B-9497-5DB3E6BC457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74" y="2203"/>
              <a:ext cx="32" cy="32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5153" name="Oval 1933">
              <a:extLst>
                <a:ext uri="{FF2B5EF4-FFF2-40B4-BE49-F238E27FC236}">
                  <a16:creationId xmlns:a16="http://schemas.microsoft.com/office/drawing/2014/main" id="{E8D41AC2-C245-3881-DF26-6FE5423B5F8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74" y="2203"/>
              <a:ext cx="32" cy="32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5154" name="Oval 1934">
              <a:extLst>
                <a:ext uri="{FF2B5EF4-FFF2-40B4-BE49-F238E27FC236}">
                  <a16:creationId xmlns:a16="http://schemas.microsoft.com/office/drawing/2014/main" id="{7F134D37-9686-9E71-ED8F-09DC535CDA7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75" y="2203"/>
              <a:ext cx="32" cy="32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5155" name="Oval 1935">
              <a:extLst>
                <a:ext uri="{FF2B5EF4-FFF2-40B4-BE49-F238E27FC236}">
                  <a16:creationId xmlns:a16="http://schemas.microsoft.com/office/drawing/2014/main" id="{826D0F81-B4BE-044B-EAE8-E94AF1525CC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75" y="2203"/>
              <a:ext cx="32" cy="32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5156" name="Oval 1936">
              <a:extLst>
                <a:ext uri="{FF2B5EF4-FFF2-40B4-BE49-F238E27FC236}">
                  <a16:creationId xmlns:a16="http://schemas.microsoft.com/office/drawing/2014/main" id="{5638C845-B95D-C167-9AB2-A8D35AE6B92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75" y="2203"/>
              <a:ext cx="32" cy="32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5157" name="Oval 1937">
              <a:extLst>
                <a:ext uri="{FF2B5EF4-FFF2-40B4-BE49-F238E27FC236}">
                  <a16:creationId xmlns:a16="http://schemas.microsoft.com/office/drawing/2014/main" id="{5D763399-2915-318E-36DE-B27C4312F60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75" y="2203"/>
              <a:ext cx="32" cy="32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5158" name="Oval 1938">
              <a:extLst>
                <a:ext uri="{FF2B5EF4-FFF2-40B4-BE49-F238E27FC236}">
                  <a16:creationId xmlns:a16="http://schemas.microsoft.com/office/drawing/2014/main" id="{21BBCF68-BE82-891C-8DB3-D15C13CEB5E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76" y="2203"/>
              <a:ext cx="33" cy="32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5159" name="Oval 1939">
              <a:extLst>
                <a:ext uri="{FF2B5EF4-FFF2-40B4-BE49-F238E27FC236}">
                  <a16:creationId xmlns:a16="http://schemas.microsoft.com/office/drawing/2014/main" id="{8270B55B-B918-DF01-4593-9F058B0D001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76" y="2203"/>
              <a:ext cx="33" cy="32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5160" name="Oval 1940">
              <a:extLst>
                <a:ext uri="{FF2B5EF4-FFF2-40B4-BE49-F238E27FC236}">
                  <a16:creationId xmlns:a16="http://schemas.microsoft.com/office/drawing/2014/main" id="{E4E975E1-969F-CA1F-7A4B-1AAD5D5D67F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76" y="2203"/>
              <a:ext cx="33" cy="32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5161" name="Oval 1941">
              <a:extLst>
                <a:ext uri="{FF2B5EF4-FFF2-40B4-BE49-F238E27FC236}">
                  <a16:creationId xmlns:a16="http://schemas.microsoft.com/office/drawing/2014/main" id="{4968E700-2745-BD00-7CBF-72D1D1940B4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76" y="2203"/>
              <a:ext cx="33" cy="32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5162" name="Oval 1942">
              <a:extLst>
                <a:ext uri="{FF2B5EF4-FFF2-40B4-BE49-F238E27FC236}">
                  <a16:creationId xmlns:a16="http://schemas.microsoft.com/office/drawing/2014/main" id="{A1A21DF6-BAE3-4370-EEAA-215B405FC5B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77" y="2203"/>
              <a:ext cx="33" cy="32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5163" name="Oval 1943">
              <a:extLst>
                <a:ext uri="{FF2B5EF4-FFF2-40B4-BE49-F238E27FC236}">
                  <a16:creationId xmlns:a16="http://schemas.microsoft.com/office/drawing/2014/main" id="{FAD67A1F-A640-D782-73CE-1959306B646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77" y="2203"/>
              <a:ext cx="33" cy="32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5164" name="Oval 1944">
              <a:extLst>
                <a:ext uri="{FF2B5EF4-FFF2-40B4-BE49-F238E27FC236}">
                  <a16:creationId xmlns:a16="http://schemas.microsoft.com/office/drawing/2014/main" id="{581E304D-A8F9-9437-A8B8-06B9C77F8DB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77" y="2203"/>
              <a:ext cx="33" cy="32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5165" name="Oval 1945">
              <a:extLst>
                <a:ext uri="{FF2B5EF4-FFF2-40B4-BE49-F238E27FC236}">
                  <a16:creationId xmlns:a16="http://schemas.microsoft.com/office/drawing/2014/main" id="{99253C63-CFC8-B308-09DC-341FC2AAF7A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77" y="2203"/>
              <a:ext cx="33" cy="32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5166" name="Oval 1946">
              <a:extLst>
                <a:ext uri="{FF2B5EF4-FFF2-40B4-BE49-F238E27FC236}">
                  <a16:creationId xmlns:a16="http://schemas.microsoft.com/office/drawing/2014/main" id="{9DF415A9-3EFE-C39A-343F-2D2C18D016C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79" y="2203"/>
              <a:ext cx="32" cy="32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5167" name="Oval 1947">
              <a:extLst>
                <a:ext uri="{FF2B5EF4-FFF2-40B4-BE49-F238E27FC236}">
                  <a16:creationId xmlns:a16="http://schemas.microsoft.com/office/drawing/2014/main" id="{38D560D2-1B16-E300-6A43-6EF4F57CDDE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79" y="2203"/>
              <a:ext cx="32" cy="32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5168" name="Oval 1948">
              <a:extLst>
                <a:ext uri="{FF2B5EF4-FFF2-40B4-BE49-F238E27FC236}">
                  <a16:creationId xmlns:a16="http://schemas.microsoft.com/office/drawing/2014/main" id="{E8B87D3D-405A-A1DC-FDE5-ECF53BDA78C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79" y="2201"/>
              <a:ext cx="32" cy="33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5169" name="Oval 1949">
              <a:extLst>
                <a:ext uri="{FF2B5EF4-FFF2-40B4-BE49-F238E27FC236}">
                  <a16:creationId xmlns:a16="http://schemas.microsoft.com/office/drawing/2014/main" id="{7BA12639-D4DE-D79E-C213-3F20F82D054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79" y="2201"/>
              <a:ext cx="32" cy="33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5170" name="Oval 1950">
              <a:extLst>
                <a:ext uri="{FF2B5EF4-FFF2-40B4-BE49-F238E27FC236}">
                  <a16:creationId xmlns:a16="http://schemas.microsoft.com/office/drawing/2014/main" id="{C0E2E6BA-5A60-2B3D-C812-1BB3B1C2B6B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79" y="2201"/>
              <a:ext cx="32" cy="33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5171" name="Oval 1951">
              <a:extLst>
                <a:ext uri="{FF2B5EF4-FFF2-40B4-BE49-F238E27FC236}">
                  <a16:creationId xmlns:a16="http://schemas.microsoft.com/office/drawing/2014/main" id="{9A6F345C-8E9E-04B2-7AA2-E4AE56C5991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80" y="2201"/>
              <a:ext cx="33" cy="33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5172" name="Oval 1952">
              <a:extLst>
                <a:ext uri="{FF2B5EF4-FFF2-40B4-BE49-F238E27FC236}">
                  <a16:creationId xmlns:a16="http://schemas.microsoft.com/office/drawing/2014/main" id="{72680A44-F706-17A3-C58B-67BFBFFAA8A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80" y="2201"/>
              <a:ext cx="33" cy="33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5173" name="Oval 1953">
              <a:extLst>
                <a:ext uri="{FF2B5EF4-FFF2-40B4-BE49-F238E27FC236}">
                  <a16:creationId xmlns:a16="http://schemas.microsoft.com/office/drawing/2014/main" id="{191572F8-AB60-E78B-3452-8246CE9D802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80" y="2201"/>
              <a:ext cx="33" cy="33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5174" name="Oval 1954">
              <a:extLst>
                <a:ext uri="{FF2B5EF4-FFF2-40B4-BE49-F238E27FC236}">
                  <a16:creationId xmlns:a16="http://schemas.microsoft.com/office/drawing/2014/main" id="{D614DE22-212C-E8CF-35C6-DCCE90A1817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80" y="2201"/>
              <a:ext cx="33" cy="33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5175" name="Oval 1955">
              <a:extLst>
                <a:ext uri="{FF2B5EF4-FFF2-40B4-BE49-F238E27FC236}">
                  <a16:creationId xmlns:a16="http://schemas.microsoft.com/office/drawing/2014/main" id="{6F7FF467-5F64-5B58-0C27-040382213D6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81" y="2201"/>
              <a:ext cx="33" cy="33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5176" name="Oval 1956">
              <a:extLst>
                <a:ext uri="{FF2B5EF4-FFF2-40B4-BE49-F238E27FC236}">
                  <a16:creationId xmlns:a16="http://schemas.microsoft.com/office/drawing/2014/main" id="{A8DD3953-8937-65A6-5047-EB7467B92BD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81" y="2201"/>
              <a:ext cx="33" cy="33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5177" name="Oval 1957">
              <a:extLst>
                <a:ext uri="{FF2B5EF4-FFF2-40B4-BE49-F238E27FC236}">
                  <a16:creationId xmlns:a16="http://schemas.microsoft.com/office/drawing/2014/main" id="{2FF51C7A-49E0-6321-49A4-C78AFF0E0BF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81" y="2201"/>
              <a:ext cx="33" cy="33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5178" name="Oval 1958">
              <a:extLst>
                <a:ext uri="{FF2B5EF4-FFF2-40B4-BE49-F238E27FC236}">
                  <a16:creationId xmlns:a16="http://schemas.microsoft.com/office/drawing/2014/main" id="{470A67EC-2474-E815-8384-206B4A2D865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81" y="2201"/>
              <a:ext cx="33" cy="33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5179" name="Oval 1959">
              <a:extLst>
                <a:ext uri="{FF2B5EF4-FFF2-40B4-BE49-F238E27FC236}">
                  <a16:creationId xmlns:a16="http://schemas.microsoft.com/office/drawing/2014/main" id="{F5BAAADC-CA7C-8786-42AD-7C8ADE1DBFA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83" y="2201"/>
              <a:ext cx="32" cy="33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5180" name="Oval 1960">
              <a:extLst>
                <a:ext uri="{FF2B5EF4-FFF2-40B4-BE49-F238E27FC236}">
                  <a16:creationId xmlns:a16="http://schemas.microsoft.com/office/drawing/2014/main" id="{42A62BB6-0EDD-BCAD-6551-A9CFD978EAC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83" y="2201"/>
              <a:ext cx="32" cy="33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5181" name="Oval 1961">
              <a:extLst>
                <a:ext uri="{FF2B5EF4-FFF2-40B4-BE49-F238E27FC236}">
                  <a16:creationId xmlns:a16="http://schemas.microsoft.com/office/drawing/2014/main" id="{997E8458-A887-E9C0-7D00-2F898600C3F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83" y="2201"/>
              <a:ext cx="32" cy="33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5182" name="Oval 1962">
              <a:extLst>
                <a:ext uri="{FF2B5EF4-FFF2-40B4-BE49-F238E27FC236}">
                  <a16:creationId xmlns:a16="http://schemas.microsoft.com/office/drawing/2014/main" id="{565FBB17-224F-8653-6FFC-12CC041216E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83" y="2201"/>
              <a:ext cx="32" cy="33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5183" name="Oval 1963">
              <a:extLst>
                <a:ext uri="{FF2B5EF4-FFF2-40B4-BE49-F238E27FC236}">
                  <a16:creationId xmlns:a16="http://schemas.microsoft.com/office/drawing/2014/main" id="{C842AABE-7FDF-3E78-46C4-6A5881FE928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84" y="2201"/>
              <a:ext cx="32" cy="33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5184" name="Oval 1964">
              <a:extLst>
                <a:ext uri="{FF2B5EF4-FFF2-40B4-BE49-F238E27FC236}">
                  <a16:creationId xmlns:a16="http://schemas.microsoft.com/office/drawing/2014/main" id="{97A22603-75E6-AD05-936F-250C774162E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84" y="2201"/>
              <a:ext cx="32" cy="33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5185" name="Oval 1965">
              <a:extLst>
                <a:ext uri="{FF2B5EF4-FFF2-40B4-BE49-F238E27FC236}">
                  <a16:creationId xmlns:a16="http://schemas.microsoft.com/office/drawing/2014/main" id="{4E488723-2349-6C38-4461-279F3DC8A34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84" y="2201"/>
              <a:ext cx="32" cy="33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5186" name="Oval 1966">
              <a:extLst>
                <a:ext uri="{FF2B5EF4-FFF2-40B4-BE49-F238E27FC236}">
                  <a16:creationId xmlns:a16="http://schemas.microsoft.com/office/drawing/2014/main" id="{C516E7FD-7F78-D0F6-F085-98779D9721E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84" y="2201"/>
              <a:ext cx="32" cy="33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5187" name="Oval 1967">
              <a:extLst>
                <a:ext uri="{FF2B5EF4-FFF2-40B4-BE49-F238E27FC236}">
                  <a16:creationId xmlns:a16="http://schemas.microsoft.com/office/drawing/2014/main" id="{DCAB125E-4852-3452-F56F-01602077A51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85" y="2201"/>
              <a:ext cx="33" cy="33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5188" name="Oval 1968">
              <a:extLst>
                <a:ext uri="{FF2B5EF4-FFF2-40B4-BE49-F238E27FC236}">
                  <a16:creationId xmlns:a16="http://schemas.microsoft.com/office/drawing/2014/main" id="{908E224E-B823-AD28-8774-288E1B6EA7F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85" y="2201"/>
              <a:ext cx="33" cy="33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5189" name="Oval 1969">
              <a:extLst>
                <a:ext uri="{FF2B5EF4-FFF2-40B4-BE49-F238E27FC236}">
                  <a16:creationId xmlns:a16="http://schemas.microsoft.com/office/drawing/2014/main" id="{B22DDE3C-389F-CD7D-E341-8C12BB11F85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85" y="2201"/>
              <a:ext cx="33" cy="33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5190" name="Oval 1970">
              <a:extLst>
                <a:ext uri="{FF2B5EF4-FFF2-40B4-BE49-F238E27FC236}">
                  <a16:creationId xmlns:a16="http://schemas.microsoft.com/office/drawing/2014/main" id="{DAF44137-BF97-38F8-E269-A98A8979257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85" y="2201"/>
              <a:ext cx="33" cy="33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5191" name="Oval 1971">
              <a:extLst>
                <a:ext uri="{FF2B5EF4-FFF2-40B4-BE49-F238E27FC236}">
                  <a16:creationId xmlns:a16="http://schemas.microsoft.com/office/drawing/2014/main" id="{9CF8F575-77FA-4975-502A-06BB7E55254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87" y="2200"/>
              <a:ext cx="32" cy="33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5192" name="Oval 1972">
              <a:extLst>
                <a:ext uri="{FF2B5EF4-FFF2-40B4-BE49-F238E27FC236}">
                  <a16:creationId xmlns:a16="http://schemas.microsoft.com/office/drawing/2014/main" id="{4C13F359-6762-C286-1580-770EDA89435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87" y="2200"/>
              <a:ext cx="32" cy="33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5193" name="Oval 1973">
              <a:extLst>
                <a:ext uri="{FF2B5EF4-FFF2-40B4-BE49-F238E27FC236}">
                  <a16:creationId xmlns:a16="http://schemas.microsoft.com/office/drawing/2014/main" id="{B1F3397B-BE40-E940-5D9F-36443EFF64C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87" y="2200"/>
              <a:ext cx="32" cy="33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5194" name="Oval 1974">
              <a:extLst>
                <a:ext uri="{FF2B5EF4-FFF2-40B4-BE49-F238E27FC236}">
                  <a16:creationId xmlns:a16="http://schemas.microsoft.com/office/drawing/2014/main" id="{1142F01A-762E-BD4D-29E8-6260B28FFC6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87" y="2200"/>
              <a:ext cx="32" cy="33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5195" name="Oval 1975">
              <a:extLst>
                <a:ext uri="{FF2B5EF4-FFF2-40B4-BE49-F238E27FC236}">
                  <a16:creationId xmlns:a16="http://schemas.microsoft.com/office/drawing/2014/main" id="{00E20E5B-E567-A2D1-FA8E-7473FEB5733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88" y="2200"/>
              <a:ext cx="32" cy="33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5196" name="Oval 1976">
              <a:extLst>
                <a:ext uri="{FF2B5EF4-FFF2-40B4-BE49-F238E27FC236}">
                  <a16:creationId xmlns:a16="http://schemas.microsoft.com/office/drawing/2014/main" id="{84012297-96BA-18D0-5C6F-35BFAE5596A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88" y="2200"/>
              <a:ext cx="32" cy="33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5197" name="Oval 1977">
              <a:extLst>
                <a:ext uri="{FF2B5EF4-FFF2-40B4-BE49-F238E27FC236}">
                  <a16:creationId xmlns:a16="http://schemas.microsoft.com/office/drawing/2014/main" id="{F1889AFC-93B5-54F7-FD58-A43FE1FC473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88" y="2200"/>
              <a:ext cx="32" cy="33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5198" name="Oval 1978">
              <a:extLst>
                <a:ext uri="{FF2B5EF4-FFF2-40B4-BE49-F238E27FC236}">
                  <a16:creationId xmlns:a16="http://schemas.microsoft.com/office/drawing/2014/main" id="{DA1FFDBD-2814-7815-A3FB-277B79C5C54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88" y="2200"/>
              <a:ext cx="32" cy="33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5199" name="Oval 1979">
              <a:extLst>
                <a:ext uri="{FF2B5EF4-FFF2-40B4-BE49-F238E27FC236}">
                  <a16:creationId xmlns:a16="http://schemas.microsoft.com/office/drawing/2014/main" id="{4A240999-32CB-9E56-A2D9-C2E3A3F5036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89" y="2200"/>
              <a:ext cx="33" cy="33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5200" name="Oval 1980">
              <a:extLst>
                <a:ext uri="{FF2B5EF4-FFF2-40B4-BE49-F238E27FC236}">
                  <a16:creationId xmlns:a16="http://schemas.microsoft.com/office/drawing/2014/main" id="{6A734996-267C-3F5D-CB2E-D772769A0EA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89" y="2200"/>
              <a:ext cx="33" cy="33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5201" name="Oval 1981">
              <a:extLst>
                <a:ext uri="{FF2B5EF4-FFF2-40B4-BE49-F238E27FC236}">
                  <a16:creationId xmlns:a16="http://schemas.microsoft.com/office/drawing/2014/main" id="{AA08DD8D-CF16-61C1-5419-4B8FC01AFCF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89" y="2200"/>
              <a:ext cx="33" cy="33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5202" name="Oval 1982">
              <a:extLst>
                <a:ext uri="{FF2B5EF4-FFF2-40B4-BE49-F238E27FC236}">
                  <a16:creationId xmlns:a16="http://schemas.microsoft.com/office/drawing/2014/main" id="{3E0954DB-5C47-1C85-08FD-5F30FBA3CAB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89" y="2200"/>
              <a:ext cx="33" cy="33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5203" name="Oval 1983">
              <a:extLst>
                <a:ext uri="{FF2B5EF4-FFF2-40B4-BE49-F238E27FC236}">
                  <a16:creationId xmlns:a16="http://schemas.microsoft.com/office/drawing/2014/main" id="{F33F0CA6-D0F4-9BAA-8C94-FC156F3A757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90" y="2200"/>
              <a:ext cx="33" cy="33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5204" name="Oval 1984">
              <a:extLst>
                <a:ext uri="{FF2B5EF4-FFF2-40B4-BE49-F238E27FC236}">
                  <a16:creationId xmlns:a16="http://schemas.microsoft.com/office/drawing/2014/main" id="{BCBB0D1E-458D-D8C2-58AD-C262A1D992D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90" y="2200"/>
              <a:ext cx="33" cy="33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5205" name="Oval 1985">
              <a:extLst>
                <a:ext uri="{FF2B5EF4-FFF2-40B4-BE49-F238E27FC236}">
                  <a16:creationId xmlns:a16="http://schemas.microsoft.com/office/drawing/2014/main" id="{BE626D7B-B1CE-80B3-1EC7-517F11A8A39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90" y="2200"/>
              <a:ext cx="33" cy="33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5206" name="Oval 1986">
              <a:extLst>
                <a:ext uri="{FF2B5EF4-FFF2-40B4-BE49-F238E27FC236}">
                  <a16:creationId xmlns:a16="http://schemas.microsoft.com/office/drawing/2014/main" id="{B5728DDD-5A48-A36E-0A88-3E28C8C78CD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90" y="2200"/>
              <a:ext cx="33" cy="33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5207" name="Oval 1987">
              <a:extLst>
                <a:ext uri="{FF2B5EF4-FFF2-40B4-BE49-F238E27FC236}">
                  <a16:creationId xmlns:a16="http://schemas.microsoft.com/office/drawing/2014/main" id="{927EFD06-49E7-BFAD-1071-9711CAE14A0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92" y="2200"/>
              <a:ext cx="32" cy="33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5208" name="Oval 1988">
              <a:extLst>
                <a:ext uri="{FF2B5EF4-FFF2-40B4-BE49-F238E27FC236}">
                  <a16:creationId xmlns:a16="http://schemas.microsoft.com/office/drawing/2014/main" id="{1B21D3D7-8723-4255-660A-7DFA17EB063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92" y="2200"/>
              <a:ext cx="32" cy="33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5209" name="Oval 1989">
              <a:extLst>
                <a:ext uri="{FF2B5EF4-FFF2-40B4-BE49-F238E27FC236}">
                  <a16:creationId xmlns:a16="http://schemas.microsoft.com/office/drawing/2014/main" id="{08122B72-72C6-0224-63AD-A2BC3AB285F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92" y="2200"/>
              <a:ext cx="32" cy="33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5210" name="Oval 1990">
              <a:extLst>
                <a:ext uri="{FF2B5EF4-FFF2-40B4-BE49-F238E27FC236}">
                  <a16:creationId xmlns:a16="http://schemas.microsoft.com/office/drawing/2014/main" id="{C10B65A4-43CF-3907-C65D-B789F6D5992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92" y="2200"/>
              <a:ext cx="32" cy="33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5211" name="Oval 1991">
              <a:extLst>
                <a:ext uri="{FF2B5EF4-FFF2-40B4-BE49-F238E27FC236}">
                  <a16:creationId xmlns:a16="http://schemas.microsoft.com/office/drawing/2014/main" id="{4EBF6ED2-9A15-B6ED-22C2-6F5FA26F4CE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92" y="2199"/>
              <a:ext cx="32" cy="32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5212" name="Oval 1992">
              <a:extLst>
                <a:ext uri="{FF2B5EF4-FFF2-40B4-BE49-F238E27FC236}">
                  <a16:creationId xmlns:a16="http://schemas.microsoft.com/office/drawing/2014/main" id="{E7E7D6E3-8DE8-4D57-1838-4D76717D6AA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93" y="2199"/>
              <a:ext cx="33" cy="32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5213" name="Oval 1993">
              <a:extLst>
                <a:ext uri="{FF2B5EF4-FFF2-40B4-BE49-F238E27FC236}">
                  <a16:creationId xmlns:a16="http://schemas.microsoft.com/office/drawing/2014/main" id="{A601D43D-7261-D15A-004C-D95D10E4DBD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93" y="2199"/>
              <a:ext cx="33" cy="32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5214" name="Oval 1994">
              <a:extLst>
                <a:ext uri="{FF2B5EF4-FFF2-40B4-BE49-F238E27FC236}">
                  <a16:creationId xmlns:a16="http://schemas.microsoft.com/office/drawing/2014/main" id="{185F5174-9C22-AE72-2621-BCEE0E13DD0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93" y="2199"/>
              <a:ext cx="33" cy="32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5215" name="Oval 1995">
              <a:extLst>
                <a:ext uri="{FF2B5EF4-FFF2-40B4-BE49-F238E27FC236}">
                  <a16:creationId xmlns:a16="http://schemas.microsoft.com/office/drawing/2014/main" id="{20627D65-06EA-F75A-1E2E-902D17AF49D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93" y="2199"/>
              <a:ext cx="33" cy="32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5216" name="Oval 1996">
              <a:extLst>
                <a:ext uri="{FF2B5EF4-FFF2-40B4-BE49-F238E27FC236}">
                  <a16:creationId xmlns:a16="http://schemas.microsoft.com/office/drawing/2014/main" id="{32AD2B65-2300-4C88-F85C-DE6F733B209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94" y="2199"/>
              <a:ext cx="33" cy="32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5217" name="Oval 1997">
              <a:extLst>
                <a:ext uri="{FF2B5EF4-FFF2-40B4-BE49-F238E27FC236}">
                  <a16:creationId xmlns:a16="http://schemas.microsoft.com/office/drawing/2014/main" id="{004493CB-57F6-245D-603B-75EAF03EA4B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94" y="2199"/>
              <a:ext cx="33" cy="32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5218" name="Oval 1998">
              <a:extLst>
                <a:ext uri="{FF2B5EF4-FFF2-40B4-BE49-F238E27FC236}">
                  <a16:creationId xmlns:a16="http://schemas.microsoft.com/office/drawing/2014/main" id="{B58DE659-F1EC-654E-807A-041D445DDB1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94" y="2199"/>
              <a:ext cx="33" cy="32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5219" name="Oval 1999">
              <a:extLst>
                <a:ext uri="{FF2B5EF4-FFF2-40B4-BE49-F238E27FC236}">
                  <a16:creationId xmlns:a16="http://schemas.microsoft.com/office/drawing/2014/main" id="{9BE7DF82-734E-E587-EA64-BB57540BD28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94" y="2199"/>
              <a:ext cx="33" cy="32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5220" name="Oval 2000">
              <a:extLst>
                <a:ext uri="{FF2B5EF4-FFF2-40B4-BE49-F238E27FC236}">
                  <a16:creationId xmlns:a16="http://schemas.microsoft.com/office/drawing/2014/main" id="{5E49AB46-A93C-E26C-4AB6-0C9B9892AF6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96" y="2199"/>
              <a:ext cx="32" cy="32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5221" name="Oval 2001">
              <a:extLst>
                <a:ext uri="{FF2B5EF4-FFF2-40B4-BE49-F238E27FC236}">
                  <a16:creationId xmlns:a16="http://schemas.microsoft.com/office/drawing/2014/main" id="{71C3EC5F-9A05-D0D2-8525-C6D1982D7C2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96" y="2199"/>
              <a:ext cx="32" cy="32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5222" name="Oval 2002">
              <a:extLst>
                <a:ext uri="{FF2B5EF4-FFF2-40B4-BE49-F238E27FC236}">
                  <a16:creationId xmlns:a16="http://schemas.microsoft.com/office/drawing/2014/main" id="{B615DC24-4B7A-79AB-FFC3-42D9B2DD591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96" y="2199"/>
              <a:ext cx="32" cy="32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5223" name="Oval 2003">
              <a:extLst>
                <a:ext uri="{FF2B5EF4-FFF2-40B4-BE49-F238E27FC236}">
                  <a16:creationId xmlns:a16="http://schemas.microsoft.com/office/drawing/2014/main" id="{EDF3F536-7FEE-CE1D-F3F3-3C85F0B6C03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96" y="2199"/>
              <a:ext cx="32" cy="32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5224" name="Oval 2004">
              <a:extLst>
                <a:ext uri="{FF2B5EF4-FFF2-40B4-BE49-F238E27FC236}">
                  <a16:creationId xmlns:a16="http://schemas.microsoft.com/office/drawing/2014/main" id="{31985509-3299-6EC2-214C-E5372F653D0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97" y="2199"/>
              <a:ext cx="32" cy="32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5225" name="Oval 2005">
              <a:extLst>
                <a:ext uri="{FF2B5EF4-FFF2-40B4-BE49-F238E27FC236}">
                  <a16:creationId xmlns:a16="http://schemas.microsoft.com/office/drawing/2014/main" id="{909ABEAA-F010-5A71-73A4-AE5AA2924F2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97" y="2199"/>
              <a:ext cx="32" cy="32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5226" name="Oval 2006">
              <a:extLst>
                <a:ext uri="{FF2B5EF4-FFF2-40B4-BE49-F238E27FC236}">
                  <a16:creationId xmlns:a16="http://schemas.microsoft.com/office/drawing/2014/main" id="{B190D3C9-B671-81FF-9FEC-DD3D7DF900A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97" y="2199"/>
              <a:ext cx="32" cy="32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5227" name="Oval 2007">
              <a:extLst>
                <a:ext uri="{FF2B5EF4-FFF2-40B4-BE49-F238E27FC236}">
                  <a16:creationId xmlns:a16="http://schemas.microsoft.com/office/drawing/2014/main" id="{40A47C1C-0E69-3CC2-8AB3-0D31C7AF31E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97" y="2199"/>
              <a:ext cx="32" cy="32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5228" name="Oval 2008">
              <a:extLst>
                <a:ext uri="{FF2B5EF4-FFF2-40B4-BE49-F238E27FC236}">
                  <a16:creationId xmlns:a16="http://schemas.microsoft.com/office/drawing/2014/main" id="{EB6797FD-0653-9E10-8224-9E5F6881A24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98" y="2199"/>
              <a:ext cx="33" cy="32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5229" name="Oval 2009">
              <a:extLst>
                <a:ext uri="{FF2B5EF4-FFF2-40B4-BE49-F238E27FC236}">
                  <a16:creationId xmlns:a16="http://schemas.microsoft.com/office/drawing/2014/main" id="{AB012B8F-03F5-76DA-2CDF-F036D12B71F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98" y="2199"/>
              <a:ext cx="33" cy="32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5230" name="Oval 2010">
              <a:extLst>
                <a:ext uri="{FF2B5EF4-FFF2-40B4-BE49-F238E27FC236}">
                  <a16:creationId xmlns:a16="http://schemas.microsoft.com/office/drawing/2014/main" id="{A0ADEBA1-8E6D-6140-8F98-A83F34C0AD3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98" y="2197"/>
              <a:ext cx="33" cy="33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5231" name="Oval 2011">
              <a:extLst>
                <a:ext uri="{FF2B5EF4-FFF2-40B4-BE49-F238E27FC236}">
                  <a16:creationId xmlns:a16="http://schemas.microsoft.com/office/drawing/2014/main" id="{6B69DB4D-6B46-91E1-C9DC-EEDF6A6B75C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98" y="2197"/>
              <a:ext cx="33" cy="33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5232" name="Oval 2012">
              <a:extLst>
                <a:ext uri="{FF2B5EF4-FFF2-40B4-BE49-F238E27FC236}">
                  <a16:creationId xmlns:a16="http://schemas.microsoft.com/office/drawing/2014/main" id="{AE005F30-44FE-C462-5AE5-C110C479CD8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00" y="2197"/>
              <a:ext cx="32" cy="33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5233" name="Oval 2013">
              <a:extLst>
                <a:ext uri="{FF2B5EF4-FFF2-40B4-BE49-F238E27FC236}">
                  <a16:creationId xmlns:a16="http://schemas.microsoft.com/office/drawing/2014/main" id="{58AB8B0D-775F-3F7A-A36B-37C099C2217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00" y="2197"/>
              <a:ext cx="32" cy="33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</p:grpSp>
      <p:grpSp>
        <p:nvGrpSpPr>
          <p:cNvPr id="17" name="Group 2215">
            <a:extLst>
              <a:ext uri="{FF2B5EF4-FFF2-40B4-BE49-F238E27FC236}">
                <a16:creationId xmlns:a16="http://schemas.microsoft.com/office/drawing/2014/main" id="{1F45A99C-A353-7E80-4A7D-4975DED2143A}"/>
              </a:ext>
            </a:extLst>
          </p:cNvPr>
          <p:cNvGrpSpPr>
            <a:grpSpLocks/>
          </p:cNvGrpSpPr>
          <p:nvPr/>
        </p:nvGrpSpPr>
        <p:grpSpPr bwMode="auto">
          <a:xfrm>
            <a:off x="5080001" y="3473450"/>
            <a:ext cx="147638" cy="66675"/>
            <a:chOff x="3200" y="2188"/>
            <a:chExt cx="93" cy="42"/>
          </a:xfrm>
        </p:grpSpPr>
        <p:sp>
          <p:nvSpPr>
            <p:cNvPr id="4834" name="Oval 2015">
              <a:extLst>
                <a:ext uri="{FF2B5EF4-FFF2-40B4-BE49-F238E27FC236}">
                  <a16:creationId xmlns:a16="http://schemas.microsoft.com/office/drawing/2014/main" id="{9CD0AD02-8886-140F-96E6-B9F90B815E3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00" y="2197"/>
              <a:ext cx="32" cy="33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4835" name="Oval 2016">
              <a:extLst>
                <a:ext uri="{FF2B5EF4-FFF2-40B4-BE49-F238E27FC236}">
                  <a16:creationId xmlns:a16="http://schemas.microsoft.com/office/drawing/2014/main" id="{BC7854BB-B30A-4153-3B22-6FF5201DE7E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00" y="2197"/>
              <a:ext cx="32" cy="33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4836" name="Oval 2017">
              <a:extLst>
                <a:ext uri="{FF2B5EF4-FFF2-40B4-BE49-F238E27FC236}">
                  <a16:creationId xmlns:a16="http://schemas.microsoft.com/office/drawing/2014/main" id="{4E84954F-CE61-137E-2C02-74E80066D13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01" y="2197"/>
              <a:ext cx="32" cy="33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4837" name="Oval 2018">
              <a:extLst>
                <a:ext uri="{FF2B5EF4-FFF2-40B4-BE49-F238E27FC236}">
                  <a16:creationId xmlns:a16="http://schemas.microsoft.com/office/drawing/2014/main" id="{016A779E-424C-3193-E99D-51919D41C14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01" y="2197"/>
              <a:ext cx="32" cy="33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4838" name="Oval 2019">
              <a:extLst>
                <a:ext uri="{FF2B5EF4-FFF2-40B4-BE49-F238E27FC236}">
                  <a16:creationId xmlns:a16="http://schemas.microsoft.com/office/drawing/2014/main" id="{6603D955-778A-FC92-7683-AE10302B9E3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01" y="2197"/>
              <a:ext cx="32" cy="33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4839" name="Oval 2020">
              <a:extLst>
                <a:ext uri="{FF2B5EF4-FFF2-40B4-BE49-F238E27FC236}">
                  <a16:creationId xmlns:a16="http://schemas.microsoft.com/office/drawing/2014/main" id="{B7D2A0BB-3CFC-A51A-0B91-358CEA5ACBF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01" y="2197"/>
              <a:ext cx="32" cy="33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4840" name="Oval 2021">
              <a:extLst>
                <a:ext uri="{FF2B5EF4-FFF2-40B4-BE49-F238E27FC236}">
                  <a16:creationId xmlns:a16="http://schemas.microsoft.com/office/drawing/2014/main" id="{7431E998-0E6A-FA04-72C8-8A9FE3A9276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02" y="2197"/>
              <a:ext cx="33" cy="33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4841" name="Oval 2022">
              <a:extLst>
                <a:ext uri="{FF2B5EF4-FFF2-40B4-BE49-F238E27FC236}">
                  <a16:creationId xmlns:a16="http://schemas.microsoft.com/office/drawing/2014/main" id="{803C9146-8FFE-CFA6-B283-DED47021576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02" y="2197"/>
              <a:ext cx="33" cy="33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4842" name="Oval 2023">
              <a:extLst>
                <a:ext uri="{FF2B5EF4-FFF2-40B4-BE49-F238E27FC236}">
                  <a16:creationId xmlns:a16="http://schemas.microsoft.com/office/drawing/2014/main" id="{5B989261-52E5-D888-750A-71C5E218262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02" y="2197"/>
              <a:ext cx="33" cy="33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4843" name="Oval 2024">
              <a:extLst>
                <a:ext uri="{FF2B5EF4-FFF2-40B4-BE49-F238E27FC236}">
                  <a16:creationId xmlns:a16="http://schemas.microsoft.com/office/drawing/2014/main" id="{1458771F-0984-7462-42D3-21315C5EBEB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02" y="2197"/>
              <a:ext cx="33" cy="33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4844" name="Oval 2025">
              <a:extLst>
                <a:ext uri="{FF2B5EF4-FFF2-40B4-BE49-F238E27FC236}">
                  <a16:creationId xmlns:a16="http://schemas.microsoft.com/office/drawing/2014/main" id="{3E0D477A-DAEA-CE35-766E-E6C2E336F97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02" y="2197"/>
              <a:ext cx="33" cy="33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4845" name="Oval 2026">
              <a:extLst>
                <a:ext uri="{FF2B5EF4-FFF2-40B4-BE49-F238E27FC236}">
                  <a16:creationId xmlns:a16="http://schemas.microsoft.com/office/drawing/2014/main" id="{D0EAFDF8-867D-C573-FAF9-BE752DF440E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03" y="2197"/>
              <a:ext cx="33" cy="33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4846" name="Oval 2027">
              <a:extLst>
                <a:ext uri="{FF2B5EF4-FFF2-40B4-BE49-F238E27FC236}">
                  <a16:creationId xmlns:a16="http://schemas.microsoft.com/office/drawing/2014/main" id="{024DF379-116F-639A-4E10-30ADC6CD2FD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03" y="2197"/>
              <a:ext cx="33" cy="33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4847" name="Oval 2028">
              <a:extLst>
                <a:ext uri="{FF2B5EF4-FFF2-40B4-BE49-F238E27FC236}">
                  <a16:creationId xmlns:a16="http://schemas.microsoft.com/office/drawing/2014/main" id="{CDAE6C27-2FF9-5541-8415-289F08A37ED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03" y="2197"/>
              <a:ext cx="33" cy="33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4848" name="Oval 2029">
              <a:extLst>
                <a:ext uri="{FF2B5EF4-FFF2-40B4-BE49-F238E27FC236}">
                  <a16:creationId xmlns:a16="http://schemas.microsoft.com/office/drawing/2014/main" id="{E23B8FC9-8813-364B-7839-1604A7A64F6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03" y="2197"/>
              <a:ext cx="33" cy="33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4849" name="Oval 2030">
              <a:extLst>
                <a:ext uri="{FF2B5EF4-FFF2-40B4-BE49-F238E27FC236}">
                  <a16:creationId xmlns:a16="http://schemas.microsoft.com/office/drawing/2014/main" id="{ECFE42BD-5798-1011-548B-CCFF21F7232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05" y="2197"/>
              <a:ext cx="32" cy="33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4850" name="Oval 2031">
              <a:extLst>
                <a:ext uri="{FF2B5EF4-FFF2-40B4-BE49-F238E27FC236}">
                  <a16:creationId xmlns:a16="http://schemas.microsoft.com/office/drawing/2014/main" id="{D864EFD3-2CD6-BFFC-8C22-8822116CAF1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05" y="2197"/>
              <a:ext cx="32" cy="33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4851" name="Oval 2032">
              <a:extLst>
                <a:ext uri="{FF2B5EF4-FFF2-40B4-BE49-F238E27FC236}">
                  <a16:creationId xmlns:a16="http://schemas.microsoft.com/office/drawing/2014/main" id="{9379D27F-9BCD-1E08-59D1-2D46407656D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05" y="2197"/>
              <a:ext cx="32" cy="33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4852" name="Oval 2033">
              <a:extLst>
                <a:ext uri="{FF2B5EF4-FFF2-40B4-BE49-F238E27FC236}">
                  <a16:creationId xmlns:a16="http://schemas.microsoft.com/office/drawing/2014/main" id="{62CD86C8-CACD-048B-93F3-8784C609EFB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05" y="2197"/>
              <a:ext cx="32" cy="33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4853" name="Oval 2034">
              <a:extLst>
                <a:ext uri="{FF2B5EF4-FFF2-40B4-BE49-F238E27FC236}">
                  <a16:creationId xmlns:a16="http://schemas.microsoft.com/office/drawing/2014/main" id="{DC2A7D6F-0703-FB16-D7FB-5A9494CB111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06" y="2196"/>
              <a:ext cx="33" cy="33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4854" name="Oval 2035">
              <a:extLst>
                <a:ext uri="{FF2B5EF4-FFF2-40B4-BE49-F238E27FC236}">
                  <a16:creationId xmlns:a16="http://schemas.microsoft.com/office/drawing/2014/main" id="{554EACC7-61CB-B71D-1545-E089DB90B56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06" y="2196"/>
              <a:ext cx="33" cy="33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4855" name="Oval 2036">
              <a:extLst>
                <a:ext uri="{FF2B5EF4-FFF2-40B4-BE49-F238E27FC236}">
                  <a16:creationId xmlns:a16="http://schemas.microsoft.com/office/drawing/2014/main" id="{71EBFD99-FA53-F2C9-3A10-DFCB67BCA4C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06" y="2196"/>
              <a:ext cx="33" cy="33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4856" name="Oval 2037">
              <a:extLst>
                <a:ext uri="{FF2B5EF4-FFF2-40B4-BE49-F238E27FC236}">
                  <a16:creationId xmlns:a16="http://schemas.microsoft.com/office/drawing/2014/main" id="{BAF894A2-4618-82FB-94E2-7B95E9EE907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06" y="2196"/>
              <a:ext cx="33" cy="33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4857" name="Oval 2038">
              <a:extLst>
                <a:ext uri="{FF2B5EF4-FFF2-40B4-BE49-F238E27FC236}">
                  <a16:creationId xmlns:a16="http://schemas.microsoft.com/office/drawing/2014/main" id="{513185E1-B5BA-C584-DC65-653F4A34D21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07" y="2196"/>
              <a:ext cx="33" cy="33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4858" name="Oval 2039">
              <a:extLst>
                <a:ext uri="{FF2B5EF4-FFF2-40B4-BE49-F238E27FC236}">
                  <a16:creationId xmlns:a16="http://schemas.microsoft.com/office/drawing/2014/main" id="{3EC55BDD-997D-0432-343D-66742BE55DF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07" y="2196"/>
              <a:ext cx="33" cy="33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4859" name="Oval 2040">
              <a:extLst>
                <a:ext uri="{FF2B5EF4-FFF2-40B4-BE49-F238E27FC236}">
                  <a16:creationId xmlns:a16="http://schemas.microsoft.com/office/drawing/2014/main" id="{62EA7F01-D720-D542-E19E-34D45CC3FCC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07" y="2196"/>
              <a:ext cx="33" cy="33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4860" name="Oval 2041">
              <a:extLst>
                <a:ext uri="{FF2B5EF4-FFF2-40B4-BE49-F238E27FC236}">
                  <a16:creationId xmlns:a16="http://schemas.microsoft.com/office/drawing/2014/main" id="{82005620-29DC-03BB-2D7C-57AC107D4F2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07" y="2196"/>
              <a:ext cx="33" cy="33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4861" name="Oval 2042">
              <a:extLst>
                <a:ext uri="{FF2B5EF4-FFF2-40B4-BE49-F238E27FC236}">
                  <a16:creationId xmlns:a16="http://schemas.microsoft.com/office/drawing/2014/main" id="{AA8015A4-02D1-90D6-4454-571FA30E237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09" y="2196"/>
              <a:ext cx="32" cy="33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4862" name="Oval 2043">
              <a:extLst>
                <a:ext uri="{FF2B5EF4-FFF2-40B4-BE49-F238E27FC236}">
                  <a16:creationId xmlns:a16="http://schemas.microsoft.com/office/drawing/2014/main" id="{7ED2E556-BDC2-F2C2-8258-31867874370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09" y="2196"/>
              <a:ext cx="32" cy="33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4863" name="Oval 2044">
              <a:extLst>
                <a:ext uri="{FF2B5EF4-FFF2-40B4-BE49-F238E27FC236}">
                  <a16:creationId xmlns:a16="http://schemas.microsoft.com/office/drawing/2014/main" id="{D4528960-45EF-1158-C8DE-EE79644DBFD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09" y="2196"/>
              <a:ext cx="32" cy="33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4864" name="Oval 2045">
              <a:extLst>
                <a:ext uri="{FF2B5EF4-FFF2-40B4-BE49-F238E27FC236}">
                  <a16:creationId xmlns:a16="http://schemas.microsoft.com/office/drawing/2014/main" id="{E5A254AC-3CB8-F532-8C7B-06470F405EB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09" y="2196"/>
              <a:ext cx="32" cy="33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4865" name="Oval 2046">
              <a:extLst>
                <a:ext uri="{FF2B5EF4-FFF2-40B4-BE49-F238E27FC236}">
                  <a16:creationId xmlns:a16="http://schemas.microsoft.com/office/drawing/2014/main" id="{B79FB0DE-FB2E-D889-ADA8-FA1AE09B1A1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10" y="2196"/>
              <a:ext cx="32" cy="33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4866" name="Oval 2047">
              <a:extLst>
                <a:ext uri="{FF2B5EF4-FFF2-40B4-BE49-F238E27FC236}">
                  <a16:creationId xmlns:a16="http://schemas.microsoft.com/office/drawing/2014/main" id="{342C475C-62DD-E7BB-06E5-25783E71D37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10" y="2196"/>
              <a:ext cx="32" cy="33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4867" name="Oval 2048">
              <a:extLst>
                <a:ext uri="{FF2B5EF4-FFF2-40B4-BE49-F238E27FC236}">
                  <a16:creationId xmlns:a16="http://schemas.microsoft.com/office/drawing/2014/main" id="{CE79D2CF-ACBD-532E-40F2-CA1794D6919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10" y="2196"/>
              <a:ext cx="32" cy="33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4868" name="Oval 2049">
              <a:extLst>
                <a:ext uri="{FF2B5EF4-FFF2-40B4-BE49-F238E27FC236}">
                  <a16:creationId xmlns:a16="http://schemas.microsoft.com/office/drawing/2014/main" id="{6389F458-EF2B-539D-321A-88791FCEEB0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10" y="2196"/>
              <a:ext cx="32" cy="33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4869" name="Oval 2050">
              <a:extLst>
                <a:ext uri="{FF2B5EF4-FFF2-40B4-BE49-F238E27FC236}">
                  <a16:creationId xmlns:a16="http://schemas.microsoft.com/office/drawing/2014/main" id="{A87BBE38-91DF-89F1-3474-DF314308F8A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10" y="2195"/>
              <a:ext cx="32" cy="32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4870" name="Oval 2051">
              <a:extLst>
                <a:ext uri="{FF2B5EF4-FFF2-40B4-BE49-F238E27FC236}">
                  <a16:creationId xmlns:a16="http://schemas.microsoft.com/office/drawing/2014/main" id="{65347528-784C-092B-8A2F-3FC8CBEB313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11" y="2195"/>
              <a:ext cx="33" cy="32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4871" name="Oval 2052">
              <a:extLst>
                <a:ext uri="{FF2B5EF4-FFF2-40B4-BE49-F238E27FC236}">
                  <a16:creationId xmlns:a16="http://schemas.microsoft.com/office/drawing/2014/main" id="{C09C5FCF-987C-AFD3-927F-59E497ED2EF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11" y="2195"/>
              <a:ext cx="33" cy="32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4872" name="Oval 2053">
              <a:extLst>
                <a:ext uri="{FF2B5EF4-FFF2-40B4-BE49-F238E27FC236}">
                  <a16:creationId xmlns:a16="http://schemas.microsoft.com/office/drawing/2014/main" id="{4D688242-E9AF-2A9F-FF4F-CF61AA66595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11" y="2195"/>
              <a:ext cx="33" cy="32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4873" name="Oval 2054">
              <a:extLst>
                <a:ext uri="{FF2B5EF4-FFF2-40B4-BE49-F238E27FC236}">
                  <a16:creationId xmlns:a16="http://schemas.microsoft.com/office/drawing/2014/main" id="{312E591C-67C1-CA54-0692-917FC8DA03B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11" y="2195"/>
              <a:ext cx="33" cy="32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4874" name="Oval 2055">
              <a:extLst>
                <a:ext uri="{FF2B5EF4-FFF2-40B4-BE49-F238E27FC236}">
                  <a16:creationId xmlns:a16="http://schemas.microsoft.com/office/drawing/2014/main" id="{CC32440A-AAFA-51AE-4B25-B139AECB09C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13" y="2195"/>
              <a:ext cx="32" cy="32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4875" name="Oval 2056">
              <a:extLst>
                <a:ext uri="{FF2B5EF4-FFF2-40B4-BE49-F238E27FC236}">
                  <a16:creationId xmlns:a16="http://schemas.microsoft.com/office/drawing/2014/main" id="{EDC768C0-F6CF-956E-63AF-2F603718854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13" y="2195"/>
              <a:ext cx="32" cy="32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4876" name="Oval 2057">
              <a:extLst>
                <a:ext uri="{FF2B5EF4-FFF2-40B4-BE49-F238E27FC236}">
                  <a16:creationId xmlns:a16="http://schemas.microsoft.com/office/drawing/2014/main" id="{0BD07232-555E-9358-FAA8-9EB4EA6CBB1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13" y="2195"/>
              <a:ext cx="32" cy="32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4877" name="Oval 2058">
              <a:extLst>
                <a:ext uri="{FF2B5EF4-FFF2-40B4-BE49-F238E27FC236}">
                  <a16:creationId xmlns:a16="http://schemas.microsoft.com/office/drawing/2014/main" id="{2F252EE6-E203-F9B5-1FA3-4BDC077F319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13" y="2195"/>
              <a:ext cx="32" cy="32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4878" name="Oval 2059">
              <a:extLst>
                <a:ext uri="{FF2B5EF4-FFF2-40B4-BE49-F238E27FC236}">
                  <a16:creationId xmlns:a16="http://schemas.microsoft.com/office/drawing/2014/main" id="{AADDCA68-227A-5EDF-D47B-039170D3055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14" y="2195"/>
              <a:ext cx="32" cy="32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4879" name="Oval 2060">
              <a:extLst>
                <a:ext uri="{FF2B5EF4-FFF2-40B4-BE49-F238E27FC236}">
                  <a16:creationId xmlns:a16="http://schemas.microsoft.com/office/drawing/2014/main" id="{EF4CC9B4-1B29-7C87-8440-97A23EC45ED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14" y="2195"/>
              <a:ext cx="32" cy="32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4880" name="Oval 2061">
              <a:extLst>
                <a:ext uri="{FF2B5EF4-FFF2-40B4-BE49-F238E27FC236}">
                  <a16:creationId xmlns:a16="http://schemas.microsoft.com/office/drawing/2014/main" id="{3D741D23-1D47-0383-0337-3447FFAC095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14" y="2195"/>
              <a:ext cx="32" cy="32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4881" name="Oval 2062">
              <a:extLst>
                <a:ext uri="{FF2B5EF4-FFF2-40B4-BE49-F238E27FC236}">
                  <a16:creationId xmlns:a16="http://schemas.microsoft.com/office/drawing/2014/main" id="{4E2FA0BB-C4DF-964D-8106-2AC1F68B4FE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14" y="2195"/>
              <a:ext cx="32" cy="32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4882" name="Oval 2063">
              <a:extLst>
                <a:ext uri="{FF2B5EF4-FFF2-40B4-BE49-F238E27FC236}">
                  <a16:creationId xmlns:a16="http://schemas.microsoft.com/office/drawing/2014/main" id="{437160B5-5DFE-8761-F7F9-0BA69A4FBC5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15" y="2195"/>
              <a:ext cx="33" cy="32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4883" name="Oval 2064">
              <a:extLst>
                <a:ext uri="{FF2B5EF4-FFF2-40B4-BE49-F238E27FC236}">
                  <a16:creationId xmlns:a16="http://schemas.microsoft.com/office/drawing/2014/main" id="{88F33222-D070-8FC0-9B89-AEEE3416A3E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15" y="2195"/>
              <a:ext cx="33" cy="32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4884" name="Oval 2065">
              <a:extLst>
                <a:ext uri="{FF2B5EF4-FFF2-40B4-BE49-F238E27FC236}">
                  <a16:creationId xmlns:a16="http://schemas.microsoft.com/office/drawing/2014/main" id="{2BD8BF6E-7F13-7603-09B6-FE29AFD9205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15" y="2195"/>
              <a:ext cx="33" cy="32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4885" name="Oval 2066">
              <a:extLst>
                <a:ext uri="{FF2B5EF4-FFF2-40B4-BE49-F238E27FC236}">
                  <a16:creationId xmlns:a16="http://schemas.microsoft.com/office/drawing/2014/main" id="{8244D6EF-429E-3D4F-32BE-E30B68E8C1B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15" y="2195"/>
              <a:ext cx="33" cy="32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4886" name="Oval 2067">
              <a:extLst>
                <a:ext uri="{FF2B5EF4-FFF2-40B4-BE49-F238E27FC236}">
                  <a16:creationId xmlns:a16="http://schemas.microsoft.com/office/drawing/2014/main" id="{D7C2EF32-3D02-615C-BB8A-93946A4211A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16" y="2195"/>
              <a:ext cx="33" cy="32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4887" name="Oval 2068">
              <a:extLst>
                <a:ext uri="{FF2B5EF4-FFF2-40B4-BE49-F238E27FC236}">
                  <a16:creationId xmlns:a16="http://schemas.microsoft.com/office/drawing/2014/main" id="{CB795B69-0467-DA67-6560-ADD2F4BBEFD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16" y="2195"/>
              <a:ext cx="33" cy="32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4888" name="Oval 2069">
              <a:extLst>
                <a:ext uri="{FF2B5EF4-FFF2-40B4-BE49-F238E27FC236}">
                  <a16:creationId xmlns:a16="http://schemas.microsoft.com/office/drawing/2014/main" id="{B41D0A43-0FC1-3483-72D0-8A9334FBB5F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16" y="2195"/>
              <a:ext cx="33" cy="32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4889" name="Oval 2070">
              <a:extLst>
                <a:ext uri="{FF2B5EF4-FFF2-40B4-BE49-F238E27FC236}">
                  <a16:creationId xmlns:a16="http://schemas.microsoft.com/office/drawing/2014/main" id="{DC0377FA-2D94-B528-5208-F4EEA2C55A4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16" y="2195"/>
              <a:ext cx="33" cy="32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4890" name="Oval 2071">
              <a:extLst>
                <a:ext uri="{FF2B5EF4-FFF2-40B4-BE49-F238E27FC236}">
                  <a16:creationId xmlns:a16="http://schemas.microsoft.com/office/drawing/2014/main" id="{3EC1129A-E3E3-782E-7D1F-CD20689122D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18" y="2195"/>
              <a:ext cx="32" cy="32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4891" name="Oval 2072">
              <a:extLst>
                <a:ext uri="{FF2B5EF4-FFF2-40B4-BE49-F238E27FC236}">
                  <a16:creationId xmlns:a16="http://schemas.microsoft.com/office/drawing/2014/main" id="{9F6319F2-5F30-FDD3-692C-62AD3AF47AA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18" y="2195"/>
              <a:ext cx="32" cy="32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4892" name="Oval 2073">
              <a:extLst>
                <a:ext uri="{FF2B5EF4-FFF2-40B4-BE49-F238E27FC236}">
                  <a16:creationId xmlns:a16="http://schemas.microsoft.com/office/drawing/2014/main" id="{42A405A0-18AE-1C3E-C9CA-10737A93DCE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18" y="2195"/>
              <a:ext cx="32" cy="32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4893" name="Oval 2074">
              <a:extLst>
                <a:ext uri="{FF2B5EF4-FFF2-40B4-BE49-F238E27FC236}">
                  <a16:creationId xmlns:a16="http://schemas.microsoft.com/office/drawing/2014/main" id="{C91E0DFE-E3AD-8670-DDE8-C7267395F23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18" y="2194"/>
              <a:ext cx="32" cy="32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4894" name="Oval 2075">
              <a:extLst>
                <a:ext uri="{FF2B5EF4-FFF2-40B4-BE49-F238E27FC236}">
                  <a16:creationId xmlns:a16="http://schemas.microsoft.com/office/drawing/2014/main" id="{7A0EC3A2-BCF3-F046-AD1E-3D357090E51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18" y="2194"/>
              <a:ext cx="32" cy="32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4895" name="Oval 2076">
              <a:extLst>
                <a:ext uri="{FF2B5EF4-FFF2-40B4-BE49-F238E27FC236}">
                  <a16:creationId xmlns:a16="http://schemas.microsoft.com/office/drawing/2014/main" id="{BABD8EB7-73E7-C360-84DA-120EB0E1BBC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19" y="2194"/>
              <a:ext cx="33" cy="32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4896" name="Oval 2077">
              <a:extLst>
                <a:ext uri="{FF2B5EF4-FFF2-40B4-BE49-F238E27FC236}">
                  <a16:creationId xmlns:a16="http://schemas.microsoft.com/office/drawing/2014/main" id="{AC257CA2-FDBF-8CE2-FFC5-C2A76740EEF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19" y="2194"/>
              <a:ext cx="33" cy="32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4897" name="Oval 2078">
              <a:extLst>
                <a:ext uri="{FF2B5EF4-FFF2-40B4-BE49-F238E27FC236}">
                  <a16:creationId xmlns:a16="http://schemas.microsoft.com/office/drawing/2014/main" id="{E29A1A2B-38F1-715D-A0F7-88DCEC0E79B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19" y="2194"/>
              <a:ext cx="33" cy="32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4898" name="Oval 2079">
              <a:extLst>
                <a:ext uri="{FF2B5EF4-FFF2-40B4-BE49-F238E27FC236}">
                  <a16:creationId xmlns:a16="http://schemas.microsoft.com/office/drawing/2014/main" id="{E50C1240-90D0-EF8E-CEDE-24376A57BB9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19" y="2194"/>
              <a:ext cx="33" cy="32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4899" name="Oval 2080">
              <a:extLst>
                <a:ext uri="{FF2B5EF4-FFF2-40B4-BE49-F238E27FC236}">
                  <a16:creationId xmlns:a16="http://schemas.microsoft.com/office/drawing/2014/main" id="{252E70A2-1614-915E-8C74-BA9B55A5CE8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20" y="2194"/>
              <a:ext cx="33" cy="32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4900" name="Oval 2081">
              <a:extLst>
                <a:ext uri="{FF2B5EF4-FFF2-40B4-BE49-F238E27FC236}">
                  <a16:creationId xmlns:a16="http://schemas.microsoft.com/office/drawing/2014/main" id="{9B36AFEA-E2DE-9AF1-321A-818DD2391AE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20" y="2194"/>
              <a:ext cx="33" cy="32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4901" name="Oval 2082">
              <a:extLst>
                <a:ext uri="{FF2B5EF4-FFF2-40B4-BE49-F238E27FC236}">
                  <a16:creationId xmlns:a16="http://schemas.microsoft.com/office/drawing/2014/main" id="{4DC95245-3D26-52E2-1F45-9DBCA7BB7F5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20" y="2194"/>
              <a:ext cx="33" cy="32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4902" name="Oval 2083">
              <a:extLst>
                <a:ext uri="{FF2B5EF4-FFF2-40B4-BE49-F238E27FC236}">
                  <a16:creationId xmlns:a16="http://schemas.microsoft.com/office/drawing/2014/main" id="{AE076C79-9418-241A-7301-2632B121624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20" y="2194"/>
              <a:ext cx="33" cy="32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4903" name="Oval 2084">
              <a:extLst>
                <a:ext uri="{FF2B5EF4-FFF2-40B4-BE49-F238E27FC236}">
                  <a16:creationId xmlns:a16="http://schemas.microsoft.com/office/drawing/2014/main" id="{89E5BFCD-C2A1-91C5-E9AF-7B08D697901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22" y="2194"/>
              <a:ext cx="32" cy="32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4904" name="Oval 2085">
              <a:extLst>
                <a:ext uri="{FF2B5EF4-FFF2-40B4-BE49-F238E27FC236}">
                  <a16:creationId xmlns:a16="http://schemas.microsoft.com/office/drawing/2014/main" id="{F36AD4BF-888B-18FF-1846-4B85EE5C229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22" y="2194"/>
              <a:ext cx="32" cy="32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4905" name="Oval 2086">
              <a:extLst>
                <a:ext uri="{FF2B5EF4-FFF2-40B4-BE49-F238E27FC236}">
                  <a16:creationId xmlns:a16="http://schemas.microsoft.com/office/drawing/2014/main" id="{1091A378-5F00-4AED-70D0-17E8BF4E479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22" y="2194"/>
              <a:ext cx="32" cy="32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4906" name="Oval 2087">
              <a:extLst>
                <a:ext uri="{FF2B5EF4-FFF2-40B4-BE49-F238E27FC236}">
                  <a16:creationId xmlns:a16="http://schemas.microsoft.com/office/drawing/2014/main" id="{73B437B2-0F49-8245-AF55-D57FCF2E0E8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22" y="2194"/>
              <a:ext cx="32" cy="32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4907" name="Oval 2088">
              <a:extLst>
                <a:ext uri="{FF2B5EF4-FFF2-40B4-BE49-F238E27FC236}">
                  <a16:creationId xmlns:a16="http://schemas.microsoft.com/office/drawing/2014/main" id="{F85F5882-BB5C-246E-BD55-2C34ACC6471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23" y="2194"/>
              <a:ext cx="32" cy="32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4908" name="Oval 2089">
              <a:extLst>
                <a:ext uri="{FF2B5EF4-FFF2-40B4-BE49-F238E27FC236}">
                  <a16:creationId xmlns:a16="http://schemas.microsoft.com/office/drawing/2014/main" id="{BC23516C-0ECE-1784-F6B6-FDD7FB314B3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23" y="2194"/>
              <a:ext cx="32" cy="32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4909" name="Oval 2090">
              <a:extLst>
                <a:ext uri="{FF2B5EF4-FFF2-40B4-BE49-F238E27FC236}">
                  <a16:creationId xmlns:a16="http://schemas.microsoft.com/office/drawing/2014/main" id="{D3A919B4-49BA-6B1B-8834-AB18E22A00E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23" y="2194"/>
              <a:ext cx="32" cy="32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4910" name="Oval 2091">
              <a:extLst>
                <a:ext uri="{FF2B5EF4-FFF2-40B4-BE49-F238E27FC236}">
                  <a16:creationId xmlns:a16="http://schemas.microsoft.com/office/drawing/2014/main" id="{53F6FF32-B54E-818B-FBB9-1358946756D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23" y="2194"/>
              <a:ext cx="32" cy="32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4911" name="Oval 2092">
              <a:extLst>
                <a:ext uri="{FF2B5EF4-FFF2-40B4-BE49-F238E27FC236}">
                  <a16:creationId xmlns:a16="http://schemas.microsoft.com/office/drawing/2014/main" id="{0EE58E51-4B3B-B70B-CAA0-413BC5851F6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23" y="2194"/>
              <a:ext cx="32" cy="32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4912" name="Oval 2093">
              <a:extLst>
                <a:ext uri="{FF2B5EF4-FFF2-40B4-BE49-F238E27FC236}">
                  <a16:creationId xmlns:a16="http://schemas.microsoft.com/office/drawing/2014/main" id="{C2B47643-74EA-2E7F-0EAF-8C343E44674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24" y="2194"/>
              <a:ext cx="33" cy="32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4913" name="Oval 2094">
              <a:extLst>
                <a:ext uri="{FF2B5EF4-FFF2-40B4-BE49-F238E27FC236}">
                  <a16:creationId xmlns:a16="http://schemas.microsoft.com/office/drawing/2014/main" id="{0F14B2AB-4E2B-A848-3CF3-63016C0CD0B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24" y="2194"/>
              <a:ext cx="33" cy="32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4914" name="Oval 2095">
              <a:extLst>
                <a:ext uri="{FF2B5EF4-FFF2-40B4-BE49-F238E27FC236}">
                  <a16:creationId xmlns:a16="http://schemas.microsoft.com/office/drawing/2014/main" id="{173837C9-2138-9B5B-7E28-F7B3AA0EDEC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24" y="2194"/>
              <a:ext cx="33" cy="32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4915" name="Oval 2096">
              <a:extLst>
                <a:ext uri="{FF2B5EF4-FFF2-40B4-BE49-F238E27FC236}">
                  <a16:creationId xmlns:a16="http://schemas.microsoft.com/office/drawing/2014/main" id="{F8745EFB-350F-E5EF-9274-C90E1DE7B5A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24" y="2194"/>
              <a:ext cx="33" cy="32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4916" name="Oval 2097">
              <a:extLst>
                <a:ext uri="{FF2B5EF4-FFF2-40B4-BE49-F238E27FC236}">
                  <a16:creationId xmlns:a16="http://schemas.microsoft.com/office/drawing/2014/main" id="{1410D1B3-C8EF-F4A4-94DB-5E28953E0C0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26" y="2194"/>
              <a:ext cx="32" cy="32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4917" name="Oval 2098">
              <a:extLst>
                <a:ext uri="{FF2B5EF4-FFF2-40B4-BE49-F238E27FC236}">
                  <a16:creationId xmlns:a16="http://schemas.microsoft.com/office/drawing/2014/main" id="{458A560D-1EA2-7975-B956-D4AAB19EA20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26" y="2194"/>
              <a:ext cx="32" cy="32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4918" name="Oval 2099">
              <a:extLst>
                <a:ext uri="{FF2B5EF4-FFF2-40B4-BE49-F238E27FC236}">
                  <a16:creationId xmlns:a16="http://schemas.microsoft.com/office/drawing/2014/main" id="{679197F6-4692-7CC9-8FDF-E55C592E961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26" y="2194"/>
              <a:ext cx="32" cy="32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4919" name="Oval 2100">
              <a:extLst>
                <a:ext uri="{FF2B5EF4-FFF2-40B4-BE49-F238E27FC236}">
                  <a16:creationId xmlns:a16="http://schemas.microsoft.com/office/drawing/2014/main" id="{EE6807D1-1032-CAA5-C6F2-2082E27E98C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26" y="2194"/>
              <a:ext cx="32" cy="32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4920" name="Oval 2101">
              <a:extLst>
                <a:ext uri="{FF2B5EF4-FFF2-40B4-BE49-F238E27FC236}">
                  <a16:creationId xmlns:a16="http://schemas.microsoft.com/office/drawing/2014/main" id="{252C953A-2CF7-B1FA-E593-92211A6353D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27" y="2194"/>
              <a:ext cx="32" cy="32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4921" name="Oval 2102">
              <a:extLst>
                <a:ext uri="{FF2B5EF4-FFF2-40B4-BE49-F238E27FC236}">
                  <a16:creationId xmlns:a16="http://schemas.microsoft.com/office/drawing/2014/main" id="{080D2921-B256-CC07-D37D-C463C92CEFC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27" y="2194"/>
              <a:ext cx="32" cy="32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4922" name="Oval 2103">
              <a:extLst>
                <a:ext uri="{FF2B5EF4-FFF2-40B4-BE49-F238E27FC236}">
                  <a16:creationId xmlns:a16="http://schemas.microsoft.com/office/drawing/2014/main" id="{F9B78898-57D8-11FE-230A-A27C2C5EE53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27" y="2194"/>
              <a:ext cx="32" cy="32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4923" name="Oval 2104">
              <a:extLst>
                <a:ext uri="{FF2B5EF4-FFF2-40B4-BE49-F238E27FC236}">
                  <a16:creationId xmlns:a16="http://schemas.microsoft.com/office/drawing/2014/main" id="{E82335E4-AD7B-20CC-92DB-828E0513F67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27" y="2194"/>
              <a:ext cx="32" cy="32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4924" name="Oval 2105">
              <a:extLst>
                <a:ext uri="{FF2B5EF4-FFF2-40B4-BE49-F238E27FC236}">
                  <a16:creationId xmlns:a16="http://schemas.microsoft.com/office/drawing/2014/main" id="{65472A4B-9F4D-488E-0A72-70CE30D7CCE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28" y="2194"/>
              <a:ext cx="33" cy="32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4925" name="Oval 2106">
              <a:extLst>
                <a:ext uri="{FF2B5EF4-FFF2-40B4-BE49-F238E27FC236}">
                  <a16:creationId xmlns:a16="http://schemas.microsoft.com/office/drawing/2014/main" id="{89CD927B-D040-BCC0-F29F-D49AC5DEA0A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28" y="2194"/>
              <a:ext cx="33" cy="32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4926" name="Oval 2107">
              <a:extLst>
                <a:ext uri="{FF2B5EF4-FFF2-40B4-BE49-F238E27FC236}">
                  <a16:creationId xmlns:a16="http://schemas.microsoft.com/office/drawing/2014/main" id="{401184AA-FDA8-4257-1F57-DA32C82552E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28" y="2194"/>
              <a:ext cx="33" cy="32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4927" name="Oval 2108">
              <a:extLst>
                <a:ext uri="{FF2B5EF4-FFF2-40B4-BE49-F238E27FC236}">
                  <a16:creationId xmlns:a16="http://schemas.microsoft.com/office/drawing/2014/main" id="{1B914D46-2A5F-3E47-6779-8F323136727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28" y="2194"/>
              <a:ext cx="33" cy="32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4928" name="Oval 2109">
              <a:extLst>
                <a:ext uri="{FF2B5EF4-FFF2-40B4-BE49-F238E27FC236}">
                  <a16:creationId xmlns:a16="http://schemas.microsoft.com/office/drawing/2014/main" id="{0A70BB95-F275-3B03-28E3-28F4CE7AEEB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29" y="2194"/>
              <a:ext cx="33" cy="32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4929" name="Oval 2110">
              <a:extLst>
                <a:ext uri="{FF2B5EF4-FFF2-40B4-BE49-F238E27FC236}">
                  <a16:creationId xmlns:a16="http://schemas.microsoft.com/office/drawing/2014/main" id="{DE1CBC6C-42BF-0768-3966-2C2EE6C3712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29" y="2192"/>
              <a:ext cx="33" cy="33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4930" name="Oval 2111">
              <a:extLst>
                <a:ext uri="{FF2B5EF4-FFF2-40B4-BE49-F238E27FC236}">
                  <a16:creationId xmlns:a16="http://schemas.microsoft.com/office/drawing/2014/main" id="{7B6CD8C0-C510-D861-FEDF-5F17517AAA6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29" y="2192"/>
              <a:ext cx="33" cy="33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4931" name="Oval 2112">
              <a:extLst>
                <a:ext uri="{FF2B5EF4-FFF2-40B4-BE49-F238E27FC236}">
                  <a16:creationId xmlns:a16="http://schemas.microsoft.com/office/drawing/2014/main" id="{FE7BFEA4-1569-4DD9-7D02-45FA2869B72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29" y="2192"/>
              <a:ext cx="33" cy="33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4932" name="Oval 2113">
              <a:extLst>
                <a:ext uri="{FF2B5EF4-FFF2-40B4-BE49-F238E27FC236}">
                  <a16:creationId xmlns:a16="http://schemas.microsoft.com/office/drawing/2014/main" id="{E5EDBDB4-487D-40D2-BF26-6DCDA9D3595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29" y="2192"/>
              <a:ext cx="33" cy="33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4933" name="Oval 2114">
              <a:extLst>
                <a:ext uri="{FF2B5EF4-FFF2-40B4-BE49-F238E27FC236}">
                  <a16:creationId xmlns:a16="http://schemas.microsoft.com/office/drawing/2014/main" id="{D06AA5F1-788F-FE5B-7601-0CBE99FE513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31" y="2192"/>
              <a:ext cx="32" cy="33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4934" name="Oval 2115">
              <a:extLst>
                <a:ext uri="{FF2B5EF4-FFF2-40B4-BE49-F238E27FC236}">
                  <a16:creationId xmlns:a16="http://schemas.microsoft.com/office/drawing/2014/main" id="{B28DD017-E9CC-20E9-13C5-DB1D359FA78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31" y="2192"/>
              <a:ext cx="32" cy="33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4935" name="Oval 2116">
              <a:extLst>
                <a:ext uri="{FF2B5EF4-FFF2-40B4-BE49-F238E27FC236}">
                  <a16:creationId xmlns:a16="http://schemas.microsoft.com/office/drawing/2014/main" id="{8A60840B-1B3B-EC6D-E3D3-370DD2F2376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31" y="2192"/>
              <a:ext cx="32" cy="33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4936" name="Oval 2117">
              <a:extLst>
                <a:ext uri="{FF2B5EF4-FFF2-40B4-BE49-F238E27FC236}">
                  <a16:creationId xmlns:a16="http://schemas.microsoft.com/office/drawing/2014/main" id="{E355B207-CE3C-A4EA-037E-3F6109F6BC1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31" y="2192"/>
              <a:ext cx="32" cy="33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4937" name="Oval 2118">
              <a:extLst>
                <a:ext uri="{FF2B5EF4-FFF2-40B4-BE49-F238E27FC236}">
                  <a16:creationId xmlns:a16="http://schemas.microsoft.com/office/drawing/2014/main" id="{534F38A8-3C16-B1F1-CB3E-36693C4F2D9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32" y="2192"/>
              <a:ext cx="33" cy="33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4938" name="Oval 2119">
              <a:extLst>
                <a:ext uri="{FF2B5EF4-FFF2-40B4-BE49-F238E27FC236}">
                  <a16:creationId xmlns:a16="http://schemas.microsoft.com/office/drawing/2014/main" id="{642FD022-B1EF-606B-1E68-B7881684892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32" y="2192"/>
              <a:ext cx="33" cy="33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4939" name="Oval 2120">
              <a:extLst>
                <a:ext uri="{FF2B5EF4-FFF2-40B4-BE49-F238E27FC236}">
                  <a16:creationId xmlns:a16="http://schemas.microsoft.com/office/drawing/2014/main" id="{07E06CA0-03D9-379B-FF39-D068623DAE5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32" y="2192"/>
              <a:ext cx="33" cy="33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4940" name="Oval 2121">
              <a:extLst>
                <a:ext uri="{FF2B5EF4-FFF2-40B4-BE49-F238E27FC236}">
                  <a16:creationId xmlns:a16="http://schemas.microsoft.com/office/drawing/2014/main" id="{D3327A39-BF37-30C5-DC32-F7B3A0DD38E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32" y="2192"/>
              <a:ext cx="33" cy="33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4941" name="Oval 2122">
              <a:extLst>
                <a:ext uri="{FF2B5EF4-FFF2-40B4-BE49-F238E27FC236}">
                  <a16:creationId xmlns:a16="http://schemas.microsoft.com/office/drawing/2014/main" id="{27EB2837-8133-6843-1BE0-C24D5006374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33" y="2192"/>
              <a:ext cx="33" cy="33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4942" name="Oval 2123">
              <a:extLst>
                <a:ext uri="{FF2B5EF4-FFF2-40B4-BE49-F238E27FC236}">
                  <a16:creationId xmlns:a16="http://schemas.microsoft.com/office/drawing/2014/main" id="{C0981494-5100-4991-BFB3-E89016038D2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33" y="2192"/>
              <a:ext cx="33" cy="33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4943" name="Oval 2124">
              <a:extLst>
                <a:ext uri="{FF2B5EF4-FFF2-40B4-BE49-F238E27FC236}">
                  <a16:creationId xmlns:a16="http://schemas.microsoft.com/office/drawing/2014/main" id="{4F784DAD-7AF7-2D0C-708A-4E651510ADB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33" y="2192"/>
              <a:ext cx="33" cy="33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4944" name="Oval 2125">
              <a:extLst>
                <a:ext uri="{FF2B5EF4-FFF2-40B4-BE49-F238E27FC236}">
                  <a16:creationId xmlns:a16="http://schemas.microsoft.com/office/drawing/2014/main" id="{F2DECA79-F078-9F39-42D9-F711A0E1805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33" y="2192"/>
              <a:ext cx="33" cy="33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4945" name="Oval 2126">
              <a:extLst>
                <a:ext uri="{FF2B5EF4-FFF2-40B4-BE49-F238E27FC236}">
                  <a16:creationId xmlns:a16="http://schemas.microsoft.com/office/drawing/2014/main" id="{006B22F0-7DB9-5AB9-B6F8-1FA8A477A6A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35" y="2192"/>
              <a:ext cx="32" cy="33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4946" name="Oval 2127">
              <a:extLst>
                <a:ext uri="{FF2B5EF4-FFF2-40B4-BE49-F238E27FC236}">
                  <a16:creationId xmlns:a16="http://schemas.microsoft.com/office/drawing/2014/main" id="{C60B10E7-6E91-D408-3264-9A1033D7385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35" y="2192"/>
              <a:ext cx="32" cy="33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4947" name="Oval 2128">
              <a:extLst>
                <a:ext uri="{FF2B5EF4-FFF2-40B4-BE49-F238E27FC236}">
                  <a16:creationId xmlns:a16="http://schemas.microsoft.com/office/drawing/2014/main" id="{D81E7A73-C3CC-65F9-C2FA-7995A2CD9A3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35" y="2192"/>
              <a:ext cx="32" cy="33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4948" name="Oval 2129">
              <a:extLst>
                <a:ext uri="{FF2B5EF4-FFF2-40B4-BE49-F238E27FC236}">
                  <a16:creationId xmlns:a16="http://schemas.microsoft.com/office/drawing/2014/main" id="{2813FE79-5F55-5923-8D2B-C089DB29BC4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35" y="2192"/>
              <a:ext cx="32" cy="33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4949" name="Oval 2130">
              <a:extLst>
                <a:ext uri="{FF2B5EF4-FFF2-40B4-BE49-F238E27FC236}">
                  <a16:creationId xmlns:a16="http://schemas.microsoft.com/office/drawing/2014/main" id="{FE54A760-AB6A-B96F-1F51-9D992367A10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35" y="2192"/>
              <a:ext cx="32" cy="33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4950" name="Oval 2131">
              <a:extLst>
                <a:ext uri="{FF2B5EF4-FFF2-40B4-BE49-F238E27FC236}">
                  <a16:creationId xmlns:a16="http://schemas.microsoft.com/office/drawing/2014/main" id="{AA255D4F-E3E7-6B80-9B31-7AAEA20EB11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36" y="2192"/>
              <a:ext cx="32" cy="33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4951" name="Oval 2132">
              <a:extLst>
                <a:ext uri="{FF2B5EF4-FFF2-40B4-BE49-F238E27FC236}">
                  <a16:creationId xmlns:a16="http://schemas.microsoft.com/office/drawing/2014/main" id="{C94DA199-DDBF-104D-0DE7-217428FDD46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36" y="2192"/>
              <a:ext cx="32" cy="33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4952" name="Oval 2133">
              <a:extLst>
                <a:ext uri="{FF2B5EF4-FFF2-40B4-BE49-F238E27FC236}">
                  <a16:creationId xmlns:a16="http://schemas.microsoft.com/office/drawing/2014/main" id="{EEDB8C5D-757B-5A7C-365A-B394F978989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36" y="2192"/>
              <a:ext cx="32" cy="33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4953" name="Oval 2134">
              <a:extLst>
                <a:ext uri="{FF2B5EF4-FFF2-40B4-BE49-F238E27FC236}">
                  <a16:creationId xmlns:a16="http://schemas.microsoft.com/office/drawing/2014/main" id="{9C6B8B16-AB0C-298A-7597-64010D23D2F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36" y="2192"/>
              <a:ext cx="32" cy="33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4954" name="Oval 2135">
              <a:extLst>
                <a:ext uri="{FF2B5EF4-FFF2-40B4-BE49-F238E27FC236}">
                  <a16:creationId xmlns:a16="http://schemas.microsoft.com/office/drawing/2014/main" id="{8D88A3C1-C440-5D93-E112-90116951112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37" y="2191"/>
              <a:ext cx="33" cy="33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4955" name="Oval 2136">
              <a:extLst>
                <a:ext uri="{FF2B5EF4-FFF2-40B4-BE49-F238E27FC236}">
                  <a16:creationId xmlns:a16="http://schemas.microsoft.com/office/drawing/2014/main" id="{04708973-731F-9CC0-E7C1-C5756EB3CA5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37" y="2191"/>
              <a:ext cx="33" cy="33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4956" name="Oval 2137">
              <a:extLst>
                <a:ext uri="{FF2B5EF4-FFF2-40B4-BE49-F238E27FC236}">
                  <a16:creationId xmlns:a16="http://schemas.microsoft.com/office/drawing/2014/main" id="{CE144270-CDC1-4721-8FAB-4A1CC06569C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37" y="2191"/>
              <a:ext cx="33" cy="33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4957" name="Oval 2138">
              <a:extLst>
                <a:ext uri="{FF2B5EF4-FFF2-40B4-BE49-F238E27FC236}">
                  <a16:creationId xmlns:a16="http://schemas.microsoft.com/office/drawing/2014/main" id="{63A15554-9C8F-F229-2E87-CFC4C4C0605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37" y="2191"/>
              <a:ext cx="33" cy="33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4958" name="Oval 2139">
              <a:extLst>
                <a:ext uri="{FF2B5EF4-FFF2-40B4-BE49-F238E27FC236}">
                  <a16:creationId xmlns:a16="http://schemas.microsoft.com/office/drawing/2014/main" id="{88625C8A-470B-9740-8BA7-82E710D1739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39" y="2191"/>
              <a:ext cx="32" cy="33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4959" name="Oval 2140">
              <a:extLst>
                <a:ext uri="{FF2B5EF4-FFF2-40B4-BE49-F238E27FC236}">
                  <a16:creationId xmlns:a16="http://schemas.microsoft.com/office/drawing/2014/main" id="{0D327DE6-8CAE-3CF7-33B6-4D0752086CE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39" y="2191"/>
              <a:ext cx="32" cy="33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4960" name="Oval 2141">
              <a:extLst>
                <a:ext uri="{FF2B5EF4-FFF2-40B4-BE49-F238E27FC236}">
                  <a16:creationId xmlns:a16="http://schemas.microsoft.com/office/drawing/2014/main" id="{8A84C880-7351-3A6C-3268-5163361EDDC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39" y="2191"/>
              <a:ext cx="32" cy="33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4961" name="Oval 2142">
              <a:extLst>
                <a:ext uri="{FF2B5EF4-FFF2-40B4-BE49-F238E27FC236}">
                  <a16:creationId xmlns:a16="http://schemas.microsoft.com/office/drawing/2014/main" id="{09ABF891-13E7-62BD-7A6F-96AD7CCC947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39" y="2191"/>
              <a:ext cx="32" cy="33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4962" name="Oval 2143">
              <a:extLst>
                <a:ext uri="{FF2B5EF4-FFF2-40B4-BE49-F238E27FC236}">
                  <a16:creationId xmlns:a16="http://schemas.microsoft.com/office/drawing/2014/main" id="{7DE34749-BD1B-2F72-CC7C-B82C8015859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40" y="2191"/>
              <a:ext cx="32" cy="33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4963" name="Oval 2144">
              <a:extLst>
                <a:ext uri="{FF2B5EF4-FFF2-40B4-BE49-F238E27FC236}">
                  <a16:creationId xmlns:a16="http://schemas.microsoft.com/office/drawing/2014/main" id="{51A0E2F3-79E5-BA50-4F6B-C6F083A14A5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40" y="2191"/>
              <a:ext cx="32" cy="33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4964" name="Oval 2145">
              <a:extLst>
                <a:ext uri="{FF2B5EF4-FFF2-40B4-BE49-F238E27FC236}">
                  <a16:creationId xmlns:a16="http://schemas.microsoft.com/office/drawing/2014/main" id="{653CCB36-E908-E8DE-F097-01473FBD3E3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40" y="2191"/>
              <a:ext cx="32" cy="33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4965" name="Oval 2146">
              <a:extLst>
                <a:ext uri="{FF2B5EF4-FFF2-40B4-BE49-F238E27FC236}">
                  <a16:creationId xmlns:a16="http://schemas.microsoft.com/office/drawing/2014/main" id="{1A5BB669-4EA8-484A-6F9D-97D1684863D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40" y="2191"/>
              <a:ext cx="32" cy="33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4966" name="Oval 2147">
              <a:extLst>
                <a:ext uri="{FF2B5EF4-FFF2-40B4-BE49-F238E27FC236}">
                  <a16:creationId xmlns:a16="http://schemas.microsoft.com/office/drawing/2014/main" id="{F41491E4-81CC-983B-364D-D3D758FB275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40" y="2191"/>
              <a:ext cx="32" cy="33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4967" name="Oval 2148">
              <a:extLst>
                <a:ext uri="{FF2B5EF4-FFF2-40B4-BE49-F238E27FC236}">
                  <a16:creationId xmlns:a16="http://schemas.microsoft.com/office/drawing/2014/main" id="{106EF378-74E0-4EE3-AFF9-197F9BBE878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41" y="2191"/>
              <a:ext cx="33" cy="33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4968" name="Oval 2149">
              <a:extLst>
                <a:ext uri="{FF2B5EF4-FFF2-40B4-BE49-F238E27FC236}">
                  <a16:creationId xmlns:a16="http://schemas.microsoft.com/office/drawing/2014/main" id="{5B7BA5BC-E571-1DD3-91E4-A635B276344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41" y="2191"/>
              <a:ext cx="33" cy="33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4969" name="Oval 2150">
              <a:extLst>
                <a:ext uri="{FF2B5EF4-FFF2-40B4-BE49-F238E27FC236}">
                  <a16:creationId xmlns:a16="http://schemas.microsoft.com/office/drawing/2014/main" id="{5AF7F958-9538-049D-F655-A0B7BED5938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41" y="2191"/>
              <a:ext cx="33" cy="33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4970" name="Oval 2151">
              <a:extLst>
                <a:ext uri="{FF2B5EF4-FFF2-40B4-BE49-F238E27FC236}">
                  <a16:creationId xmlns:a16="http://schemas.microsoft.com/office/drawing/2014/main" id="{F97ABCD9-B6D0-38B6-5C78-5D3465B1388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41" y="2191"/>
              <a:ext cx="33" cy="33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4971" name="Oval 2152">
              <a:extLst>
                <a:ext uri="{FF2B5EF4-FFF2-40B4-BE49-F238E27FC236}">
                  <a16:creationId xmlns:a16="http://schemas.microsoft.com/office/drawing/2014/main" id="{AD779983-1C6B-2727-BD58-B6732714DE6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42" y="2191"/>
              <a:ext cx="33" cy="33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4972" name="Oval 2153">
              <a:extLst>
                <a:ext uri="{FF2B5EF4-FFF2-40B4-BE49-F238E27FC236}">
                  <a16:creationId xmlns:a16="http://schemas.microsoft.com/office/drawing/2014/main" id="{3A78A63B-96EC-9E43-2F53-79885ABC67D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42" y="2191"/>
              <a:ext cx="33" cy="33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4973" name="Oval 2154">
              <a:extLst>
                <a:ext uri="{FF2B5EF4-FFF2-40B4-BE49-F238E27FC236}">
                  <a16:creationId xmlns:a16="http://schemas.microsoft.com/office/drawing/2014/main" id="{B79FE3A3-CF8F-3271-C0CF-49101D13460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42" y="2191"/>
              <a:ext cx="33" cy="33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4974" name="Oval 2155">
              <a:extLst>
                <a:ext uri="{FF2B5EF4-FFF2-40B4-BE49-F238E27FC236}">
                  <a16:creationId xmlns:a16="http://schemas.microsoft.com/office/drawing/2014/main" id="{6C60526F-DAEE-8ABE-C9AF-6A36F2730B4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42" y="2191"/>
              <a:ext cx="33" cy="33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4975" name="Oval 2156">
              <a:extLst>
                <a:ext uri="{FF2B5EF4-FFF2-40B4-BE49-F238E27FC236}">
                  <a16:creationId xmlns:a16="http://schemas.microsoft.com/office/drawing/2014/main" id="{4A2B3ACA-8954-3341-6AFC-2DBDB110940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44" y="2191"/>
              <a:ext cx="32" cy="33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4976" name="Oval 2157">
              <a:extLst>
                <a:ext uri="{FF2B5EF4-FFF2-40B4-BE49-F238E27FC236}">
                  <a16:creationId xmlns:a16="http://schemas.microsoft.com/office/drawing/2014/main" id="{8F53DD99-4560-F92F-FC36-219456B55A5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44" y="2191"/>
              <a:ext cx="32" cy="33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4977" name="Oval 2158">
              <a:extLst>
                <a:ext uri="{FF2B5EF4-FFF2-40B4-BE49-F238E27FC236}">
                  <a16:creationId xmlns:a16="http://schemas.microsoft.com/office/drawing/2014/main" id="{8CAF2414-09F6-AEDC-8094-F286CC6FAA8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44" y="2191"/>
              <a:ext cx="32" cy="33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4978" name="Oval 2159">
              <a:extLst>
                <a:ext uri="{FF2B5EF4-FFF2-40B4-BE49-F238E27FC236}">
                  <a16:creationId xmlns:a16="http://schemas.microsoft.com/office/drawing/2014/main" id="{28F55EF9-3CCA-25AE-FD79-B244398346D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44" y="2191"/>
              <a:ext cx="32" cy="33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4979" name="Oval 2160">
              <a:extLst>
                <a:ext uri="{FF2B5EF4-FFF2-40B4-BE49-F238E27FC236}">
                  <a16:creationId xmlns:a16="http://schemas.microsoft.com/office/drawing/2014/main" id="{23A80082-70CD-B6EC-52FB-1CFCC8403AE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45" y="2191"/>
              <a:ext cx="33" cy="33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4980" name="Oval 2161">
              <a:extLst>
                <a:ext uri="{FF2B5EF4-FFF2-40B4-BE49-F238E27FC236}">
                  <a16:creationId xmlns:a16="http://schemas.microsoft.com/office/drawing/2014/main" id="{4BE17FE3-2800-94EF-9928-C9CD22CFF5C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45" y="2191"/>
              <a:ext cx="33" cy="33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4981" name="Oval 2162">
              <a:extLst>
                <a:ext uri="{FF2B5EF4-FFF2-40B4-BE49-F238E27FC236}">
                  <a16:creationId xmlns:a16="http://schemas.microsoft.com/office/drawing/2014/main" id="{9FF476B0-B127-1ECD-8059-8B6283C5793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45" y="2191"/>
              <a:ext cx="33" cy="33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4982" name="Oval 2163">
              <a:extLst>
                <a:ext uri="{FF2B5EF4-FFF2-40B4-BE49-F238E27FC236}">
                  <a16:creationId xmlns:a16="http://schemas.microsoft.com/office/drawing/2014/main" id="{13A06D60-3231-EBA7-9730-6670D046AF6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45" y="2191"/>
              <a:ext cx="33" cy="33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4983" name="Oval 2164">
              <a:extLst>
                <a:ext uri="{FF2B5EF4-FFF2-40B4-BE49-F238E27FC236}">
                  <a16:creationId xmlns:a16="http://schemas.microsoft.com/office/drawing/2014/main" id="{D592E9AB-87A9-787A-078C-EC8214E6C26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45" y="2191"/>
              <a:ext cx="33" cy="33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4984" name="Oval 2165">
              <a:extLst>
                <a:ext uri="{FF2B5EF4-FFF2-40B4-BE49-F238E27FC236}">
                  <a16:creationId xmlns:a16="http://schemas.microsoft.com/office/drawing/2014/main" id="{61609C7D-0FE0-2C30-9202-1D50C66404E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46" y="2191"/>
              <a:ext cx="33" cy="33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4985" name="Oval 2166">
              <a:extLst>
                <a:ext uri="{FF2B5EF4-FFF2-40B4-BE49-F238E27FC236}">
                  <a16:creationId xmlns:a16="http://schemas.microsoft.com/office/drawing/2014/main" id="{7B8608C9-1C20-BE85-28F2-791649B79B5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46" y="2191"/>
              <a:ext cx="33" cy="33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4986" name="Oval 2167">
              <a:extLst>
                <a:ext uri="{FF2B5EF4-FFF2-40B4-BE49-F238E27FC236}">
                  <a16:creationId xmlns:a16="http://schemas.microsoft.com/office/drawing/2014/main" id="{4DF967A5-D400-1F82-06F3-7877BE6432E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46" y="2191"/>
              <a:ext cx="33" cy="33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4987" name="Oval 2168">
              <a:extLst>
                <a:ext uri="{FF2B5EF4-FFF2-40B4-BE49-F238E27FC236}">
                  <a16:creationId xmlns:a16="http://schemas.microsoft.com/office/drawing/2014/main" id="{C6C19346-4635-1F32-71B8-5B964DC968A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46" y="2191"/>
              <a:ext cx="33" cy="33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4988" name="Oval 2169">
              <a:extLst>
                <a:ext uri="{FF2B5EF4-FFF2-40B4-BE49-F238E27FC236}">
                  <a16:creationId xmlns:a16="http://schemas.microsoft.com/office/drawing/2014/main" id="{8F99AC9B-D104-1482-FB16-8C03A86FB67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48" y="2191"/>
              <a:ext cx="32" cy="33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4989" name="Oval 2170">
              <a:extLst>
                <a:ext uri="{FF2B5EF4-FFF2-40B4-BE49-F238E27FC236}">
                  <a16:creationId xmlns:a16="http://schemas.microsoft.com/office/drawing/2014/main" id="{AC9411C8-B4C0-F311-096D-27DA4BB6FF9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48" y="2190"/>
              <a:ext cx="32" cy="32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4990" name="Oval 2171">
              <a:extLst>
                <a:ext uri="{FF2B5EF4-FFF2-40B4-BE49-F238E27FC236}">
                  <a16:creationId xmlns:a16="http://schemas.microsoft.com/office/drawing/2014/main" id="{0F331C60-2434-E52F-9EE2-4089688BFEE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48" y="2190"/>
              <a:ext cx="32" cy="32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4991" name="Oval 2172">
              <a:extLst>
                <a:ext uri="{FF2B5EF4-FFF2-40B4-BE49-F238E27FC236}">
                  <a16:creationId xmlns:a16="http://schemas.microsoft.com/office/drawing/2014/main" id="{9E1B9CED-1560-AE8B-8DD7-B25AF77739E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48" y="2190"/>
              <a:ext cx="32" cy="32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4992" name="Oval 2173">
              <a:extLst>
                <a:ext uri="{FF2B5EF4-FFF2-40B4-BE49-F238E27FC236}">
                  <a16:creationId xmlns:a16="http://schemas.microsoft.com/office/drawing/2014/main" id="{AC8B521F-186F-1E05-F52C-217D8969097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49" y="2190"/>
              <a:ext cx="32" cy="32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4993" name="Oval 2174">
              <a:extLst>
                <a:ext uri="{FF2B5EF4-FFF2-40B4-BE49-F238E27FC236}">
                  <a16:creationId xmlns:a16="http://schemas.microsoft.com/office/drawing/2014/main" id="{F6751AC2-471B-2982-CC9A-A6480AE9D5F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49" y="2190"/>
              <a:ext cx="32" cy="32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4994" name="Oval 2175">
              <a:extLst>
                <a:ext uri="{FF2B5EF4-FFF2-40B4-BE49-F238E27FC236}">
                  <a16:creationId xmlns:a16="http://schemas.microsoft.com/office/drawing/2014/main" id="{81C7B226-311B-254F-15ED-ED2CA2398F4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49" y="2190"/>
              <a:ext cx="32" cy="32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4995" name="Oval 2176">
              <a:extLst>
                <a:ext uri="{FF2B5EF4-FFF2-40B4-BE49-F238E27FC236}">
                  <a16:creationId xmlns:a16="http://schemas.microsoft.com/office/drawing/2014/main" id="{43A542AF-5793-526E-3CA4-F069B53E598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49" y="2190"/>
              <a:ext cx="32" cy="32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4996" name="Oval 2177">
              <a:extLst>
                <a:ext uri="{FF2B5EF4-FFF2-40B4-BE49-F238E27FC236}">
                  <a16:creationId xmlns:a16="http://schemas.microsoft.com/office/drawing/2014/main" id="{0E98CB1F-8726-9128-8A29-7926BD9B1F1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49" y="2190"/>
              <a:ext cx="32" cy="32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4997" name="Oval 2178">
              <a:extLst>
                <a:ext uri="{FF2B5EF4-FFF2-40B4-BE49-F238E27FC236}">
                  <a16:creationId xmlns:a16="http://schemas.microsoft.com/office/drawing/2014/main" id="{B3536038-21F8-5DBD-F5C6-C2D18B36C20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50" y="2190"/>
              <a:ext cx="33" cy="32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4998" name="Oval 2179">
              <a:extLst>
                <a:ext uri="{FF2B5EF4-FFF2-40B4-BE49-F238E27FC236}">
                  <a16:creationId xmlns:a16="http://schemas.microsoft.com/office/drawing/2014/main" id="{F06162EB-F339-0B4E-7F2E-1E8C886E6DA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50" y="2190"/>
              <a:ext cx="33" cy="32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4999" name="Oval 2180">
              <a:extLst>
                <a:ext uri="{FF2B5EF4-FFF2-40B4-BE49-F238E27FC236}">
                  <a16:creationId xmlns:a16="http://schemas.microsoft.com/office/drawing/2014/main" id="{32FAB99D-BF26-ABEF-7043-DEFD73AD2B9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50" y="2190"/>
              <a:ext cx="33" cy="32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5000" name="Oval 2181">
              <a:extLst>
                <a:ext uri="{FF2B5EF4-FFF2-40B4-BE49-F238E27FC236}">
                  <a16:creationId xmlns:a16="http://schemas.microsoft.com/office/drawing/2014/main" id="{16EE375D-5708-CACA-5090-8E49A30D58E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50" y="2190"/>
              <a:ext cx="33" cy="32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5001" name="Oval 2182">
              <a:extLst>
                <a:ext uri="{FF2B5EF4-FFF2-40B4-BE49-F238E27FC236}">
                  <a16:creationId xmlns:a16="http://schemas.microsoft.com/office/drawing/2014/main" id="{92C846E4-D3DE-C0D8-E941-CD25CA3F990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52" y="2190"/>
              <a:ext cx="32" cy="32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5002" name="Oval 2183">
              <a:extLst>
                <a:ext uri="{FF2B5EF4-FFF2-40B4-BE49-F238E27FC236}">
                  <a16:creationId xmlns:a16="http://schemas.microsoft.com/office/drawing/2014/main" id="{05114CCC-AD9A-0812-38C1-96C0C519806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52" y="2190"/>
              <a:ext cx="32" cy="32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5003" name="Oval 2184">
              <a:extLst>
                <a:ext uri="{FF2B5EF4-FFF2-40B4-BE49-F238E27FC236}">
                  <a16:creationId xmlns:a16="http://schemas.microsoft.com/office/drawing/2014/main" id="{7F3EACD6-12F8-D612-02DC-5002609F16A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52" y="2190"/>
              <a:ext cx="32" cy="32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5004" name="Oval 2185">
              <a:extLst>
                <a:ext uri="{FF2B5EF4-FFF2-40B4-BE49-F238E27FC236}">
                  <a16:creationId xmlns:a16="http://schemas.microsoft.com/office/drawing/2014/main" id="{2F5B66F3-CFE2-A035-475E-4C68EE2FFFF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52" y="2190"/>
              <a:ext cx="32" cy="32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5005" name="Oval 2186">
              <a:extLst>
                <a:ext uri="{FF2B5EF4-FFF2-40B4-BE49-F238E27FC236}">
                  <a16:creationId xmlns:a16="http://schemas.microsoft.com/office/drawing/2014/main" id="{45EABCEF-07C6-97FF-BFCD-B5A3F8C53AE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53" y="2190"/>
              <a:ext cx="32" cy="32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5006" name="Oval 2187">
              <a:extLst>
                <a:ext uri="{FF2B5EF4-FFF2-40B4-BE49-F238E27FC236}">
                  <a16:creationId xmlns:a16="http://schemas.microsoft.com/office/drawing/2014/main" id="{E7704D87-8A46-E344-7811-1A3284BE8A2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53" y="2190"/>
              <a:ext cx="32" cy="32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5007" name="Oval 2188">
              <a:extLst>
                <a:ext uri="{FF2B5EF4-FFF2-40B4-BE49-F238E27FC236}">
                  <a16:creationId xmlns:a16="http://schemas.microsoft.com/office/drawing/2014/main" id="{A1F2A5B6-272C-8CB4-097C-95B2A508019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53" y="2190"/>
              <a:ext cx="32" cy="32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5008" name="Oval 2189">
              <a:extLst>
                <a:ext uri="{FF2B5EF4-FFF2-40B4-BE49-F238E27FC236}">
                  <a16:creationId xmlns:a16="http://schemas.microsoft.com/office/drawing/2014/main" id="{5A249E2D-548C-80A9-FD60-9B11AF70B87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53" y="2190"/>
              <a:ext cx="32" cy="32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5009" name="Oval 2190">
              <a:extLst>
                <a:ext uri="{FF2B5EF4-FFF2-40B4-BE49-F238E27FC236}">
                  <a16:creationId xmlns:a16="http://schemas.microsoft.com/office/drawing/2014/main" id="{3025CACB-4996-7F16-9E79-50B66D410E1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54" y="2190"/>
              <a:ext cx="33" cy="32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5010" name="Oval 2191">
              <a:extLst>
                <a:ext uri="{FF2B5EF4-FFF2-40B4-BE49-F238E27FC236}">
                  <a16:creationId xmlns:a16="http://schemas.microsoft.com/office/drawing/2014/main" id="{FFDFE953-B67E-B528-3A52-76F5A8D1B69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54" y="2190"/>
              <a:ext cx="33" cy="32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5011" name="Oval 2192">
              <a:extLst>
                <a:ext uri="{FF2B5EF4-FFF2-40B4-BE49-F238E27FC236}">
                  <a16:creationId xmlns:a16="http://schemas.microsoft.com/office/drawing/2014/main" id="{599E450A-FE31-5A6F-E554-D2C03B45682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54" y="2188"/>
              <a:ext cx="33" cy="33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5012" name="Oval 2193">
              <a:extLst>
                <a:ext uri="{FF2B5EF4-FFF2-40B4-BE49-F238E27FC236}">
                  <a16:creationId xmlns:a16="http://schemas.microsoft.com/office/drawing/2014/main" id="{86B3AFB6-01E7-FB38-9F74-41E7BFB7394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54" y="2188"/>
              <a:ext cx="33" cy="33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5013" name="Oval 2194">
              <a:extLst>
                <a:ext uri="{FF2B5EF4-FFF2-40B4-BE49-F238E27FC236}">
                  <a16:creationId xmlns:a16="http://schemas.microsoft.com/office/drawing/2014/main" id="{2BF703E3-A4BB-E137-D8F0-731B34318E4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54" y="2188"/>
              <a:ext cx="33" cy="33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5014" name="Oval 2195">
              <a:extLst>
                <a:ext uri="{FF2B5EF4-FFF2-40B4-BE49-F238E27FC236}">
                  <a16:creationId xmlns:a16="http://schemas.microsoft.com/office/drawing/2014/main" id="{828CAF52-6427-1E9D-CA06-4D32FA1856A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55" y="2188"/>
              <a:ext cx="33" cy="33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5015" name="Oval 2196">
              <a:extLst>
                <a:ext uri="{FF2B5EF4-FFF2-40B4-BE49-F238E27FC236}">
                  <a16:creationId xmlns:a16="http://schemas.microsoft.com/office/drawing/2014/main" id="{1EDDEA74-1F76-67FB-3BA7-2D3C97E9752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55" y="2188"/>
              <a:ext cx="33" cy="33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5016" name="Oval 2197">
              <a:extLst>
                <a:ext uri="{FF2B5EF4-FFF2-40B4-BE49-F238E27FC236}">
                  <a16:creationId xmlns:a16="http://schemas.microsoft.com/office/drawing/2014/main" id="{CECE34C6-5B36-39E2-F150-09740E638A7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55" y="2188"/>
              <a:ext cx="33" cy="33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5017" name="Oval 2198">
              <a:extLst>
                <a:ext uri="{FF2B5EF4-FFF2-40B4-BE49-F238E27FC236}">
                  <a16:creationId xmlns:a16="http://schemas.microsoft.com/office/drawing/2014/main" id="{4B533FE6-013F-AA22-5A45-C9F2B101039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55" y="2188"/>
              <a:ext cx="33" cy="33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5018" name="Oval 2199">
              <a:extLst>
                <a:ext uri="{FF2B5EF4-FFF2-40B4-BE49-F238E27FC236}">
                  <a16:creationId xmlns:a16="http://schemas.microsoft.com/office/drawing/2014/main" id="{CFDAD05F-ECDA-B7BA-6FF5-9D8E679B747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57" y="2188"/>
              <a:ext cx="32" cy="33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5019" name="Oval 2200">
              <a:extLst>
                <a:ext uri="{FF2B5EF4-FFF2-40B4-BE49-F238E27FC236}">
                  <a16:creationId xmlns:a16="http://schemas.microsoft.com/office/drawing/2014/main" id="{EA5C7C2B-1AB4-D9A8-E6F4-5BB7C950D58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57" y="2188"/>
              <a:ext cx="32" cy="33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5020" name="Oval 2201">
              <a:extLst>
                <a:ext uri="{FF2B5EF4-FFF2-40B4-BE49-F238E27FC236}">
                  <a16:creationId xmlns:a16="http://schemas.microsoft.com/office/drawing/2014/main" id="{2964CB16-40F9-B479-062D-368EB19C7DB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57" y="2188"/>
              <a:ext cx="32" cy="33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5021" name="Oval 2202">
              <a:extLst>
                <a:ext uri="{FF2B5EF4-FFF2-40B4-BE49-F238E27FC236}">
                  <a16:creationId xmlns:a16="http://schemas.microsoft.com/office/drawing/2014/main" id="{1E964FE8-ABB2-E09F-AEC1-6C7F6FBD8E3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57" y="2188"/>
              <a:ext cx="32" cy="33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5022" name="Oval 2203">
              <a:extLst>
                <a:ext uri="{FF2B5EF4-FFF2-40B4-BE49-F238E27FC236}">
                  <a16:creationId xmlns:a16="http://schemas.microsoft.com/office/drawing/2014/main" id="{3B41F868-1BC3-E4DA-D8E2-7D45D6D2BB3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58" y="2188"/>
              <a:ext cx="33" cy="33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5023" name="Oval 2204">
              <a:extLst>
                <a:ext uri="{FF2B5EF4-FFF2-40B4-BE49-F238E27FC236}">
                  <a16:creationId xmlns:a16="http://schemas.microsoft.com/office/drawing/2014/main" id="{67DC1AB2-0064-DD66-44CB-FAE9A18DD27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58" y="2188"/>
              <a:ext cx="33" cy="33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5024" name="Oval 2205">
              <a:extLst>
                <a:ext uri="{FF2B5EF4-FFF2-40B4-BE49-F238E27FC236}">
                  <a16:creationId xmlns:a16="http://schemas.microsoft.com/office/drawing/2014/main" id="{69B4ACD1-9DC6-3695-9604-F6653DF0871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58" y="2188"/>
              <a:ext cx="33" cy="33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5025" name="Oval 2206">
              <a:extLst>
                <a:ext uri="{FF2B5EF4-FFF2-40B4-BE49-F238E27FC236}">
                  <a16:creationId xmlns:a16="http://schemas.microsoft.com/office/drawing/2014/main" id="{086DD01A-C9AA-9338-B15F-436A8B53CF3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58" y="2188"/>
              <a:ext cx="33" cy="33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5026" name="Oval 2207">
              <a:extLst>
                <a:ext uri="{FF2B5EF4-FFF2-40B4-BE49-F238E27FC236}">
                  <a16:creationId xmlns:a16="http://schemas.microsoft.com/office/drawing/2014/main" id="{6BF3009A-5DC8-4175-97C4-12DF8045179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58" y="2188"/>
              <a:ext cx="33" cy="33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5027" name="Oval 2208">
              <a:extLst>
                <a:ext uri="{FF2B5EF4-FFF2-40B4-BE49-F238E27FC236}">
                  <a16:creationId xmlns:a16="http://schemas.microsoft.com/office/drawing/2014/main" id="{34F97728-87FD-6EC9-6099-214231B189E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59" y="2188"/>
              <a:ext cx="33" cy="33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5028" name="Oval 2209">
              <a:extLst>
                <a:ext uri="{FF2B5EF4-FFF2-40B4-BE49-F238E27FC236}">
                  <a16:creationId xmlns:a16="http://schemas.microsoft.com/office/drawing/2014/main" id="{ABC86329-EBD2-01FA-6A41-74E55C59FE3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59" y="2188"/>
              <a:ext cx="33" cy="33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5029" name="Oval 2210">
              <a:extLst>
                <a:ext uri="{FF2B5EF4-FFF2-40B4-BE49-F238E27FC236}">
                  <a16:creationId xmlns:a16="http://schemas.microsoft.com/office/drawing/2014/main" id="{09A5DB62-F1B4-1E8D-5041-C8C3B794865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59" y="2188"/>
              <a:ext cx="33" cy="33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5030" name="Oval 2211">
              <a:extLst>
                <a:ext uri="{FF2B5EF4-FFF2-40B4-BE49-F238E27FC236}">
                  <a16:creationId xmlns:a16="http://schemas.microsoft.com/office/drawing/2014/main" id="{4AE07408-2AFB-E3ED-54FE-2E6912C214F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59" y="2188"/>
              <a:ext cx="33" cy="33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5031" name="Oval 2212">
              <a:extLst>
                <a:ext uri="{FF2B5EF4-FFF2-40B4-BE49-F238E27FC236}">
                  <a16:creationId xmlns:a16="http://schemas.microsoft.com/office/drawing/2014/main" id="{D113A559-074B-5BCA-FC77-512D8824921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61" y="2188"/>
              <a:ext cx="32" cy="33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5032" name="Oval 2213">
              <a:extLst>
                <a:ext uri="{FF2B5EF4-FFF2-40B4-BE49-F238E27FC236}">
                  <a16:creationId xmlns:a16="http://schemas.microsoft.com/office/drawing/2014/main" id="{35367D11-AA80-948A-D1F8-B874014A9F7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61" y="2188"/>
              <a:ext cx="32" cy="33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5033" name="Oval 2214">
              <a:extLst>
                <a:ext uri="{FF2B5EF4-FFF2-40B4-BE49-F238E27FC236}">
                  <a16:creationId xmlns:a16="http://schemas.microsoft.com/office/drawing/2014/main" id="{D6214EA0-6B9F-DED9-F1E5-63A1595545F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61" y="2188"/>
              <a:ext cx="32" cy="33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</p:grpSp>
      <p:grpSp>
        <p:nvGrpSpPr>
          <p:cNvPr id="18" name="Group 2416">
            <a:extLst>
              <a:ext uri="{FF2B5EF4-FFF2-40B4-BE49-F238E27FC236}">
                <a16:creationId xmlns:a16="http://schemas.microsoft.com/office/drawing/2014/main" id="{5AB50AD1-9F43-E490-E370-5057FF9666BB}"/>
              </a:ext>
            </a:extLst>
          </p:cNvPr>
          <p:cNvGrpSpPr>
            <a:grpSpLocks/>
          </p:cNvGrpSpPr>
          <p:nvPr/>
        </p:nvGrpSpPr>
        <p:grpSpPr bwMode="auto">
          <a:xfrm>
            <a:off x="5176838" y="3459163"/>
            <a:ext cx="146050" cy="66675"/>
            <a:chOff x="3261" y="2179"/>
            <a:chExt cx="92" cy="42"/>
          </a:xfrm>
        </p:grpSpPr>
        <p:sp>
          <p:nvSpPr>
            <p:cNvPr id="4634" name="Oval 2216">
              <a:extLst>
                <a:ext uri="{FF2B5EF4-FFF2-40B4-BE49-F238E27FC236}">
                  <a16:creationId xmlns:a16="http://schemas.microsoft.com/office/drawing/2014/main" id="{3CAAC54B-FE59-0235-3B11-1F57DE09EE3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61" y="2188"/>
              <a:ext cx="32" cy="33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4635" name="Oval 2217">
              <a:extLst>
                <a:ext uri="{FF2B5EF4-FFF2-40B4-BE49-F238E27FC236}">
                  <a16:creationId xmlns:a16="http://schemas.microsoft.com/office/drawing/2014/main" id="{98444319-6A72-9E93-FDA2-66348F316C4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62" y="2188"/>
              <a:ext cx="32" cy="33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4636" name="Oval 2218">
              <a:extLst>
                <a:ext uri="{FF2B5EF4-FFF2-40B4-BE49-F238E27FC236}">
                  <a16:creationId xmlns:a16="http://schemas.microsoft.com/office/drawing/2014/main" id="{66894C01-B7B2-7CD2-E4D2-B8C6AA1EA84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62" y="2187"/>
              <a:ext cx="32" cy="33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4637" name="Oval 2219">
              <a:extLst>
                <a:ext uri="{FF2B5EF4-FFF2-40B4-BE49-F238E27FC236}">
                  <a16:creationId xmlns:a16="http://schemas.microsoft.com/office/drawing/2014/main" id="{EA6825CA-936D-835F-1EA2-FC5E06065CD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62" y="2187"/>
              <a:ext cx="32" cy="33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4638" name="Oval 2220">
              <a:extLst>
                <a:ext uri="{FF2B5EF4-FFF2-40B4-BE49-F238E27FC236}">
                  <a16:creationId xmlns:a16="http://schemas.microsoft.com/office/drawing/2014/main" id="{5778288B-B2C4-3599-D1E4-5DFE7FFC587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62" y="2187"/>
              <a:ext cx="32" cy="33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4639" name="Oval 2221">
              <a:extLst>
                <a:ext uri="{FF2B5EF4-FFF2-40B4-BE49-F238E27FC236}">
                  <a16:creationId xmlns:a16="http://schemas.microsoft.com/office/drawing/2014/main" id="{B00DCDC1-B916-5900-6E28-5A42022AC9D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62" y="2187"/>
              <a:ext cx="32" cy="33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4640" name="Oval 2222">
              <a:extLst>
                <a:ext uri="{FF2B5EF4-FFF2-40B4-BE49-F238E27FC236}">
                  <a16:creationId xmlns:a16="http://schemas.microsoft.com/office/drawing/2014/main" id="{07A36B48-8730-1759-EB7A-AF1F33F05AF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63" y="2187"/>
              <a:ext cx="33" cy="33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4641" name="Oval 2223">
              <a:extLst>
                <a:ext uri="{FF2B5EF4-FFF2-40B4-BE49-F238E27FC236}">
                  <a16:creationId xmlns:a16="http://schemas.microsoft.com/office/drawing/2014/main" id="{C23B597F-A34A-2A97-45ED-6769EE4BCE1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63" y="2187"/>
              <a:ext cx="33" cy="33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4642" name="Oval 2224">
              <a:extLst>
                <a:ext uri="{FF2B5EF4-FFF2-40B4-BE49-F238E27FC236}">
                  <a16:creationId xmlns:a16="http://schemas.microsoft.com/office/drawing/2014/main" id="{A1E597CB-7272-8087-B58F-F215BEF4417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63" y="2187"/>
              <a:ext cx="33" cy="33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4643" name="Oval 2225">
              <a:extLst>
                <a:ext uri="{FF2B5EF4-FFF2-40B4-BE49-F238E27FC236}">
                  <a16:creationId xmlns:a16="http://schemas.microsoft.com/office/drawing/2014/main" id="{ECF18F47-71D7-F9EC-BC81-136BC92BC70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63" y="2187"/>
              <a:ext cx="33" cy="33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4644" name="Oval 2226">
              <a:extLst>
                <a:ext uri="{FF2B5EF4-FFF2-40B4-BE49-F238E27FC236}">
                  <a16:creationId xmlns:a16="http://schemas.microsoft.com/office/drawing/2014/main" id="{C5F6CF19-7892-0F25-06CA-ADDA1ED1592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65" y="2187"/>
              <a:ext cx="32" cy="33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4645" name="Oval 2227">
              <a:extLst>
                <a:ext uri="{FF2B5EF4-FFF2-40B4-BE49-F238E27FC236}">
                  <a16:creationId xmlns:a16="http://schemas.microsoft.com/office/drawing/2014/main" id="{1B1A0FFC-5CB5-C7F7-B475-FD0E42B96F0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65" y="2187"/>
              <a:ext cx="32" cy="33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4646" name="Oval 2228">
              <a:extLst>
                <a:ext uri="{FF2B5EF4-FFF2-40B4-BE49-F238E27FC236}">
                  <a16:creationId xmlns:a16="http://schemas.microsoft.com/office/drawing/2014/main" id="{7CA4FE46-2DE0-E7DC-B37C-D2BD0C8E498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65" y="2187"/>
              <a:ext cx="32" cy="33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4647" name="Oval 2229">
              <a:extLst>
                <a:ext uri="{FF2B5EF4-FFF2-40B4-BE49-F238E27FC236}">
                  <a16:creationId xmlns:a16="http://schemas.microsoft.com/office/drawing/2014/main" id="{B0ACC29A-8A2C-39EF-A896-D00A4364A2E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65" y="2187"/>
              <a:ext cx="32" cy="33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4648" name="Oval 2230">
              <a:extLst>
                <a:ext uri="{FF2B5EF4-FFF2-40B4-BE49-F238E27FC236}">
                  <a16:creationId xmlns:a16="http://schemas.microsoft.com/office/drawing/2014/main" id="{F663E34B-9481-B2DF-9612-7E2B057E24C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66" y="2187"/>
              <a:ext cx="32" cy="33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4649" name="Oval 2231">
              <a:extLst>
                <a:ext uri="{FF2B5EF4-FFF2-40B4-BE49-F238E27FC236}">
                  <a16:creationId xmlns:a16="http://schemas.microsoft.com/office/drawing/2014/main" id="{7AC5F246-11E8-933F-A851-254CE64FC92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66" y="2187"/>
              <a:ext cx="32" cy="33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4650" name="Oval 2232">
              <a:extLst>
                <a:ext uri="{FF2B5EF4-FFF2-40B4-BE49-F238E27FC236}">
                  <a16:creationId xmlns:a16="http://schemas.microsoft.com/office/drawing/2014/main" id="{AEAF7895-DB10-BF9B-CD27-6CA5B30B5E4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66" y="2187"/>
              <a:ext cx="32" cy="33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4651" name="Oval 2233">
              <a:extLst>
                <a:ext uri="{FF2B5EF4-FFF2-40B4-BE49-F238E27FC236}">
                  <a16:creationId xmlns:a16="http://schemas.microsoft.com/office/drawing/2014/main" id="{95F28B00-AD09-E80D-2564-17C1DA04FAF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66" y="2187"/>
              <a:ext cx="32" cy="33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4652" name="Oval 2234">
              <a:extLst>
                <a:ext uri="{FF2B5EF4-FFF2-40B4-BE49-F238E27FC236}">
                  <a16:creationId xmlns:a16="http://schemas.microsoft.com/office/drawing/2014/main" id="{5F082F46-C4DF-6489-94F2-7C2920EE53C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66" y="2187"/>
              <a:ext cx="32" cy="33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4653" name="Oval 2235">
              <a:extLst>
                <a:ext uri="{FF2B5EF4-FFF2-40B4-BE49-F238E27FC236}">
                  <a16:creationId xmlns:a16="http://schemas.microsoft.com/office/drawing/2014/main" id="{13108516-EFDB-2026-E435-C69869082B4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67" y="2187"/>
              <a:ext cx="33" cy="33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4654" name="Oval 2236">
              <a:extLst>
                <a:ext uri="{FF2B5EF4-FFF2-40B4-BE49-F238E27FC236}">
                  <a16:creationId xmlns:a16="http://schemas.microsoft.com/office/drawing/2014/main" id="{D21CACE2-3F3F-C70C-E37B-535C87B1E8E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67" y="2187"/>
              <a:ext cx="33" cy="33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4655" name="Oval 2237">
              <a:extLst>
                <a:ext uri="{FF2B5EF4-FFF2-40B4-BE49-F238E27FC236}">
                  <a16:creationId xmlns:a16="http://schemas.microsoft.com/office/drawing/2014/main" id="{07B642B1-3695-252F-1A4D-E728696ED0A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67" y="2187"/>
              <a:ext cx="33" cy="33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4656" name="Oval 2238">
              <a:extLst>
                <a:ext uri="{FF2B5EF4-FFF2-40B4-BE49-F238E27FC236}">
                  <a16:creationId xmlns:a16="http://schemas.microsoft.com/office/drawing/2014/main" id="{8F6D6FC6-322F-09D7-B0F9-F74D988D331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67" y="2187"/>
              <a:ext cx="33" cy="33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4657" name="Oval 2239">
              <a:extLst>
                <a:ext uri="{FF2B5EF4-FFF2-40B4-BE49-F238E27FC236}">
                  <a16:creationId xmlns:a16="http://schemas.microsoft.com/office/drawing/2014/main" id="{76D1646D-5105-6D57-E1E4-A917633597F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68" y="2187"/>
              <a:ext cx="33" cy="33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4658" name="Oval 2240">
              <a:extLst>
                <a:ext uri="{FF2B5EF4-FFF2-40B4-BE49-F238E27FC236}">
                  <a16:creationId xmlns:a16="http://schemas.microsoft.com/office/drawing/2014/main" id="{C1BD70E9-2AD9-C930-4811-64B61ECEBBD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68" y="2187"/>
              <a:ext cx="33" cy="33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4659" name="Oval 2241">
              <a:extLst>
                <a:ext uri="{FF2B5EF4-FFF2-40B4-BE49-F238E27FC236}">
                  <a16:creationId xmlns:a16="http://schemas.microsoft.com/office/drawing/2014/main" id="{AF45EB1D-1647-9EC1-3904-E7B377C4D96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68" y="2187"/>
              <a:ext cx="33" cy="33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4660" name="Oval 2242">
              <a:extLst>
                <a:ext uri="{FF2B5EF4-FFF2-40B4-BE49-F238E27FC236}">
                  <a16:creationId xmlns:a16="http://schemas.microsoft.com/office/drawing/2014/main" id="{C10ACF95-D5F0-0A9F-6994-1EA67E1858B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68" y="2187"/>
              <a:ext cx="33" cy="33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4661" name="Oval 2243">
              <a:extLst>
                <a:ext uri="{FF2B5EF4-FFF2-40B4-BE49-F238E27FC236}">
                  <a16:creationId xmlns:a16="http://schemas.microsoft.com/office/drawing/2014/main" id="{2218491E-ED5A-4578-4085-B6B883DDF61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70" y="2187"/>
              <a:ext cx="32" cy="33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4662" name="Oval 2244">
              <a:extLst>
                <a:ext uri="{FF2B5EF4-FFF2-40B4-BE49-F238E27FC236}">
                  <a16:creationId xmlns:a16="http://schemas.microsoft.com/office/drawing/2014/main" id="{B36BA9D0-5265-939B-6C32-0A71FA24B05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70" y="2187"/>
              <a:ext cx="32" cy="33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4663" name="Oval 2245">
              <a:extLst>
                <a:ext uri="{FF2B5EF4-FFF2-40B4-BE49-F238E27FC236}">
                  <a16:creationId xmlns:a16="http://schemas.microsoft.com/office/drawing/2014/main" id="{6A9FE980-0F52-51E7-6968-1F09B5DC950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70" y="2187"/>
              <a:ext cx="32" cy="33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4664" name="Oval 2246">
              <a:extLst>
                <a:ext uri="{FF2B5EF4-FFF2-40B4-BE49-F238E27FC236}">
                  <a16:creationId xmlns:a16="http://schemas.microsoft.com/office/drawing/2014/main" id="{94910FAF-C961-934F-FA7C-DAB063F3338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70" y="2186"/>
              <a:ext cx="32" cy="32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4665" name="Oval 2247">
              <a:extLst>
                <a:ext uri="{FF2B5EF4-FFF2-40B4-BE49-F238E27FC236}">
                  <a16:creationId xmlns:a16="http://schemas.microsoft.com/office/drawing/2014/main" id="{2B05FB12-0293-A618-782D-569D18F173B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70" y="2186"/>
              <a:ext cx="32" cy="32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4666" name="Oval 2248">
              <a:extLst>
                <a:ext uri="{FF2B5EF4-FFF2-40B4-BE49-F238E27FC236}">
                  <a16:creationId xmlns:a16="http://schemas.microsoft.com/office/drawing/2014/main" id="{15F10C36-16EC-1FFD-0440-DA44B99CB6F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71" y="2186"/>
              <a:ext cx="33" cy="32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4667" name="Oval 2249">
              <a:extLst>
                <a:ext uri="{FF2B5EF4-FFF2-40B4-BE49-F238E27FC236}">
                  <a16:creationId xmlns:a16="http://schemas.microsoft.com/office/drawing/2014/main" id="{1AA6A41D-8B47-5052-FD66-C0394F0A7DA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71" y="2186"/>
              <a:ext cx="33" cy="32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4668" name="Oval 2250">
              <a:extLst>
                <a:ext uri="{FF2B5EF4-FFF2-40B4-BE49-F238E27FC236}">
                  <a16:creationId xmlns:a16="http://schemas.microsoft.com/office/drawing/2014/main" id="{577BFAD0-122A-F095-473B-B51ADDDE626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71" y="2186"/>
              <a:ext cx="33" cy="32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4669" name="Oval 2251">
              <a:extLst>
                <a:ext uri="{FF2B5EF4-FFF2-40B4-BE49-F238E27FC236}">
                  <a16:creationId xmlns:a16="http://schemas.microsoft.com/office/drawing/2014/main" id="{59FBAE98-E91E-A55E-6DC4-3BBCF288CD3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71" y="2186"/>
              <a:ext cx="33" cy="32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4670" name="Oval 2252">
              <a:extLst>
                <a:ext uri="{FF2B5EF4-FFF2-40B4-BE49-F238E27FC236}">
                  <a16:creationId xmlns:a16="http://schemas.microsoft.com/office/drawing/2014/main" id="{7EC51AA0-A68D-D337-68B2-1A7C25944D9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72" y="2186"/>
              <a:ext cx="33" cy="32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4671" name="Oval 2253">
              <a:extLst>
                <a:ext uri="{FF2B5EF4-FFF2-40B4-BE49-F238E27FC236}">
                  <a16:creationId xmlns:a16="http://schemas.microsoft.com/office/drawing/2014/main" id="{00901C10-5AA5-0823-90FC-765C3E12314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72" y="2186"/>
              <a:ext cx="33" cy="32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4672" name="Oval 2254">
              <a:extLst>
                <a:ext uri="{FF2B5EF4-FFF2-40B4-BE49-F238E27FC236}">
                  <a16:creationId xmlns:a16="http://schemas.microsoft.com/office/drawing/2014/main" id="{0B023762-70C5-83D6-C802-CDA98E64B4C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72" y="2186"/>
              <a:ext cx="33" cy="32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4673" name="Oval 2255">
              <a:extLst>
                <a:ext uri="{FF2B5EF4-FFF2-40B4-BE49-F238E27FC236}">
                  <a16:creationId xmlns:a16="http://schemas.microsoft.com/office/drawing/2014/main" id="{FAE2B556-F324-90EB-82C3-924CF933640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72" y="2186"/>
              <a:ext cx="33" cy="32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4674" name="Oval 2256">
              <a:extLst>
                <a:ext uri="{FF2B5EF4-FFF2-40B4-BE49-F238E27FC236}">
                  <a16:creationId xmlns:a16="http://schemas.microsoft.com/office/drawing/2014/main" id="{2098ECC3-47A6-D6B5-7010-E7CB7B3FA16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74" y="2186"/>
              <a:ext cx="32" cy="32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4675" name="Oval 2257">
              <a:extLst>
                <a:ext uri="{FF2B5EF4-FFF2-40B4-BE49-F238E27FC236}">
                  <a16:creationId xmlns:a16="http://schemas.microsoft.com/office/drawing/2014/main" id="{A6DB31E2-9FBD-E66B-ED96-58169CB02D9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74" y="2186"/>
              <a:ext cx="32" cy="32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4676" name="Oval 2258">
              <a:extLst>
                <a:ext uri="{FF2B5EF4-FFF2-40B4-BE49-F238E27FC236}">
                  <a16:creationId xmlns:a16="http://schemas.microsoft.com/office/drawing/2014/main" id="{1AA34D5D-874D-08B5-A1A2-801A478CF84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74" y="2186"/>
              <a:ext cx="32" cy="32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4677" name="Oval 2259">
              <a:extLst>
                <a:ext uri="{FF2B5EF4-FFF2-40B4-BE49-F238E27FC236}">
                  <a16:creationId xmlns:a16="http://schemas.microsoft.com/office/drawing/2014/main" id="{2CC27050-2679-EB8D-0FD9-10F2CBB21E1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74" y="2186"/>
              <a:ext cx="32" cy="32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4678" name="Oval 2260">
              <a:extLst>
                <a:ext uri="{FF2B5EF4-FFF2-40B4-BE49-F238E27FC236}">
                  <a16:creationId xmlns:a16="http://schemas.microsoft.com/office/drawing/2014/main" id="{B5B119FC-9266-E3A4-500D-5B60C75E4FE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74" y="2186"/>
              <a:ext cx="32" cy="32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4679" name="Oval 2261">
              <a:extLst>
                <a:ext uri="{FF2B5EF4-FFF2-40B4-BE49-F238E27FC236}">
                  <a16:creationId xmlns:a16="http://schemas.microsoft.com/office/drawing/2014/main" id="{3E41D8AA-50C2-7FAA-340A-63D5B48CA90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75" y="2186"/>
              <a:ext cx="32" cy="32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4680" name="Oval 2262">
              <a:extLst>
                <a:ext uri="{FF2B5EF4-FFF2-40B4-BE49-F238E27FC236}">
                  <a16:creationId xmlns:a16="http://schemas.microsoft.com/office/drawing/2014/main" id="{FC948DF9-EBBA-5501-2BFF-D14A9B5A1B2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75" y="2186"/>
              <a:ext cx="32" cy="32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4681" name="Oval 2263">
              <a:extLst>
                <a:ext uri="{FF2B5EF4-FFF2-40B4-BE49-F238E27FC236}">
                  <a16:creationId xmlns:a16="http://schemas.microsoft.com/office/drawing/2014/main" id="{B183FF57-5041-5A28-2CE9-106B633FB30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75" y="2186"/>
              <a:ext cx="32" cy="32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4682" name="Oval 2264">
              <a:extLst>
                <a:ext uri="{FF2B5EF4-FFF2-40B4-BE49-F238E27FC236}">
                  <a16:creationId xmlns:a16="http://schemas.microsoft.com/office/drawing/2014/main" id="{C6FD03E1-DE06-1F1C-AE75-C7F18A131EA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75" y="2186"/>
              <a:ext cx="32" cy="32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4683" name="Oval 2265">
              <a:extLst>
                <a:ext uri="{FF2B5EF4-FFF2-40B4-BE49-F238E27FC236}">
                  <a16:creationId xmlns:a16="http://schemas.microsoft.com/office/drawing/2014/main" id="{F3DB4F8D-E0C1-78AD-04DE-8B001F249D0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76" y="2186"/>
              <a:ext cx="33" cy="32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4684" name="Oval 2266">
              <a:extLst>
                <a:ext uri="{FF2B5EF4-FFF2-40B4-BE49-F238E27FC236}">
                  <a16:creationId xmlns:a16="http://schemas.microsoft.com/office/drawing/2014/main" id="{91432295-8548-8164-8B69-A5B2F65775A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76" y="2186"/>
              <a:ext cx="33" cy="32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4685" name="Oval 2267">
              <a:extLst>
                <a:ext uri="{FF2B5EF4-FFF2-40B4-BE49-F238E27FC236}">
                  <a16:creationId xmlns:a16="http://schemas.microsoft.com/office/drawing/2014/main" id="{3E520AA1-26D7-9F45-0F95-D869F8AE55F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76" y="2186"/>
              <a:ext cx="33" cy="32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4686" name="Oval 2268">
              <a:extLst>
                <a:ext uri="{FF2B5EF4-FFF2-40B4-BE49-F238E27FC236}">
                  <a16:creationId xmlns:a16="http://schemas.microsoft.com/office/drawing/2014/main" id="{3907DBF1-FD0C-630F-CF34-80470A88B8A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76" y="2186"/>
              <a:ext cx="33" cy="32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4687" name="Oval 2269">
              <a:extLst>
                <a:ext uri="{FF2B5EF4-FFF2-40B4-BE49-F238E27FC236}">
                  <a16:creationId xmlns:a16="http://schemas.microsoft.com/office/drawing/2014/main" id="{1F77D967-4E09-29B6-507B-08C47C4AB35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78" y="2186"/>
              <a:ext cx="32" cy="32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4688" name="Oval 2270">
              <a:extLst>
                <a:ext uri="{FF2B5EF4-FFF2-40B4-BE49-F238E27FC236}">
                  <a16:creationId xmlns:a16="http://schemas.microsoft.com/office/drawing/2014/main" id="{15B220EB-E589-182D-55DA-75C0CCA54EC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78" y="2186"/>
              <a:ext cx="32" cy="32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4689" name="Oval 2271">
              <a:extLst>
                <a:ext uri="{FF2B5EF4-FFF2-40B4-BE49-F238E27FC236}">
                  <a16:creationId xmlns:a16="http://schemas.microsoft.com/office/drawing/2014/main" id="{5E61404E-41B2-FAAB-1100-FB310155599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78" y="2186"/>
              <a:ext cx="32" cy="32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4690" name="Oval 2272">
              <a:extLst>
                <a:ext uri="{FF2B5EF4-FFF2-40B4-BE49-F238E27FC236}">
                  <a16:creationId xmlns:a16="http://schemas.microsoft.com/office/drawing/2014/main" id="{B1CBBD71-60E0-9A3A-6436-ABABBE383D0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78" y="2186"/>
              <a:ext cx="32" cy="32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4691" name="Oval 2273">
              <a:extLst>
                <a:ext uri="{FF2B5EF4-FFF2-40B4-BE49-F238E27FC236}">
                  <a16:creationId xmlns:a16="http://schemas.microsoft.com/office/drawing/2014/main" id="{BA077882-1E5D-DBE5-ACFE-5AE7D3E682A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78" y="2186"/>
              <a:ext cx="32" cy="32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4692" name="Oval 2274">
              <a:extLst>
                <a:ext uri="{FF2B5EF4-FFF2-40B4-BE49-F238E27FC236}">
                  <a16:creationId xmlns:a16="http://schemas.microsoft.com/office/drawing/2014/main" id="{519FA638-D954-CEA6-7B7E-1A4783F927F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79" y="2186"/>
              <a:ext cx="32" cy="32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4693" name="Oval 2275">
              <a:extLst>
                <a:ext uri="{FF2B5EF4-FFF2-40B4-BE49-F238E27FC236}">
                  <a16:creationId xmlns:a16="http://schemas.microsoft.com/office/drawing/2014/main" id="{5F35ADB0-377D-CB39-1CD8-D534CE9F881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79" y="2186"/>
              <a:ext cx="32" cy="32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4694" name="Oval 2276">
              <a:extLst>
                <a:ext uri="{FF2B5EF4-FFF2-40B4-BE49-F238E27FC236}">
                  <a16:creationId xmlns:a16="http://schemas.microsoft.com/office/drawing/2014/main" id="{8612C394-1D88-1F40-BEDB-042A168D842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79" y="2186"/>
              <a:ext cx="32" cy="32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4695" name="Oval 2277">
              <a:extLst>
                <a:ext uri="{FF2B5EF4-FFF2-40B4-BE49-F238E27FC236}">
                  <a16:creationId xmlns:a16="http://schemas.microsoft.com/office/drawing/2014/main" id="{EC544140-D9A5-3201-30E9-448AA7352B1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79" y="2186"/>
              <a:ext cx="32" cy="32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4696" name="Oval 2278">
              <a:extLst>
                <a:ext uri="{FF2B5EF4-FFF2-40B4-BE49-F238E27FC236}">
                  <a16:creationId xmlns:a16="http://schemas.microsoft.com/office/drawing/2014/main" id="{9F341A37-FADC-7CB1-5031-22B42614102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80" y="2186"/>
              <a:ext cx="33" cy="32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4697" name="Oval 2279">
              <a:extLst>
                <a:ext uri="{FF2B5EF4-FFF2-40B4-BE49-F238E27FC236}">
                  <a16:creationId xmlns:a16="http://schemas.microsoft.com/office/drawing/2014/main" id="{F0FB3ECA-B310-835B-8A83-F23313D74E1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80" y="2184"/>
              <a:ext cx="33" cy="33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4698" name="Oval 2280">
              <a:extLst>
                <a:ext uri="{FF2B5EF4-FFF2-40B4-BE49-F238E27FC236}">
                  <a16:creationId xmlns:a16="http://schemas.microsoft.com/office/drawing/2014/main" id="{516A7BB0-6DC8-405D-B0A4-5CA06479487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80" y="2184"/>
              <a:ext cx="33" cy="33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4699" name="Oval 2281">
              <a:extLst>
                <a:ext uri="{FF2B5EF4-FFF2-40B4-BE49-F238E27FC236}">
                  <a16:creationId xmlns:a16="http://schemas.microsoft.com/office/drawing/2014/main" id="{974E0366-C95C-7508-302D-4B2F2C7247F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80" y="2184"/>
              <a:ext cx="33" cy="33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4700" name="Oval 2282">
              <a:extLst>
                <a:ext uri="{FF2B5EF4-FFF2-40B4-BE49-F238E27FC236}">
                  <a16:creationId xmlns:a16="http://schemas.microsoft.com/office/drawing/2014/main" id="{BDB2EDEF-6E0D-8EAA-2750-DB43579418D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80" y="2184"/>
              <a:ext cx="33" cy="33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4701" name="Oval 2283">
              <a:extLst>
                <a:ext uri="{FF2B5EF4-FFF2-40B4-BE49-F238E27FC236}">
                  <a16:creationId xmlns:a16="http://schemas.microsoft.com/office/drawing/2014/main" id="{63F4996F-F340-45A3-77FB-D9E7C815FE0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81" y="2184"/>
              <a:ext cx="33" cy="33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4702" name="Oval 2284">
              <a:extLst>
                <a:ext uri="{FF2B5EF4-FFF2-40B4-BE49-F238E27FC236}">
                  <a16:creationId xmlns:a16="http://schemas.microsoft.com/office/drawing/2014/main" id="{0FCD4EA6-586F-86A1-6281-FC552023270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81" y="2184"/>
              <a:ext cx="33" cy="33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4703" name="Oval 2285">
              <a:extLst>
                <a:ext uri="{FF2B5EF4-FFF2-40B4-BE49-F238E27FC236}">
                  <a16:creationId xmlns:a16="http://schemas.microsoft.com/office/drawing/2014/main" id="{3ACBB9A6-D7E0-270C-E91B-405F1A3CB30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81" y="2184"/>
              <a:ext cx="33" cy="33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4704" name="Oval 2286">
              <a:extLst>
                <a:ext uri="{FF2B5EF4-FFF2-40B4-BE49-F238E27FC236}">
                  <a16:creationId xmlns:a16="http://schemas.microsoft.com/office/drawing/2014/main" id="{F9BAC9FF-695D-8068-BDFC-7DEA5567A13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81" y="2184"/>
              <a:ext cx="33" cy="33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4705" name="Oval 2287">
              <a:extLst>
                <a:ext uri="{FF2B5EF4-FFF2-40B4-BE49-F238E27FC236}">
                  <a16:creationId xmlns:a16="http://schemas.microsoft.com/office/drawing/2014/main" id="{655CCDA5-8FA5-80D0-F693-3D4FA7C19D6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83" y="2184"/>
              <a:ext cx="32" cy="33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4706" name="Oval 2288">
              <a:extLst>
                <a:ext uri="{FF2B5EF4-FFF2-40B4-BE49-F238E27FC236}">
                  <a16:creationId xmlns:a16="http://schemas.microsoft.com/office/drawing/2014/main" id="{035CF4E2-7836-1876-DEE7-C4E15693DCC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83" y="2184"/>
              <a:ext cx="32" cy="33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4707" name="Oval 2289">
              <a:extLst>
                <a:ext uri="{FF2B5EF4-FFF2-40B4-BE49-F238E27FC236}">
                  <a16:creationId xmlns:a16="http://schemas.microsoft.com/office/drawing/2014/main" id="{A4AD2F6F-C497-9188-69E9-6B05242DC35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83" y="2184"/>
              <a:ext cx="32" cy="33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4708" name="Oval 2290">
              <a:extLst>
                <a:ext uri="{FF2B5EF4-FFF2-40B4-BE49-F238E27FC236}">
                  <a16:creationId xmlns:a16="http://schemas.microsoft.com/office/drawing/2014/main" id="{592A1E45-94D8-AC3C-BC78-44F0B4AC9DF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83" y="2184"/>
              <a:ext cx="32" cy="33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4709" name="Oval 2291">
              <a:extLst>
                <a:ext uri="{FF2B5EF4-FFF2-40B4-BE49-F238E27FC236}">
                  <a16:creationId xmlns:a16="http://schemas.microsoft.com/office/drawing/2014/main" id="{2EDA176A-0CFF-0C9B-838F-FE10E37A8EB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84" y="2184"/>
              <a:ext cx="33" cy="33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4710" name="Oval 2292">
              <a:extLst>
                <a:ext uri="{FF2B5EF4-FFF2-40B4-BE49-F238E27FC236}">
                  <a16:creationId xmlns:a16="http://schemas.microsoft.com/office/drawing/2014/main" id="{9DE0AE51-E112-F310-7DCF-37161B128C0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84" y="2184"/>
              <a:ext cx="33" cy="33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4711" name="Oval 2293">
              <a:extLst>
                <a:ext uri="{FF2B5EF4-FFF2-40B4-BE49-F238E27FC236}">
                  <a16:creationId xmlns:a16="http://schemas.microsoft.com/office/drawing/2014/main" id="{3903DEEC-2A26-A993-C685-C09E55BF0EE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84" y="2184"/>
              <a:ext cx="33" cy="33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4712" name="Oval 2294">
              <a:extLst>
                <a:ext uri="{FF2B5EF4-FFF2-40B4-BE49-F238E27FC236}">
                  <a16:creationId xmlns:a16="http://schemas.microsoft.com/office/drawing/2014/main" id="{D9F8889D-BE68-9A78-1BB9-5F3BBD03AE6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84" y="2184"/>
              <a:ext cx="33" cy="33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4713" name="Oval 2295">
              <a:extLst>
                <a:ext uri="{FF2B5EF4-FFF2-40B4-BE49-F238E27FC236}">
                  <a16:creationId xmlns:a16="http://schemas.microsoft.com/office/drawing/2014/main" id="{1A5F5F0B-C197-0678-DF48-537CF77F7AC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84" y="2184"/>
              <a:ext cx="33" cy="33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4714" name="Oval 2296">
              <a:extLst>
                <a:ext uri="{FF2B5EF4-FFF2-40B4-BE49-F238E27FC236}">
                  <a16:creationId xmlns:a16="http://schemas.microsoft.com/office/drawing/2014/main" id="{61EFFB71-A1FF-B2B5-7B80-0CCAFFAEC8F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85" y="2184"/>
              <a:ext cx="33" cy="33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4715" name="Oval 2297">
              <a:extLst>
                <a:ext uri="{FF2B5EF4-FFF2-40B4-BE49-F238E27FC236}">
                  <a16:creationId xmlns:a16="http://schemas.microsoft.com/office/drawing/2014/main" id="{F3F8C086-2AD6-2741-5955-428CCB8D359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85" y="2184"/>
              <a:ext cx="33" cy="33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4716" name="Oval 2298">
              <a:extLst>
                <a:ext uri="{FF2B5EF4-FFF2-40B4-BE49-F238E27FC236}">
                  <a16:creationId xmlns:a16="http://schemas.microsoft.com/office/drawing/2014/main" id="{731E7639-E32C-6566-BA43-1942E436CDE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85" y="2184"/>
              <a:ext cx="33" cy="33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4717" name="Oval 2299">
              <a:extLst>
                <a:ext uri="{FF2B5EF4-FFF2-40B4-BE49-F238E27FC236}">
                  <a16:creationId xmlns:a16="http://schemas.microsoft.com/office/drawing/2014/main" id="{26D60E8F-CEC8-BEB3-FD5B-BB0D81E6152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85" y="2184"/>
              <a:ext cx="33" cy="33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4718" name="Oval 2300">
              <a:extLst>
                <a:ext uri="{FF2B5EF4-FFF2-40B4-BE49-F238E27FC236}">
                  <a16:creationId xmlns:a16="http://schemas.microsoft.com/office/drawing/2014/main" id="{EDFA6080-7DDB-27A9-DC86-C413DB5B360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87" y="2184"/>
              <a:ext cx="32" cy="33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4719" name="Oval 2301">
              <a:extLst>
                <a:ext uri="{FF2B5EF4-FFF2-40B4-BE49-F238E27FC236}">
                  <a16:creationId xmlns:a16="http://schemas.microsoft.com/office/drawing/2014/main" id="{F0622A4B-0466-D56E-6DCA-8A983DDADFC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87" y="2184"/>
              <a:ext cx="32" cy="33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4720" name="Oval 2302">
              <a:extLst>
                <a:ext uri="{FF2B5EF4-FFF2-40B4-BE49-F238E27FC236}">
                  <a16:creationId xmlns:a16="http://schemas.microsoft.com/office/drawing/2014/main" id="{E2760B40-DAB3-A875-D789-B498B135869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87" y="2184"/>
              <a:ext cx="32" cy="33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4721" name="Oval 2303">
              <a:extLst>
                <a:ext uri="{FF2B5EF4-FFF2-40B4-BE49-F238E27FC236}">
                  <a16:creationId xmlns:a16="http://schemas.microsoft.com/office/drawing/2014/main" id="{B55414EF-7498-B8C4-C9AA-106DC0B8AF5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87" y="2184"/>
              <a:ext cx="32" cy="33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4722" name="Oval 2304">
              <a:extLst>
                <a:ext uri="{FF2B5EF4-FFF2-40B4-BE49-F238E27FC236}">
                  <a16:creationId xmlns:a16="http://schemas.microsoft.com/office/drawing/2014/main" id="{FA39C678-B6CF-1C4F-080C-DB6A31AB98A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87" y="2184"/>
              <a:ext cx="32" cy="33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4723" name="Oval 2305">
              <a:extLst>
                <a:ext uri="{FF2B5EF4-FFF2-40B4-BE49-F238E27FC236}">
                  <a16:creationId xmlns:a16="http://schemas.microsoft.com/office/drawing/2014/main" id="{B6ED3C6C-3ECC-E29D-03FB-3C9A93562E5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88" y="2183"/>
              <a:ext cx="32" cy="33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4724" name="Oval 2306">
              <a:extLst>
                <a:ext uri="{FF2B5EF4-FFF2-40B4-BE49-F238E27FC236}">
                  <a16:creationId xmlns:a16="http://schemas.microsoft.com/office/drawing/2014/main" id="{52CF7344-45F8-4E29-0B78-1E99D85CC3C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88" y="2183"/>
              <a:ext cx="32" cy="33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4725" name="Oval 2307">
              <a:extLst>
                <a:ext uri="{FF2B5EF4-FFF2-40B4-BE49-F238E27FC236}">
                  <a16:creationId xmlns:a16="http://schemas.microsoft.com/office/drawing/2014/main" id="{2036CF45-49E4-F273-C98B-D402DA3CB50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88" y="2183"/>
              <a:ext cx="32" cy="33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4726" name="Oval 2308">
              <a:extLst>
                <a:ext uri="{FF2B5EF4-FFF2-40B4-BE49-F238E27FC236}">
                  <a16:creationId xmlns:a16="http://schemas.microsoft.com/office/drawing/2014/main" id="{C1F65BF6-8995-4095-85A4-08C28A0926D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88" y="2183"/>
              <a:ext cx="32" cy="33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4727" name="Oval 2309">
              <a:extLst>
                <a:ext uri="{FF2B5EF4-FFF2-40B4-BE49-F238E27FC236}">
                  <a16:creationId xmlns:a16="http://schemas.microsoft.com/office/drawing/2014/main" id="{B241652B-8F65-7630-6DC6-F378768FBF9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89" y="2183"/>
              <a:ext cx="33" cy="33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4728" name="Oval 2310">
              <a:extLst>
                <a:ext uri="{FF2B5EF4-FFF2-40B4-BE49-F238E27FC236}">
                  <a16:creationId xmlns:a16="http://schemas.microsoft.com/office/drawing/2014/main" id="{2EE870B8-E907-07B1-7FA3-90D2DBF67BC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89" y="2183"/>
              <a:ext cx="33" cy="33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4729" name="Oval 2311">
              <a:extLst>
                <a:ext uri="{FF2B5EF4-FFF2-40B4-BE49-F238E27FC236}">
                  <a16:creationId xmlns:a16="http://schemas.microsoft.com/office/drawing/2014/main" id="{AE7E5EC0-E89B-72CB-DDC4-68BD3A136F2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89" y="2183"/>
              <a:ext cx="33" cy="33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4730" name="Oval 2312">
              <a:extLst>
                <a:ext uri="{FF2B5EF4-FFF2-40B4-BE49-F238E27FC236}">
                  <a16:creationId xmlns:a16="http://schemas.microsoft.com/office/drawing/2014/main" id="{3D5EB3AD-6686-1069-C4D2-2BDE5F3E14A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89" y="2183"/>
              <a:ext cx="33" cy="33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4731" name="Oval 2313">
              <a:extLst>
                <a:ext uri="{FF2B5EF4-FFF2-40B4-BE49-F238E27FC236}">
                  <a16:creationId xmlns:a16="http://schemas.microsoft.com/office/drawing/2014/main" id="{10144710-06B1-BCF6-D246-379F90BE76F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91" y="2183"/>
              <a:ext cx="32" cy="33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4732" name="Oval 2314">
              <a:extLst>
                <a:ext uri="{FF2B5EF4-FFF2-40B4-BE49-F238E27FC236}">
                  <a16:creationId xmlns:a16="http://schemas.microsoft.com/office/drawing/2014/main" id="{BDA0E9CF-4D57-9E62-283B-88A71347EE2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91" y="2183"/>
              <a:ext cx="32" cy="33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4733" name="Oval 2315">
              <a:extLst>
                <a:ext uri="{FF2B5EF4-FFF2-40B4-BE49-F238E27FC236}">
                  <a16:creationId xmlns:a16="http://schemas.microsoft.com/office/drawing/2014/main" id="{F6DF91CD-84CD-C1D9-0B74-51563F27C69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91" y="2183"/>
              <a:ext cx="32" cy="33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4734" name="Oval 2316">
              <a:extLst>
                <a:ext uri="{FF2B5EF4-FFF2-40B4-BE49-F238E27FC236}">
                  <a16:creationId xmlns:a16="http://schemas.microsoft.com/office/drawing/2014/main" id="{1906CF68-FC3D-8A04-79A5-CAD247FDDD4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91" y="2183"/>
              <a:ext cx="32" cy="33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4735" name="Oval 2317">
              <a:extLst>
                <a:ext uri="{FF2B5EF4-FFF2-40B4-BE49-F238E27FC236}">
                  <a16:creationId xmlns:a16="http://schemas.microsoft.com/office/drawing/2014/main" id="{77CFB09E-8EBF-B173-FA83-3CD54C7B052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91" y="2183"/>
              <a:ext cx="32" cy="33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4736" name="Oval 2318">
              <a:extLst>
                <a:ext uri="{FF2B5EF4-FFF2-40B4-BE49-F238E27FC236}">
                  <a16:creationId xmlns:a16="http://schemas.microsoft.com/office/drawing/2014/main" id="{03357B52-664F-0AFB-9862-2A5D7DF72AC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92" y="2183"/>
              <a:ext cx="32" cy="33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4737" name="Oval 2319">
              <a:extLst>
                <a:ext uri="{FF2B5EF4-FFF2-40B4-BE49-F238E27FC236}">
                  <a16:creationId xmlns:a16="http://schemas.microsoft.com/office/drawing/2014/main" id="{A0549AA7-74B3-5ACD-8A36-E444C31D4BE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92" y="2183"/>
              <a:ext cx="32" cy="33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4738" name="Oval 2320">
              <a:extLst>
                <a:ext uri="{FF2B5EF4-FFF2-40B4-BE49-F238E27FC236}">
                  <a16:creationId xmlns:a16="http://schemas.microsoft.com/office/drawing/2014/main" id="{B5B981F9-08F1-A2C5-CA3D-99D2E76A193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92" y="2183"/>
              <a:ext cx="32" cy="33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4739" name="Oval 2321">
              <a:extLst>
                <a:ext uri="{FF2B5EF4-FFF2-40B4-BE49-F238E27FC236}">
                  <a16:creationId xmlns:a16="http://schemas.microsoft.com/office/drawing/2014/main" id="{69070FA7-CB54-4A24-F30E-B1702F39478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92" y="2183"/>
              <a:ext cx="32" cy="33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4740" name="Oval 2322">
              <a:extLst>
                <a:ext uri="{FF2B5EF4-FFF2-40B4-BE49-F238E27FC236}">
                  <a16:creationId xmlns:a16="http://schemas.microsoft.com/office/drawing/2014/main" id="{28534FD6-1958-557A-3902-188B6E4FD7D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93" y="2183"/>
              <a:ext cx="33" cy="33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4741" name="Oval 2323">
              <a:extLst>
                <a:ext uri="{FF2B5EF4-FFF2-40B4-BE49-F238E27FC236}">
                  <a16:creationId xmlns:a16="http://schemas.microsoft.com/office/drawing/2014/main" id="{05677FC1-2A77-EA46-ADBA-CC0429284A3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93" y="2183"/>
              <a:ext cx="33" cy="33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4742" name="Oval 2324">
              <a:extLst>
                <a:ext uri="{FF2B5EF4-FFF2-40B4-BE49-F238E27FC236}">
                  <a16:creationId xmlns:a16="http://schemas.microsoft.com/office/drawing/2014/main" id="{D1BB10BA-7F2B-E4E8-7F48-979AF7F9B7F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93" y="2183"/>
              <a:ext cx="33" cy="33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4743" name="Oval 2325">
              <a:extLst>
                <a:ext uri="{FF2B5EF4-FFF2-40B4-BE49-F238E27FC236}">
                  <a16:creationId xmlns:a16="http://schemas.microsoft.com/office/drawing/2014/main" id="{A9396B32-8889-A943-748A-A73C4EA511B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93" y="2183"/>
              <a:ext cx="33" cy="33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4744" name="Oval 2326">
              <a:extLst>
                <a:ext uri="{FF2B5EF4-FFF2-40B4-BE49-F238E27FC236}">
                  <a16:creationId xmlns:a16="http://schemas.microsoft.com/office/drawing/2014/main" id="{75F2D913-2F83-BD02-B900-50EB288CFD5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93" y="2183"/>
              <a:ext cx="33" cy="33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4745" name="Oval 2327">
              <a:extLst>
                <a:ext uri="{FF2B5EF4-FFF2-40B4-BE49-F238E27FC236}">
                  <a16:creationId xmlns:a16="http://schemas.microsoft.com/office/drawing/2014/main" id="{FABF2F4F-1FEE-DFD9-4D70-4445002B714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94" y="2183"/>
              <a:ext cx="33" cy="33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4746" name="Oval 2328">
              <a:extLst>
                <a:ext uri="{FF2B5EF4-FFF2-40B4-BE49-F238E27FC236}">
                  <a16:creationId xmlns:a16="http://schemas.microsoft.com/office/drawing/2014/main" id="{CE7D7E51-846D-0446-5B0E-FF5EE1E60AF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94" y="2183"/>
              <a:ext cx="33" cy="33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4747" name="Oval 2329">
              <a:extLst>
                <a:ext uri="{FF2B5EF4-FFF2-40B4-BE49-F238E27FC236}">
                  <a16:creationId xmlns:a16="http://schemas.microsoft.com/office/drawing/2014/main" id="{0D79B95C-CF63-3538-DF39-8992015EC65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94" y="2182"/>
              <a:ext cx="33" cy="32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4748" name="Oval 2330">
              <a:extLst>
                <a:ext uri="{FF2B5EF4-FFF2-40B4-BE49-F238E27FC236}">
                  <a16:creationId xmlns:a16="http://schemas.microsoft.com/office/drawing/2014/main" id="{C39DCFC0-D3CD-21B8-409D-B70327FE118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94" y="2182"/>
              <a:ext cx="33" cy="32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4749" name="Oval 2331">
              <a:extLst>
                <a:ext uri="{FF2B5EF4-FFF2-40B4-BE49-F238E27FC236}">
                  <a16:creationId xmlns:a16="http://schemas.microsoft.com/office/drawing/2014/main" id="{A5C9C3D9-6428-E985-60D4-001103A7E8B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96" y="2182"/>
              <a:ext cx="32" cy="32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4750" name="Oval 2332">
              <a:extLst>
                <a:ext uri="{FF2B5EF4-FFF2-40B4-BE49-F238E27FC236}">
                  <a16:creationId xmlns:a16="http://schemas.microsoft.com/office/drawing/2014/main" id="{26BA13D0-B2ED-3701-C601-E600B510BD9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96" y="2182"/>
              <a:ext cx="32" cy="32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4751" name="Oval 2333">
              <a:extLst>
                <a:ext uri="{FF2B5EF4-FFF2-40B4-BE49-F238E27FC236}">
                  <a16:creationId xmlns:a16="http://schemas.microsoft.com/office/drawing/2014/main" id="{38CE78EE-77A7-9CE3-5A21-AB7B7FD33E2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96" y="2182"/>
              <a:ext cx="32" cy="32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4752" name="Oval 2334">
              <a:extLst>
                <a:ext uri="{FF2B5EF4-FFF2-40B4-BE49-F238E27FC236}">
                  <a16:creationId xmlns:a16="http://schemas.microsoft.com/office/drawing/2014/main" id="{2A18F261-2F1C-3E2C-B817-7A748DC7199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96" y="2182"/>
              <a:ext cx="32" cy="32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4753" name="Oval 2335">
              <a:extLst>
                <a:ext uri="{FF2B5EF4-FFF2-40B4-BE49-F238E27FC236}">
                  <a16:creationId xmlns:a16="http://schemas.microsoft.com/office/drawing/2014/main" id="{927FABC2-3CB9-2A5A-3683-6240852FA71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97" y="2182"/>
              <a:ext cx="33" cy="32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4754" name="Oval 2336">
              <a:extLst>
                <a:ext uri="{FF2B5EF4-FFF2-40B4-BE49-F238E27FC236}">
                  <a16:creationId xmlns:a16="http://schemas.microsoft.com/office/drawing/2014/main" id="{986E51F4-FEE4-7BEA-A3E4-C70E6486B57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97" y="2182"/>
              <a:ext cx="33" cy="32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4755" name="Oval 2337">
              <a:extLst>
                <a:ext uri="{FF2B5EF4-FFF2-40B4-BE49-F238E27FC236}">
                  <a16:creationId xmlns:a16="http://schemas.microsoft.com/office/drawing/2014/main" id="{5B8AA382-83A8-B8A8-A4C6-4D552F30DEE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97" y="2182"/>
              <a:ext cx="33" cy="32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4756" name="Oval 2338">
              <a:extLst>
                <a:ext uri="{FF2B5EF4-FFF2-40B4-BE49-F238E27FC236}">
                  <a16:creationId xmlns:a16="http://schemas.microsoft.com/office/drawing/2014/main" id="{B41A1E76-1524-A427-866E-43A7357979B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97" y="2182"/>
              <a:ext cx="33" cy="32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4757" name="Oval 2339">
              <a:extLst>
                <a:ext uri="{FF2B5EF4-FFF2-40B4-BE49-F238E27FC236}">
                  <a16:creationId xmlns:a16="http://schemas.microsoft.com/office/drawing/2014/main" id="{862744BD-13C4-D310-673B-801BABA538B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97" y="2182"/>
              <a:ext cx="33" cy="32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4758" name="Oval 2340">
              <a:extLst>
                <a:ext uri="{FF2B5EF4-FFF2-40B4-BE49-F238E27FC236}">
                  <a16:creationId xmlns:a16="http://schemas.microsoft.com/office/drawing/2014/main" id="{4920E690-1B96-E2BE-FA7D-45C9AE1909F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98" y="2182"/>
              <a:ext cx="33" cy="32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4759" name="Oval 2341">
              <a:extLst>
                <a:ext uri="{FF2B5EF4-FFF2-40B4-BE49-F238E27FC236}">
                  <a16:creationId xmlns:a16="http://schemas.microsoft.com/office/drawing/2014/main" id="{09244F5F-D867-A6F5-EEE0-1D47E0964C5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98" y="2182"/>
              <a:ext cx="33" cy="32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4760" name="Oval 2342">
              <a:extLst>
                <a:ext uri="{FF2B5EF4-FFF2-40B4-BE49-F238E27FC236}">
                  <a16:creationId xmlns:a16="http://schemas.microsoft.com/office/drawing/2014/main" id="{7F26A658-4A90-33F9-A623-0D9CA562EF4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98" y="2182"/>
              <a:ext cx="33" cy="32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4761" name="Oval 2343">
              <a:extLst>
                <a:ext uri="{FF2B5EF4-FFF2-40B4-BE49-F238E27FC236}">
                  <a16:creationId xmlns:a16="http://schemas.microsoft.com/office/drawing/2014/main" id="{98A15C1A-2778-D6ED-1AE3-CAD466A70CB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98" y="2182"/>
              <a:ext cx="33" cy="32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4762" name="Oval 2344">
              <a:extLst>
                <a:ext uri="{FF2B5EF4-FFF2-40B4-BE49-F238E27FC236}">
                  <a16:creationId xmlns:a16="http://schemas.microsoft.com/office/drawing/2014/main" id="{12F90F39-A2B8-B264-C67E-E5E51CE672A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00" y="2182"/>
              <a:ext cx="32" cy="32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4763" name="Oval 2345">
              <a:extLst>
                <a:ext uri="{FF2B5EF4-FFF2-40B4-BE49-F238E27FC236}">
                  <a16:creationId xmlns:a16="http://schemas.microsoft.com/office/drawing/2014/main" id="{0B6AB07E-1975-F37A-82ED-DF223925689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00" y="2182"/>
              <a:ext cx="32" cy="32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4764" name="Oval 2346">
              <a:extLst>
                <a:ext uri="{FF2B5EF4-FFF2-40B4-BE49-F238E27FC236}">
                  <a16:creationId xmlns:a16="http://schemas.microsoft.com/office/drawing/2014/main" id="{3B54278F-FA43-3181-D149-C813E3A3F5B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00" y="2182"/>
              <a:ext cx="32" cy="32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4765" name="Oval 2347">
              <a:extLst>
                <a:ext uri="{FF2B5EF4-FFF2-40B4-BE49-F238E27FC236}">
                  <a16:creationId xmlns:a16="http://schemas.microsoft.com/office/drawing/2014/main" id="{8F7891CB-27FE-2368-359C-5D681A1E25F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00" y="2182"/>
              <a:ext cx="32" cy="32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4766" name="Oval 2348">
              <a:extLst>
                <a:ext uri="{FF2B5EF4-FFF2-40B4-BE49-F238E27FC236}">
                  <a16:creationId xmlns:a16="http://schemas.microsoft.com/office/drawing/2014/main" id="{69684FB2-921F-8D16-D317-E037267B4B4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00" y="2182"/>
              <a:ext cx="32" cy="32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4767" name="Oval 2349">
              <a:extLst>
                <a:ext uri="{FF2B5EF4-FFF2-40B4-BE49-F238E27FC236}">
                  <a16:creationId xmlns:a16="http://schemas.microsoft.com/office/drawing/2014/main" id="{E03BBE7D-CEE9-FDB1-54AE-C688663D17D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01" y="2182"/>
              <a:ext cx="32" cy="32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4768" name="Oval 2350">
              <a:extLst>
                <a:ext uri="{FF2B5EF4-FFF2-40B4-BE49-F238E27FC236}">
                  <a16:creationId xmlns:a16="http://schemas.microsoft.com/office/drawing/2014/main" id="{B14D4CC4-0742-6E1A-CCAF-D5B8A2CE602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01" y="2182"/>
              <a:ext cx="32" cy="32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4769" name="Oval 2351">
              <a:extLst>
                <a:ext uri="{FF2B5EF4-FFF2-40B4-BE49-F238E27FC236}">
                  <a16:creationId xmlns:a16="http://schemas.microsoft.com/office/drawing/2014/main" id="{D4A578A8-5767-3806-79D7-2D22D3A7C7F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01" y="2182"/>
              <a:ext cx="32" cy="32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4770" name="Oval 2352">
              <a:extLst>
                <a:ext uri="{FF2B5EF4-FFF2-40B4-BE49-F238E27FC236}">
                  <a16:creationId xmlns:a16="http://schemas.microsoft.com/office/drawing/2014/main" id="{9EA16330-E4E2-0345-922E-BEDF272271F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01" y="2182"/>
              <a:ext cx="32" cy="32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4771" name="Oval 2353">
              <a:extLst>
                <a:ext uri="{FF2B5EF4-FFF2-40B4-BE49-F238E27FC236}">
                  <a16:creationId xmlns:a16="http://schemas.microsoft.com/office/drawing/2014/main" id="{E733B6CD-C549-7479-83E4-9B73EFE60FC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02" y="2182"/>
              <a:ext cx="33" cy="32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4772" name="Oval 2354">
              <a:extLst>
                <a:ext uri="{FF2B5EF4-FFF2-40B4-BE49-F238E27FC236}">
                  <a16:creationId xmlns:a16="http://schemas.microsoft.com/office/drawing/2014/main" id="{ABDA8C02-C8FB-E40E-01DF-80C2847EA7F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02" y="2182"/>
              <a:ext cx="33" cy="32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4773" name="Oval 2355">
              <a:extLst>
                <a:ext uri="{FF2B5EF4-FFF2-40B4-BE49-F238E27FC236}">
                  <a16:creationId xmlns:a16="http://schemas.microsoft.com/office/drawing/2014/main" id="{6D39317E-5522-C497-2FE8-B24E32B7E23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02" y="2182"/>
              <a:ext cx="33" cy="32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4774" name="Oval 2356">
              <a:extLst>
                <a:ext uri="{FF2B5EF4-FFF2-40B4-BE49-F238E27FC236}">
                  <a16:creationId xmlns:a16="http://schemas.microsoft.com/office/drawing/2014/main" id="{A6FD9EA3-9148-3832-B267-44688E83C3A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02" y="2182"/>
              <a:ext cx="33" cy="32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4775" name="Oval 2357">
              <a:extLst>
                <a:ext uri="{FF2B5EF4-FFF2-40B4-BE49-F238E27FC236}">
                  <a16:creationId xmlns:a16="http://schemas.microsoft.com/office/drawing/2014/main" id="{00668555-4C8E-AC7D-224C-66A2D279A44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04" y="2182"/>
              <a:ext cx="32" cy="32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4776" name="Oval 2358">
              <a:extLst>
                <a:ext uri="{FF2B5EF4-FFF2-40B4-BE49-F238E27FC236}">
                  <a16:creationId xmlns:a16="http://schemas.microsoft.com/office/drawing/2014/main" id="{4C26FC82-03AF-EBBE-CB3B-6C6B632BA31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04" y="2182"/>
              <a:ext cx="32" cy="32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4777" name="Oval 2359">
              <a:extLst>
                <a:ext uri="{FF2B5EF4-FFF2-40B4-BE49-F238E27FC236}">
                  <a16:creationId xmlns:a16="http://schemas.microsoft.com/office/drawing/2014/main" id="{134FCC3F-866E-692F-F131-0FCB9E44FC9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04" y="2182"/>
              <a:ext cx="32" cy="32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4778" name="Oval 2360">
              <a:extLst>
                <a:ext uri="{FF2B5EF4-FFF2-40B4-BE49-F238E27FC236}">
                  <a16:creationId xmlns:a16="http://schemas.microsoft.com/office/drawing/2014/main" id="{517ED6E5-4105-1628-8163-738B732A4B6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04" y="2182"/>
              <a:ext cx="32" cy="32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4779" name="Oval 2361">
              <a:extLst>
                <a:ext uri="{FF2B5EF4-FFF2-40B4-BE49-F238E27FC236}">
                  <a16:creationId xmlns:a16="http://schemas.microsoft.com/office/drawing/2014/main" id="{6F1B88D0-5F1C-5B0B-E38B-D6F50A1F663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04" y="2182"/>
              <a:ext cx="32" cy="32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4780" name="Oval 2362">
              <a:extLst>
                <a:ext uri="{FF2B5EF4-FFF2-40B4-BE49-F238E27FC236}">
                  <a16:creationId xmlns:a16="http://schemas.microsoft.com/office/drawing/2014/main" id="{6066BE9E-5893-6F21-F3A1-C271C5A766E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05" y="2182"/>
              <a:ext cx="32" cy="32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4781" name="Oval 2363">
              <a:extLst>
                <a:ext uri="{FF2B5EF4-FFF2-40B4-BE49-F238E27FC236}">
                  <a16:creationId xmlns:a16="http://schemas.microsoft.com/office/drawing/2014/main" id="{90F476F6-1C98-2E2E-0557-BDA2FFBFE80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05" y="2181"/>
              <a:ext cx="32" cy="32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4782" name="Oval 2364">
              <a:extLst>
                <a:ext uri="{FF2B5EF4-FFF2-40B4-BE49-F238E27FC236}">
                  <a16:creationId xmlns:a16="http://schemas.microsoft.com/office/drawing/2014/main" id="{EAC11293-5F5E-1185-7F04-264DD2F0888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05" y="2181"/>
              <a:ext cx="32" cy="32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4783" name="Oval 2365">
              <a:extLst>
                <a:ext uri="{FF2B5EF4-FFF2-40B4-BE49-F238E27FC236}">
                  <a16:creationId xmlns:a16="http://schemas.microsoft.com/office/drawing/2014/main" id="{25A3FE5C-7B9E-6DDE-6B97-CE537CAB42A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05" y="2181"/>
              <a:ext cx="32" cy="32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4784" name="Oval 2366">
              <a:extLst>
                <a:ext uri="{FF2B5EF4-FFF2-40B4-BE49-F238E27FC236}">
                  <a16:creationId xmlns:a16="http://schemas.microsoft.com/office/drawing/2014/main" id="{728DA09C-8D7A-5D55-7BBB-9309AAD6623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06" y="2181"/>
              <a:ext cx="33" cy="32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4785" name="Oval 2367">
              <a:extLst>
                <a:ext uri="{FF2B5EF4-FFF2-40B4-BE49-F238E27FC236}">
                  <a16:creationId xmlns:a16="http://schemas.microsoft.com/office/drawing/2014/main" id="{E40D68A9-C765-E174-BB0D-1FECA694591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06" y="2181"/>
              <a:ext cx="33" cy="32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4786" name="Oval 2368">
              <a:extLst>
                <a:ext uri="{FF2B5EF4-FFF2-40B4-BE49-F238E27FC236}">
                  <a16:creationId xmlns:a16="http://schemas.microsoft.com/office/drawing/2014/main" id="{0985F35A-3D24-A03E-8CF4-CAF0F7A0749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06" y="2181"/>
              <a:ext cx="33" cy="32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4787" name="Oval 2369">
              <a:extLst>
                <a:ext uri="{FF2B5EF4-FFF2-40B4-BE49-F238E27FC236}">
                  <a16:creationId xmlns:a16="http://schemas.microsoft.com/office/drawing/2014/main" id="{2870B477-01A6-5EC8-32DA-9931FBF5043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06" y="2181"/>
              <a:ext cx="33" cy="32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4788" name="Oval 2370">
              <a:extLst>
                <a:ext uri="{FF2B5EF4-FFF2-40B4-BE49-F238E27FC236}">
                  <a16:creationId xmlns:a16="http://schemas.microsoft.com/office/drawing/2014/main" id="{5592623B-F340-BF8A-6251-82FD06EF590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06" y="2181"/>
              <a:ext cx="33" cy="32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4789" name="Oval 2371">
              <a:extLst>
                <a:ext uri="{FF2B5EF4-FFF2-40B4-BE49-F238E27FC236}">
                  <a16:creationId xmlns:a16="http://schemas.microsoft.com/office/drawing/2014/main" id="{DD4DCEE3-1F79-8F07-44EA-D78F8859643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07" y="2181"/>
              <a:ext cx="33" cy="32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4790" name="Oval 2372">
              <a:extLst>
                <a:ext uri="{FF2B5EF4-FFF2-40B4-BE49-F238E27FC236}">
                  <a16:creationId xmlns:a16="http://schemas.microsoft.com/office/drawing/2014/main" id="{F67F0BB4-300A-703B-4C5C-D8A69D26F15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07" y="2181"/>
              <a:ext cx="33" cy="32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4791" name="Oval 2373">
              <a:extLst>
                <a:ext uri="{FF2B5EF4-FFF2-40B4-BE49-F238E27FC236}">
                  <a16:creationId xmlns:a16="http://schemas.microsoft.com/office/drawing/2014/main" id="{885AF5BB-F50A-6E72-FB68-8D31A03241C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07" y="2181"/>
              <a:ext cx="33" cy="32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4792" name="Oval 2374">
              <a:extLst>
                <a:ext uri="{FF2B5EF4-FFF2-40B4-BE49-F238E27FC236}">
                  <a16:creationId xmlns:a16="http://schemas.microsoft.com/office/drawing/2014/main" id="{7975A763-5352-ED8F-55C0-DA0ADAABC4E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07" y="2181"/>
              <a:ext cx="33" cy="32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4793" name="Oval 2375">
              <a:extLst>
                <a:ext uri="{FF2B5EF4-FFF2-40B4-BE49-F238E27FC236}">
                  <a16:creationId xmlns:a16="http://schemas.microsoft.com/office/drawing/2014/main" id="{656F1869-EE61-0917-D6CB-563D90F575B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09" y="2181"/>
              <a:ext cx="32" cy="32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4794" name="Oval 2376">
              <a:extLst>
                <a:ext uri="{FF2B5EF4-FFF2-40B4-BE49-F238E27FC236}">
                  <a16:creationId xmlns:a16="http://schemas.microsoft.com/office/drawing/2014/main" id="{220279E6-B2DD-5E3F-2A73-93391226F44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09" y="2181"/>
              <a:ext cx="32" cy="32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4795" name="Oval 2377">
              <a:extLst>
                <a:ext uri="{FF2B5EF4-FFF2-40B4-BE49-F238E27FC236}">
                  <a16:creationId xmlns:a16="http://schemas.microsoft.com/office/drawing/2014/main" id="{773FA4C9-1440-85E0-AF07-98C6D03A935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09" y="2181"/>
              <a:ext cx="32" cy="32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4796" name="Oval 2378">
              <a:extLst>
                <a:ext uri="{FF2B5EF4-FFF2-40B4-BE49-F238E27FC236}">
                  <a16:creationId xmlns:a16="http://schemas.microsoft.com/office/drawing/2014/main" id="{1932CD96-C836-4BB5-9F36-3E770559AF8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09" y="2181"/>
              <a:ext cx="32" cy="32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4797" name="Oval 2379">
              <a:extLst>
                <a:ext uri="{FF2B5EF4-FFF2-40B4-BE49-F238E27FC236}">
                  <a16:creationId xmlns:a16="http://schemas.microsoft.com/office/drawing/2014/main" id="{CA9ECCF0-DCBB-B540-8F3D-83C5A943A31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09" y="2181"/>
              <a:ext cx="32" cy="32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4798" name="Oval 2380">
              <a:extLst>
                <a:ext uri="{FF2B5EF4-FFF2-40B4-BE49-F238E27FC236}">
                  <a16:creationId xmlns:a16="http://schemas.microsoft.com/office/drawing/2014/main" id="{FE9B423C-A641-22B9-CF9F-97359692E3E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10" y="2181"/>
              <a:ext cx="33" cy="32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4799" name="Oval 2381">
              <a:extLst>
                <a:ext uri="{FF2B5EF4-FFF2-40B4-BE49-F238E27FC236}">
                  <a16:creationId xmlns:a16="http://schemas.microsoft.com/office/drawing/2014/main" id="{3C0F8E8F-8F05-B30B-7C32-B763EADD197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10" y="2181"/>
              <a:ext cx="33" cy="32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4800" name="Oval 2382">
              <a:extLst>
                <a:ext uri="{FF2B5EF4-FFF2-40B4-BE49-F238E27FC236}">
                  <a16:creationId xmlns:a16="http://schemas.microsoft.com/office/drawing/2014/main" id="{6C459DE5-F53C-860B-8953-527D2C657C8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10" y="2181"/>
              <a:ext cx="33" cy="32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4801" name="Oval 2383">
              <a:extLst>
                <a:ext uri="{FF2B5EF4-FFF2-40B4-BE49-F238E27FC236}">
                  <a16:creationId xmlns:a16="http://schemas.microsoft.com/office/drawing/2014/main" id="{84B7C65B-D73C-C6B6-B6D9-B199A8F2E96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10" y="2181"/>
              <a:ext cx="33" cy="32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4802" name="Oval 2384">
              <a:extLst>
                <a:ext uri="{FF2B5EF4-FFF2-40B4-BE49-F238E27FC236}">
                  <a16:creationId xmlns:a16="http://schemas.microsoft.com/office/drawing/2014/main" id="{027A2077-3D6F-939A-0B59-D18575E5455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11" y="2181"/>
              <a:ext cx="33" cy="32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4803" name="Oval 2385">
              <a:extLst>
                <a:ext uri="{FF2B5EF4-FFF2-40B4-BE49-F238E27FC236}">
                  <a16:creationId xmlns:a16="http://schemas.microsoft.com/office/drawing/2014/main" id="{9CAF860D-D802-EF64-68AD-8B0EC79A8FC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11" y="2181"/>
              <a:ext cx="33" cy="32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4804" name="Oval 2386">
              <a:extLst>
                <a:ext uri="{FF2B5EF4-FFF2-40B4-BE49-F238E27FC236}">
                  <a16:creationId xmlns:a16="http://schemas.microsoft.com/office/drawing/2014/main" id="{EF4614CE-58B9-6AAF-AAA9-F6110D7B503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11" y="2181"/>
              <a:ext cx="33" cy="32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4805" name="Oval 2387">
              <a:extLst>
                <a:ext uri="{FF2B5EF4-FFF2-40B4-BE49-F238E27FC236}">
                  <a16:creationId xmlns:a16="http://schemas.microsoft.com/office/drawing/2014/main" id="{42A5BF0C-0D77-2000-D24E-7D63BDE28B0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11" y="2181"/>
              <a:ext cx="33" cy="32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4806" name="Oval 2388">
              <a:extLst>
                <a:ext uri="{FF2B5EF4-FFF2-40B4-BE49-F238E27FC236}">
                  <a16:creationId xmlns:a16="http://schemas.microsoft.com/office/drawing/2014/main" id="{59B63BDB-B3BD-3555-AEDC-FF5BBA96C9F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11" y="2181"/>
              <a:ext cx="33" cy="32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4807" name="Oval 2389">
              <a:extLst>
                <a:ext uri="{FF2B5EF4-FFF2-40B4-BE49-F238E27FC236}">
                  <a16:creationId xmlns:a16="http://schemas.microsoft.com/office/drawing/2014/main" id="{ED76948F-F183-58B9-2788-115F78D3786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13" y="2181"/>
              <a:ext cx="32" cy="32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4808" name="Oval 2390">
              <a:extLst>
                <a:ext uri="{FF2B5EF4-FFF2-40B4-BE49-F238E27FC236}">
                  <a16:creationId xmlns:a16="http://schemas.microsoft.com/office/drawing/2014/main" id="{A696CE55-9B0F-3829-FBEF-33E4948E502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13" y="2181"/>
              <a:ext cx="32" cy="32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4809" name="Oval 2391">
              <a:extLst>
                <a:ext uri="{FF2B5EF4-FFF2-40B4-BE49-F238E27FC236}">
                  <a16:creationId xmlns:a16="http://schemas.microsoft.com/office/drawing/2014/main" id="{CE43618F-667D-2AAD-AFAB-53729294B72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13" y="2181"/>
              <a:ext cx="32" cy="32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4810" name="Oval 2392">
              <a:extLst>
                <a:ext uri="{FF2B5EF4-FFF2-40B4-BE49-F238E27FC236}">
                  <a16:creationId xmlns:a16="http://schemas.microsoft.com/office/drawing/2014/main" id="{33C854F0-005E-96BA-80A7-4776A1C2CA6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13" y="2179"/>
              <a:ext cx="32" cy="33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4811" name="Oval 2393">
              <a:extLst>
                <a:ext uri="{FF2B5EF4-FFF2-40B4-BE49-F238E27FC236}">
                  <a16:creationId xmlns:a16="http://schemas.microsoft.com/office/drawing/2014/main" id="{DD16ADB9-0892-D0B6-8DA3-116F55BAC02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14" y="2179"/>
              <a:ext cx="32" cy="33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4812" name="Oval 2394">
              <a:extLst>
                <a:ext uri="{FF2B5EF4-FFF2-40B4-BE49-F238E27FC236}">
                  <a16:creationId xmlns:a16="http://schemas.microsoft.com/office/drawing/2014/main" id="{A235996A-8AFF-3727-BCFD-94AF3AAED0B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14" y="2179"/>
              <a:ext cx="32" cy="33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4813" name="Oval 2395">
              <a:extLst>
                <a:ext uri="{FF2B5EF4-FFF2-40B4-BE49-F238E27FC236}">
                  <a16:creationId xmlns:a16="http://schemas.microsoft.com/office/drawing/2014/main" id="{702BC440-517E-F0D6-AE1B-A38120E1B9E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14" y="2179"/>
              <a:ext cx="32" cy="33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4814" name="Oval 2396">
              <a:extLst>
                <a:ext uri="{FF2B5EF4-FFF2-40B4-BE49-F238E27FC236}">
                  <a16:creationId xmlns:a16="http://schemas.microsoft.com/office/drawing/2014/main" id="{B4EB4F8F-01E4-90BA-9361-BCAEF28E922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14" y="2179"/>
              <a:ext cx="32" cy="33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4815" name="Oval 2397">
              <a:extLst>
                <a:ext uri="{FF2B5EF4-FFF2-40B4-BE49-F238E27FC236}">
                  <a16:creationId xmlns:a16="http://schemas.microsoft.com/office/drawing/2014/main" id="{876B4077-EBFA-0530-A5D1-95148A0CB8B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14" y="2179"/>
              <a:ext cx="32" cy="33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4816" name="Oval 2398">
              <a:extLst>
                <a:ext uri="{FF2B5EF4-FFF2-40B4-BE49-F238E27FC236}">
                  <a16:creationId xmlns:a16="http://schemas.microsoft.com/office/drawing/2014/main" id="{0E87A689-523B-0FCD-4F3C-1436D8E448C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15" y="2179"/>
              <a:ext cx="33" cy="33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4817" name="Oval 2399">
              <a:extLst>
                <a:ext uri="{FF2B5EF4-FFF2-40B4-BE49-F238E27FC236}">
                  <a16:creationId xmlns:a16="http://schemas.microsoft.com/office/drawing/2014/main" id="{398BB66F-55C2-706A-7D90-C49FA3EDEA7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15" y="2179"/>
              <a:ext cx="33" cy="33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4818" name="Oval 2400">
              <a:extLst>
                <a:ext uri="{FF2B5EF4-FFF2-40B4-BE49-F238E27FC236}">
                  <a16:creationId xmlns:a16="http://schemas.microsoft.com/office/drawing/2014/main" id="{2177A147-0440-DD8E-44F2-68A478E095E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15" y="2179"/>
              <a:ext cx="33" cy="33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4819" name="Oval 2401">
              <a:extLst>
                <a:ext uri="{FF2B5EF4-FFF2-40B4-BE49-F238E27FC236}">
                  <a16:creationId xmlns:a16="http://schemas.microsoft.com/office/drawing/2014/main" id="{E616F59D-27E7-493B-24C5-B427A5335D9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15" y="2179"/>
              <a:ext cx="33" cy="33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4820" name="Oval 2402">
              <a:extLst>
                <a:ext uri="{FF2B5EF4-FFF2-40B4-BE49-F238E27FC236}">
                  <a16:creationId xmlns:a16="http://schemas.microsoft.com/office/drawing/2014/main" id="{F7622C50-0AC1-7C50-F740-F58E3F47D90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17" y="2179"/>
              <a:ext cx="32" cy="33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4821" name="Oval 2403">
              <a:extLst>
                <a:ext uri="{FF2B5EF4-FFF2-40B4-BE49-F238E27FC236}">
                  <a16:creationId xmlns:a16="http://schemas.microsoft.com/office/drawing/2014/main" id="{1B64031F-0674-8931-CB6A-CDB637E5E04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17" y="2179"/>
              <a:ext cx="32" cy="33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4822" name="Oval 2404">
              <a:extLst>
                <a:ext uri="{FF2B5EF4-FFF2-40B4-BE49-F238E27FC236}">
                  <a16:creationId xmlns:a16="http://schemas.microsoft.com/office/drawing/2014/main" id="{47A00604-0C50-FE4D-D4D9-78B4F317ACD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17" y="2179"/>
              <a:ext cx="32" cy="33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4823" name="Oval 2405">
              <a:extLst>
                <a:ext uri="{FF2B5EF4-FFF2-40B4-BE49-F238E27FC236}">
                  <a16:creationId xmlns:a16="http://schemas.microsoft.com/office/drawing/2014/main" id="{6B07EE88-9B7E-7D2A-CB6F-BB717A69C7D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17" y="2179"/>
              <a:ext cx="32" cy="33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4824" name="Oval 2406">
              <a:extLst>
                <a:ext uri="{FF2B5EF4-FFF2-40B4-BE49-F238E27FC236}">
                  <a16:creationId xmlns:a16="http://schemas.microsoft.com/office/drawing/2014/main" id="{5781FA7F-A62A-D3B4-944B-51D33B0436F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18" y="2179"/>
              <a:ext cx="32" cy="33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4825" name="Oval 2407">
              <a:extLst>
                <a:ext uri="{FF2B5EF4-FFF2-40B4-BE49-F238E27FC236}">
                  <a16:creationId xmlns:a16="http://schemas.microsoft.com/office/drawing/2014/main" id="{BDCB2311-D413-688B-C1E4-469CEC7FD9C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18" y="2179"/>
              <a:ext cx="32" cy="33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4826" name="Oval 2408">
              <a:extLst>
                <a:ext uri="{FF2B5EF4-FFF2-40B4-BE49-F238E27FC236}">
                  <a16:creationId xmlns:a16="http://schemas.microsoft.com/office/drawing/2014/main" id="{77DF0409-5297-4A90-DC10-8F029CA9A65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18" y="2179"/>
              <a:ext cx="32" cy="33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4827" name="Oval 2409">
              <a:extLst>
                <a:ext uri="{FF2B5EF4-FFF2-40B4-BE49-F238E27FC236}">
                  <a16:creationId xmlns:a16="http://schemas.microsoft.com/office/drawing/2014/main" id="{72C2A703-6DFC-65FD-4F47-95DB6728532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18" y="2179"/>
              <a:ext cx="32" cy="33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4828" name="Oval 2410">
              <a:extLst>
                <a:ext uri="{FF2B5EF4-FFF2-40B4-BE49-F238E27FC236}">
                  <a16:creationId xmlns:a16="http://schemas.microsoft.com/office/drawing/2014/main" id="{70A57FB3-C21D-6C03-78A9-307C8006EEE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18" y="2179"/>
              <a:ext cx="32" cy="33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4829" name="Oval 2411">
              <a:extLst>
                <a:ext uri="{FF2B5EF4-FFF2-40B4-BE49-F238E27FC236}">
                  <a16:creationId xmlns:a16="http://schemas.microsoft.com/office/drawing/2014/main" id="{4EE1CA71-FCBE-ED3B-3C95-EE2AA0B6803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19" y="2179"/>
              <a:ext cx="33" cy="33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4830" name="Oval 2412">
              <a:extLst>
                <a:ext uri="{FF2B5EF4-FFF2-40B4-BE49-F238E27FC236}">
                  <a16:creationId xmlns:a16="http://schemas.microsoft.com/office/drawing/2014/main" id="{2CB10638-3FB9-39E3-ACBD-951C6F047B7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19" y="2179"/>
              <a:ext cx="33" cy="33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4831" name="Oval 2413">
              <a:extLst>
                <a:ext uri="{FF2B5EF4-FFF2-40B4-BE49-F238E27FC236}">
                  <a16:creationId xmlns:a16="http://schemas.microsoft.com/office/drawing/2014/main" id="{050E6342-9D35-42EB-F6A0-A900AA7FFD6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19" y="2179"/>
              <a:ext cx="33" cy="33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4832" name="Oval 2414">
              <a:extLst>
                <a:ext uri="{FF2B5EF4-FFF2-40B4-BE49-F238E27FC236}">
                  <a16:creationId xmlns:a16="http://schemas.microsoft.com/office/drawing/2014/main" id="{7E6438E8-BA1A-9A73-F731-4389D4610EA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19" y="2179"/>
              <a:ext cx="33" cy="33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4833" name="Oval 2415">
              <a:extLst>
                <a:ext uri="{FF2B5EF4-FFF2-40B4-BE49-F238E27FC236}">
                  <a16:creationId xmlns:a16="http://schemas.microsoft.com/office/drawing/2014/main" id="{6B4CF191-FFA3-47C3-CD92-D6A999A9F46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20" y="2179"/>
              <a:ext cx="33" cy="33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</p:grpSp>
      <p:grpSp>
        <p:nvGrpSpPr>
          <p:cNvPr id="19" name="Group 2617">
            <a:extLst>
              <a:ext uri="{FF2B5EF4-FFF2-40B4-BE49-F238E27FC236}">
                <a16:creationId xmlns:a16="http://schemas.microsoft.com/office/drawing/2014/main" id="{0EA99CC9-817D-F089-83BB-57E5DF7A4C47}"/>
              </a:ext>
            </a:extLst>
          </p:cNvPr>
          <p:cNvGrpSpPr>
            <a:grpSpLocks/>
          </p:cNvGrpSpPr>
          <p:nvPr/>
        </p:nvGrpSpPr>
        <p:grpSpPr bwMode="auto">
          <a:xfrm>
            <a:off x="5270501" y="3444875"/>
            <a:ext cx="142875" cy="66675"/>
            <a:chOff x="3320" y="2170"/>
            <a:chExt cx="90" cy="42"/>
          </a:xfrm>
        </p:grpSpPr>
        <p:sp>
          <p:nvSpPr>
            <p:cNvPr id="4434" name="Oval 2417">
              <a:extLst>
                <a:ext uri="{FF2B5EF4-FFF2-40B4-BE49-F238E27FC236}">
                  <a16:creationId xmlns:a16="http://schemas.microsoft.com/office/drawing/2014/main" id="{B282407F-7785-7EC1-0ED5-1DF86322574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20" y="2179"/>
              <a:ext cx="33" cy="33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4435" name="Oval 2418">
              <a:extLst>
                <a:ext uri="{FF2B5EF4-FFF2-40B4-BE49-F238E27FC236}">
                  <a16:creationId xmlns:a16="http://schemas.microsoft.com/office/drawing/2014/main" id="{4A7CD4C8-0870-CB9D-8BDB-DA2E166F9B5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20" y="2179"/>
              <a:ext cx="33" cy="33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4436" name="Oval 2419">
              <a:extLst>
                <a:ext uri="{FF2B5EF4-FFF2-40B4-BE49-F238E27FC236}">
                  <a16:creationId xmlns:a16="http://schemas.microsoft.com/office/drawing/2014/main" id="{9C609168-996B-7B25-B6E5-E68A35039B8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20" y="2179"/>
              <a:ext cx="33" cy="33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4437" name="Oval 2420">
              <a:extLst>
                <a:ext uri="{FF2B5EF4-FFF2-40B4-BE49-F238E27FC236}">
                  <a16:creationId xmlns:a16="http://schemas.microsoft.com/office/drawing/2014/main" id="{AAD20499-8DB0-23FB-2ADC-E5793E5F7F3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20" y="2179"/>
              <a:ext cx="33" cy="33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4438" name="Oval 2421">
              <a:extLst>
                <a:ext uri="{FF2B5EF4-FFF2-40B4-BE49-F238E27FC236}">
                  <a16:creationId xmlns:a16="http://schemas.microsoft.com/office/drawing/2014/main" id="{7EB04A44-4F36-D735-0D84-90EB7798E28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22" y="2179"/>
              <a:ext cx="32" cy="33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4439" name="Oval 2422">
              <a:extLst>
                <a:ext uri="{FF2B5EF4-FFF2-40B4-BE49-F238E27FC236}">
                  <a16:creationId xmlns:a16="http://schemas.microsoft.com/office/drawing/2014/main" id="{DB5B1761-25ED-1FBC-CAAA-6DF4D1BA077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22" y="2179"/>
              <a:ext cx="32" cy="33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4440" name="Oval 2423">
              <a:extLst>
                <a:ext uri="{FF2B5EF4-FFF2-40B4-BE49-F238E27FC236}">
                  <a16:creationId xmlns:a16="http://schemas.microsoft.com/office/drawing/2014/main" id="{DC46A949-D8A2-F749-5902-B94B86FEDFC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22" y="2178"/>
              <a:ext cx="32" cy="32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4441" name="Oval 2424">
              <a:extLst>
                <a:ext uri="{FF2B5EF4-FFF2-40B4-BE49-F238E27FC236}">
                  <a16:creationId xmlns:a16="http://schemas.microsoft.com/office/drawing/2014/main" id="{9AB9994B-E174-AE5F-2734-E23ACFDB614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22" y="2178"/>
              <a:ext cx="32" cy="32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4442" name="Oval 2425">
              <a:extLst>
                <a:ext uri="{FF2B5EF4-FFF2-40B4-BE49-F238E27FC236}">
                  <a16:creationId xmlns:a16="http://schemas.microsoft.com/office/drawing/2014/main" id="{D36486F4-E9AC-C784-A235-3788DE3EDE9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23" y="2178"/>
              <a:ext cx="33" cy="32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4443" name="Oval 2426">
              <a:extLst>
                <a:ext uri="{FF2B5EF4-FFF2-40B4-BE49-F238E27FC236}">
                  <a16:creationId xmlns:a16="http://schemas.microsoft.com/office/drawing/2014/main" id="{4EF44768-9238-C2C6-B65F-42A000B4AF1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23" y="2178"/>
              <a:ext cx="33" cy="32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4444" name="Oval 2427">
              <a:extLst>
                <a:ext uri="{FF2B5EF4-FFF2-40B4-BE49-F238E27FC236}">
                  <a16:creationId xmlns:a16="http://schemas.microsoft.com/office/drawing/2014/main" id="{C3874B58-169A-FE00-0B25-B6D8A5DF004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23" y="2178"/>
              <a:ext cx="33" cy="32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4445" name="Oval 2428">
              <a:extLst>
                <a:ext uri="{FF2B5EF4-FFF2-40B4-BE49-F238E27FC236}">
                  <a16:creationId xmlns:a16="http://schemas.microsoft.com/office/drawing/2014/main" id="{5DC380EE-F6B5-54AF-3696-6729E477281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23" y="2178"/>
              <a:ext cx="33" cy="32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4446" name="Oval 2429">
              <a:extLst>
                <a:ext uri="{FF2B5EF4-FFF2-40B4-BE49-F238E27FC236}">
                  <a16:creationId xmlns:a16="http://schemas.microsoft.com/office/drawing/2014/main" id="{D987FBEC-FEDA-3DC6-75EE-7D8B6DAE0AB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23" y="2178"/>
              <a:ext cx="33" cy="32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4447" name="Oval 2430">
              <a:extLst>
                <a:ext uri="{FF2B5EF4-FFF2-40B4-BE49-F238E27FC236}">
                  <a16:creationId xmlns:a16="http://schemas.microsoft.com/office/drawing/2014/main" id="{63279E9E-CE2D-9FB9-C94E-C18EC835ADC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24" y="2178"/>
              <a:ext cx="33" cy="32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4448" name="Oval 2431">
              <a:extLst>
                <a:ext uri="{FF2B5EF4-FFF2-40B4-BE49-F238E27FC236}">
                  <a16:creationId xmlns:a16="http://schemas.microsoft.com/office/drawing/2014/main" id="{DD18CBBB-1291-3FEF-493A-EF8C0FF7AEF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24" y="2178"/>
              <a:ext cx="33" cy="32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4449" name="Oval 2432">
              <a:extLst>
                <a:ext uri="{FF2B5EF4-FFF2-40B4-BE49-F238E27FC236}">
                  <a16:creationId xmlns:a16="http://schemas.microsoft.com/office/drawing/2014/main" id="{F1D9535F-CD68-35A3-17C3-308E9797C52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24" y="2178"/>
              <a:ext cx="33" cy="32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4450" name="Oval 2433">
              <a:extLst>
                <a:ext uri="{FF2B5EF4-FFF2-40B4-BE49-F238E27FC236}">
                  <a16:creationId xmlns:a16="http://schemas.microsoft.com/office/drawing/2014/main" id="{BEB17F59-7B58-FC46-9760-198CAC23AD6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24" y="2178"/>
              <a:ext cx="33" cy="32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4451" name="Oval 2434">
              <a:extLst>
                <a:ext uri="{FF2B5EF4-FFF2-40B4-BE49-F238E27FC236}">
                  <a16:creationId xmlns:a16="http://schemas.microsoft.com/office/drawing/2014/main" id="{3438DFDE-046F-6EB9-F069-D0F1AB6C7E5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26" y="2178"/>
              <a:ext cx="32" cy="32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4452" name="Oval 2435">
              <a:extLst>
                <a:ext uri="{FF2B5EF4-FFF2-40B4-BE49-F238E27FC236}">
                  <a16:creationId xmlns:a16="http://schemas.microsoft.com/office/drawing/2014/main" id="{3A3B3386-1A0A-17FF-2AEA-3ACD18335E5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26" y="2178"/>
              <a:ext cx="32" cy="32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4453" name="Oval 2436">
              <a:extLst>
                <a:ext uri="{FF2B5EF4-FFF2-40B4-BE49-F238E27FC236}">
                  <a16:creationId xmlns:a16="http://schemas.microsoft.com/office/drawing/2014/main" id="{638E1E3F-224E-C686-D456-8DC44C7AF45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26" y="2178"/>
              <a:ext cx="32" cy="32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4454" name="Oval 2437">
              <a:extLst>
                <a:ext uri="{FF2B5EF4-FFF2-40B4-BE49-F238E27FC236}">
                  <a16:creationId xmlns:a16="http://schemas.microsoft.com/office/drawing/2014/main" id="{AA12D694-7B77-CB00-6B31-22ECFFA39D4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26" y="2178"/>
              <a:ext cx="32" cy="32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4455" name="Oval 2438">
              <a:extLst>
                <a:ext uri="{FF2B5EF4-FFF2-40B4-BE49-F238E27FC236}">
                  <a16:creationId xmlns:a16="http://schemas.microsoft.com/office/drawing/2014/main" id="{C2508338-B765-54DB-095B-2280C527AE7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26" y="2178"/>
              <a:ext cx="32" cy="32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4456" name="Oval 2439">
              <a:extLst>
                <a:ext uri="{FF2B5EF4-FFF2-40B4-BE49-F238E27FC236}">
                  <a16:creationId xmlns:a16="http://schemas.microsoft.com/office/drawing/2014/main" id="{ED7D7197-57DF-BA83-E4D0-636F274751A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27" y="2178"/>
              <a:ext cx="32" cy="32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4457" name="Oval 2440">
              <a:extLst>
                <a:ext uri="{FF2B5EF4-FFF2-40B4-BE49-F238E27FC236}">
                  <a16:creationId xmlns:a16="http://schemas.microsoft.com/office/drawing/2014/main" id="{E039DDA4-F19D-2AF6-0955-9978CB28784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27" y="2178"/>
              <a:ext cx="32" cy="32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4458" name="Oval 2441">
              <a:extLst>
                <a:ext uri="{FF2B5EF4-FFF2-40B4-BE49-F238E27FC236}">
                  <a16:creationId xmlns:a16="http://schemas.microsoft.com/office/drawing/2014/main" id="{1A401A9A-73EA-F7D4-70BF-B41EB467E99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27" y="2178"/>
              <a:ext cx="32" cy="32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4459" name="Oval 2442">
              <a:extLst>
                <a:ext uri="{FF2B5EF4-FFF2-40B4-BE49-F238E27FC236}">
                  <a16:creationId xmlns:a16="http://schemas.microsoft.com/office/drawing/2014/main" id="{1CCAE8DB-13C3-9966-CE1F-979C12B68E3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27" y="2178"/>
              <a:ext cx="32" cy="32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4460" name="Oval 2443">
              <a:extLst>
                <a:ext uri="{FF2B5EF4-FFF2-40B4-BE49-F238E27FC236}">
                  <a16:creationId xmlns:a16="http://schemas.microsoft.com/office/drawing/2014/main" id="{D4478CCA-BE4D-010D-E84D-3EAD9C8CA40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28" y="2178"/>
              <a:ext cx="33" cy="32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4461" name="Oval 2444">
              <a:extLst>
                <a:ext uri="{FF2B5EF4-FFF2-40B4-BE49-F238E27FC236}">
                  <a16:creationId xmlns:a16="http://schemas.microsoft.com/office/drawing/2014/main" id="{02E0272E-3FA9-0117-255C-ACB72A7AE14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28" y="2178"/>
              <a:ext cx="33" cy="32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4462" name="Oval 2445">
              <a:extLst>
                <a:ext uri="{FF2B5EF4-FFF2-40B4-BE49-F238E27FC236}">
                  <a16:creationId xmlns:a16="http://schemas.microsoft.com/office/drawing/2014/main" id="{3A8ADE6B-BA60-41F0-0F9E-B642FB01136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28" y="2178"/>
              <a:ext cx="33" cy="32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4463" name="Oval 2446">
              <a:extLst>
                <a:ext uri="{FF2B5EF4-FFF2-40B4-BE49-F238E27FC236}">
                  <a16:creationId xmlns:a16="http://schemas.microsoft.com/office/drawing/2014/main" id="{2C1F3840-976B-92D5-C4EA-813E2454AAD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28" y="2178"/>
              <a:ext cx="33" cy="32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4464" name="Oval 2447">
              <a:extLst>
                <a:ext uri="{FF2B5EF4-FFF2-40B4-BE49-F238E27FC236}">
                  <a16:creationId xmlns:a16="http://schemas.microsoft.com/office/drawing/2014/main" id="{33DBFA55-CE38-B3D6-4FAC-D331523C173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28" y="2178"/>
              <a:ext cx="33" cy="32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4465" name="Oval 2448">
              <a:extLst>
                <a:ext uri="{FF2B5EF4-FFF2-40B4-BE49-F238E27FC236}">
                  <a16:creationId xmlns:a16="http://schemas.microsoft.com/office/drawing/2014/main" id="{E685197B-83D4-EDFE-35EE-605338AEBCE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30" y="2178"/>
              <a:ext cx="32" cy="32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4466" name="Oval 2449">
              <a:extLst>
                <a:ext uri="{FF2B5EF4-FFF2-40B4-BE49-F238E27FC236}">
                  <a16:creationId xmlns:a16="http://schemas.microsoft.com/office/drawing/2014/main" id="{E7E65F3E-1D88-1D1D-921B-5D60607E812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30" y="2178"/>
              <a:ext cx="32" cy="32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4467" name="Oval 2450">
              <a:extLst>
                <a:ext uri="{FF2B5EF4-FFF2-40B4-BE49-F238E27FC236}">
                  <a16:creationId xmlns:a16="http://schemas.microsoft.com/office/drawing/2014/main" id="{87F10B7F-C467-6822-53EB-B28C75955CA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30" y="2178"/>
              <a:ext cx="32" cy="32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4468" name="Oval 2451">
              <a:extLst>
                <a:ext uri="{FF2B5EF4-FFF2-40B4-BE49-F238E27FC236}">
                  <a16:creationId xmlns:a16="http://schemas.microsoft.com/office/drawing/2014/main" id="{0CB68439-278F-4CE4-2169-A3BE4DF850A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30" y="2178"/>
              <a:ext cx="32" cy="32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4469" name="Oval 2452">
              <a:extLst>
                <a:ext uri="{FF2B5EF4-FFF2-40B4-BE49-F238E27FC236}">
                  <a16:creationId xmlns:a16="http://schemas.microsoft.com/office/drawing/2014/main" id="{9F8D7764-3501-E930-7E05-063DF8E0D61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31" y="2178"/>
              <a:ext cx="32" cy="32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4470" name="Oval 2453">
              <a:extLst>
                <a:ext uri="{FF2B5EF4-FFF2-40B4-BE49-F238E27FC236}">
                  <a16:creationId xmlns:a16="http://schemas.microsoft.com/office/drawing/2014/main" id="{36B72E1B-296C-2A23-9716-7F42A10DEB5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31" y="2178"/>
              <a:ext cx="32" cy="32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4471" name="Oval 2454">
              <a:extLst>
                <a:ext uri="{FF2B5EF4-FFF2-40B4-BE49-F238E27FC236}">
                  <a16:creationId xmlns:a16="http://schemas.microsoft.com/office/drawing/2014/main" id="{2F9C1074-8057-CBE2-44BE-AAED1CEF660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31" y="2178"/>
              <a:ext cx="32" cy="32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4472" name="Oval 2455">
              <a:extLst>
                <a:ext uri="{FF2B5EF4-FFF2-40B4-BE49-F238E27FC236}">
                  <a16:creationId xmlns:a16="http://schemas.microsoft.com/office/drawing/2014/main" id="{51C0D6E7-D96D-D5BA-C989-278B596AA66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31" y="2178"/>
              <a:ext cx="32" cy="32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4473" name="Oval 2456">
              <a:extLst>
                <a:ext uri="{FF2B5EF4-FFF2-40B4-BE49-F238E27FC236}">
                  <a16:creationId xmlns:a16="http://schemas.microsoft.com/office/drawing/2014/main" id="{09C0C367-ACCD-6AD4-CF09-0168DB67420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31" y="2177"/>
              <a:ext cx="32" cy="32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4474" name="Oval 2457">
              <a:extLst>
                <a:ext uri="{FF2B5EF4-FFF2-40B4-BE49-F238E27FC236}">
                  <a16:creationId xmlns:a16="http://schemas.microsoft.com/office/drawing/2014/main" id="{5A1A95B1-8E22-8D10-E452-58A352A6F0A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32" y="2177"/>
              <a:ext cx="33" cy="32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4475" name="Oval 2458">
              <a:extLst>
                <a:ext uri="{FF2B5EF4-FFF2-40B4-BE49-F238E27FC236}">
                  <a16:creationId xmlns:a16="http://schemas.microsoft.com/office/drawing/2014/main" id="{DE4DA306-EED9-4030-6B4B-65830AB0B94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32" y="2177"/>
              <a:ext cx="33" cy="32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4476" name="Oval 2459">
              <a:extLst>
                <a:ext uri="{FF2B5EF4-FFF2-40B4-BE49-F238E27FC236}">
                  <a16:creationId xmlns:a16="http://schemas.microsoft.com/office/drawing/2014/main" id="{3429408E-68DD-BF12-A300-DF56EA243D4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32" y="2177"/>
              <a:ext cx="33" cy="32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4477" name="Oval 2460">
              <a:extLst>
                <a:ext uri="{FF2B5EF4-FFF2-40B4-BE49-F238E27FC236}">
                  <a16:creationId xmlns:a16="http://schemas.microsoft.com/office/drawing/2014/main" id="{651EDAC1-0739-0E1A-D08B-D788C8551C8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32" y="2177"/>
              <a:ext cx="33" cy="32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4478" name="Oval 2461">
              <a:extLst>
                <a:ext uri="{FF2B5EF4-FFF2-40B4-BE49-F238E27FC236}">
                  <a16:creationId xmlns:a16="http://schemas.microsoft.com/office/drawing/2014/main" id="{A1353223-A86A-B6D3-3E2D-A6AA5FD96A0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33" y="2177"/>
              <a:ext cx="33" cy="32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4479" name="Oval 2462">
              <a:extLst>
                <a:ext uri="{FF2B5EF4-FFF2-40B4-BE49-F238E27FC236}">
                  <a16:creationId xmlns:a16="http://schemas.microsoft.com/office/drawing/2014/main" id="{E514179E-EAD1-750F-D57E-39E627ED3FB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33" y="2177"/>
              <a:ext cx="33" cy="32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4480" name="Oval 2463">
              <a:extLst>
                <a:ext uri="{FF2B5EF4-FFF2-40B4-BE49-F238E27FC236}">
                  <a16:creationId xmlns:a16="http://schemas.microsoft.com/office/drawing/2014/main" id="{67C7DF6C-72EB-C190-41E8-9B5B3928978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33" y="2177"/>
              <a:ext cx="33" cy="32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4481" name="Oval 2464">
              <a:extLst>
                <a:ext uri="{FF2B5EF4-FFF2-40B4-BE49-F238E27FC236}">
                  <a16:creationId xmlns:a16="http://schemas.microsoft.com/office/drawing/2014/main" id="{E329D19B-A946-9CFF-C5AF-D5330509734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33" y="2177"/>
              <a:ext cx="33" cy="32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4482" name="Oval 2465">
              <a:extLst>
                <a:ext uri="{FF2B5EF4-FFF2-40B4-BE49-F238E27FC236}">
                  <a16:creationId xmlns:a16="http://schemas.microsoft.com/office/drawing/2014/main" id="{C8FC7A40-4415-8A91-4E68-5E6E82F734A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33" y="2177"/>
              <a:ext cx="33" cy="32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4483" name="Oval 2466">
              <a:extLst>
                <a:ext uri="{FF2B5EF4-FFF2-40B4-BE49-F238E27FC236}">
                  <a16:creationId xmlns:a16="http://schemas.microsoft.com/office/drawing/2014/main" id="{49E190D0-9EBB-AB46-D0EC-3192F493F97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35" y="2177"/>
              <a:ext cx="32" cy="32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4484" name="Oval 2467">
              <a:extLst>
                <a:ext uri="{FF2B5EF4-FFF2-40B4-BE49-F238E27FC236}">
                  <a16:creationId xmlns:a16="http://schemas.microsoft.com/office/drawing/2014/main" id="{243D83AE-AD7F-84EC-BDAA-380A39CD67A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35" y="2177"/>
              <a:ext cx="32" cy="32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4485" name="Oval 2468">
              <a:extLst>
                <a:ext uri="{FF2B5EF4-FFF2-40B4-BE49-F238E27FC236}">
                  <a16:creationId xmlns:a16="http://schemas.microsoft.com/office/drawing/2014/main" id="{6749BF51-50BE-2928-4D53-F99D8ACA9EC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35" y="2177"/>
              <a:ext cx="32" cy="32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4486" name="Oval 2469">
              <a:extLst>
                <a:ext uri="{FF2B5EF4-FFF2-40B4-BE49-F238E27FC236}">
                  <a16:creationId xmlns:a16="http://schemas.microsoft.com/office/drawing/2014/main" id="{B11AB497-C534-B180-CFB7-63355826B07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35" y="2177"/>
              <a:ext cx="32" cy="32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4487" name="Oval 2470">
              <a:extLst>
                <a:ext uri="{FF2B5EF4-FFF2-40B4-BE49-F238E27FC236}">
                  <a16:creationId xmlns:a16="http://schemas.microsoft.com/office/drawing/2014/main" id="{9AA8ECE8-8633-331D-06AE-6146D968C8B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36" y="2177"/>
              <a:ext cx="33" cy="32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4488" name="Oval 2471">
              <a:extLst>
                <a:ext uri="{FF2B5EF4-FFF2-40B4-BE49-F238E27FC236}">
                  <a16:creationId xmlns:a16="http://schemas.microsoft.com/office/drawing/2014/main" id="{C028DDC0-C12D-2876-9502-5C3ACDE95AF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36" y="2177"/>
              <a:ext cx="33" cy="32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4489" name="Oval 2472">
              <a:extLst>
                <a:ext uri="{FF2B5EF4-FFF2-40B4-BE49-F238E27FC236}">
                  <a16:creationId xmlns:a16="http://schemas.microsoft.com/office/drawing/2014/main" id="{4D1B1BB0-B19D-5029-773A-916289A2A81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36" y="2177"/>
              <a:ext cx="33" cy="32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4490" name="Oval 2473">
              <a:extLst>
                <a:ext uri="{FF2B5EF4-FFF2-40B4-BE49-F238E27FC236}">
                  <a16:creationId xmlns:a16="http://schemas.microsoft.com/office/drawing/2014/main" id="{66711967-DFEC-C393-6E18-196B3F44169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36" y="2177"/>
              <a:ext cx="33" cy="32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4491" name="Oval 2474">
              <a:extLst>
                <a:ext uri="{FF2B5EF4-FFF2-40B4-BE49-F238E27FC236}">
                  <a16:creationId xmlns:a16="http://schemas.microsoft.com/office/drawing/2014/main" id="{224B5324-2541-7495-05A8-4459416BD96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36" y="2177"/>
              <a:ext cx="33" cy="32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4492" name="Oval 2475">
              <a:extLst>
                <a:ext uri="{FF2B5EF4-FFF2-40B4-BE49-F238E27FC236}">
                  <a16:creationId xmlns:a16="http://schemas.microsoft.com/office/drawing/2014/main" id="{28B89FDB-1BA4-61C1-8488-16BB04C8242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37" y="2177"/>
              <a:ext cx="33" cy="32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4493" name="Oval 2476">
              <a:extLst>
                <a:ext uri="{FF2B5EF4-FFF2-40B4-BE49-F238E27FC236}">
                  <a16:creationId xmlns:a16="http://schemas.microsoft.com/office/drawing/2014/main" id="{D1151A0E-2081-D466-9C82-EF90002C0DA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37" y="2177"/>
              <a:ext cx="33" cy="32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4494" name="Oval 2477">
              <a:extLst>
                <a:ext uri="{FF2B5EF4-FFF2-40B4-BE49-F238E27FC236}">
                  <a16:creationId xmlns:a16="http://schemas.microsoft.com/office/drawing/2014/main" id="{4B1192FB-346B-18DE-B3DB-9075ABA961B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37" y="2177"/>
              <a:ext cx="33" cy="32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4495" name="Oval 2478">
              <a:extLst>
                <a:ext uri="{FF2B5EF4-FFF2-40B4-BE49-F238E27FC236}">
                  <a16:creationId xmlns:a16="http://schemas.microsoft.com/office/drawing/2014/main" id="{43178B5A-3359-9BD4-BC96-8837B49588D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37" y="2175"/>
              <a:ext cx="33" cy="33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4496" name="Oval 2479">
              <a:extLst>
                <a:ext uri="{FF2B5EF4-FFF2-40B4-BE49-F238E27FC236}">
                  <a16:creationId xmlns:a16="http://schemas.microsoft.com/office/drawing/2014/main" id="{99CB6239-C26A-2D40-C33C-AD4D2A1D3FD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39" y="2175"/>
              <a:ext cx="32" cy="33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4497" name="Oval 2480">
              <a:extLst>
                <a:ext uri="{FF2B5EF4-FFF2-40B4-BE49-F238E27FC236}">
                  <a16:creationId xmlns:a16="http://schemas.microsoft.com/office/drawing/2014/main" id="{98BBBCCE-FC2D-5625-B2AB-E333BB03187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39" y="2175"/>
              <a:ext cx="32" cy="33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4498" name="Oval 2481">
              <a:extLst>
                <a:ext uri="{FF2B5EF4-FFF2-40B4-BE49-F238E27FC236}">
                  <a16:creationId xmlns:a16="http://schemas.microsoft.com/office/drawing/2014/main" id="{982E44A4-1E3D-14BD-6B5C-9206E008B13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39" y="2175"/>
              <a:ext cx="32" cy="33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4499" name="Oval 2482">
              <a:extLst>
                <a:ext uri="{FF2B5EF4-FFF2-40B4-BE49-F238E27FC236}">
                  <a16:creationId xmlns:a16="http://schemas.microsoft.com/office/drawing/2014/main" id="{B2BA8F21-1EBB-C5D7-6C0D-04C5D59FC5C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39" y="2175"/>
              <a:ext cx="32" cy="33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4500" name="Oval 2483">
              <a:extLst>
                <a:ext uri="{FF2B5EF4-FFF2-40B4-BE49-F238E27FC236}">
                  <a16:creationId xmlns:a16="http://schemas.microsoft.com/office/drawing/2014/main" id="{94A78EA7-BC13-375D-1594-F3357B4FABB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39" y="2175"/>
              <a:ext cx="32" cy="33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4501" name="Oval 2484">
              <a:extLst>
                <a:ext uri="{FF2B5EF4-FFF2-40B4-BE49-F238E27FC236}">
                  <a16:creationId xmlns:a16="http://schemas.microsoft.com/office/drawing/2014/main" id="{C0C8A466-483F-734F-328C-D942256E691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40" y="2175"/>
              <a:ext cx="32" cy="33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4502" name="Oval 2485">
              <a:extLst>
                <a:ext uri="{FF2B5EF4-FFF2-40B4-BE49-F238E27FC236}">
                  <a16:creationId xmlns:a16="http://schemas.microsoft.com/office/drawing/2014/main" id="{246B8320-19BE-B7DA-71F0-61BC63B84BC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40" y="2175"/>
              <a:ext cx="32" cy="33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4503" name="Oval 2486">
              <a:extLst>
                <a:ext uri="{FF2B5EF4-FFF2-40B4-BE49-F238E27FC236}">
                  <a16:creationId xmlns:a16="http://schemas.microsoft.com/office/drawing/2014/main" id="{A212033F-7234-AB52-F4AD-344298D3A2C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40" y="2175"/>
              <a:ext cx="32" cy="33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4504" name="Oval 2487">
              <a:extLst>
                <a:ext uri="{FF2B5EF4-FFF2-40B4-BE49-F238E27FC236}">
                  <a16:creationId xmlns:a16="http://schemas.microsoft.com/office/drawing/2014/main" id="{3BE90C05-1337-40E5-2D4D-4C6E44648DD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40" y="2175"/>
              <a:ext cx="32" cy="33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4505" name="Oval 2488">
              <a:extLst>
                <a:ext uri="{FF2B5EF4-FFF2-40B4-BE49-F238E27FC236}">
                  <a16:creationId xmlns:a16="http://schemas.microsoft.com/office/drawing/2014/main" id="{57CDAB9A-8378-919B-58D0-87061BD36FA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41" y="2175"/>
              <a:ext cx="33" cy="33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4506" name="Oval 2489">
              <a:extLst>
                <a:ext uri="{FF2B5EF4-FFF2-40B4-BE49-F238E27FC236}">
                  <a16:creationId xmlns:a16="http://schemas.microsoft.com/office/drawing/2014/main" id="{781E0EDE-ABA6-F179-B507-ACCD08CBA19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41" y="2175"/>
              <a:ext cx="33" cy="33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4507" name="Oval 2490">
              <a:extLst>
                <a:ext uri="{FF2B5EF4-FFF2-40B4-BE49-F238E27FC236}">
                  <a16:creationId xmlns:a16="http://schemas.microsoft.com/office/drawing/2014/main" id="{1AC5D5CC-083F-B14B-C9F1-869848AA21E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41" y="2175"/>
              <a:ext cx="33" cy="33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4508" name="Oval 2491">
              <a:extLst>
                <a:ext uri="{FF2B5EF4-FFF2-40B4-BE49-F238E27FC236}">
                  <a16:creationId xmlns:a16="http://schemas.microsoft.com/office/drawing/2014/main" id="{810E8CDD-DF42-3DD8-8505-04B5EE8CF2B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41" y="2175"/>
              <a:ext cx="33" cy="33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4509" name="Oval 2492">
              <a:extLst>
                <a:ext uri="{FF2B5EF4-FFF2-40B4-BE49-F238E27FC236}">
                  <a16:creationId xmlns:a16="http://schemas.microsoft.com/office/drawing/2014/main" id="{BD5B99AA-37CA-19F3-4FA2-417B8E092DC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41" y="2175"/>
              <a:ext cx="33" cy="33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4510" name="Oval 2493">
              <a:extLst>
                <a:ext uri="{FF2B5EF4-FFF2-40B4-BE49-F238E27FC236}">
                  <a16:creationId xmlns:a16="http://schemas.microsoft.com/office/drawing/2014/main" id="{D5716673-45BB-5FD3-E722-EF35E07421F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43" y="2175"/>
              <a:ext cx="32" cy="33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4511" name="Oval 2494">
              <a:extLst>
                <a:ext uri="{FF2B5EF4-FFF2-40B4-BE49-F238E27FC236}">
                  <a16:creationId xmlns:a16="http://schemas.microsoft.com/office/drawing/2014/main" id="{C18E6245-D5D7-1AFB-9567-7502587BC0A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43" y="2175"/>
              <a:ext cx="32" cy="33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4512" name="Oval 2495">
              <a:extLst>
                <a:ext uri="{FF2B5EF4-FFF2-40B4-BE49-F238E27FC236}">
                  <a16:creationId xmlns:a16="http://schemas.microsoft.com/office/drawing/2014/main" id="{1E048C29-94AE-57A8-36C1-E7FEEB0727C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43" y="2175"/>
              <a:ext cx="32" cy="33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4513" name="Oval 2496">
              <a:extLst>
                <a:ext uri="{FF2B5EF4-FFF2-40B4-BE49-F238E27FC236}">
                  <a16:creationId xmlns:a16="http://schemas.microsoft.com/office/drawing/2014/main" id="{6258465E-A49B-5599-AFF1-C321EFF2608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43" y="2175"/>
              <a:ext cx="32" cy="33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4514" name="Oval 2497">
              <a:extLst>
                <a:ext uri="{FF2B5EF4-FFF2-40B4-BE49-F238E27FC236}">
                  <a16:creationId xmlns:a16="http://schemas.microsoft.com/office/drawing/2014/main" id="{C3108A36-A011-33AE-116E-2B2D091B132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44" y="2175"/>
              <a:ext cx="32" cy="33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4515" name="Oval 2498">
              <a:extLst>
                <a:ext uri="{FF2B5EF4-FFF2-40B4-BE49-F238E27FC236}">
                  <a16:creationId xmlns:a16="http://schemas.microsoft.com/office/drawing/2014/main" id="{18C5F87F-DB8E-4367-4DE3-9815C37AF7D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44" y="2175"/>
              <a:ext cx="32" cy="33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4516" name="Oval 2499">
              <a:extLst>
                <a:ext uri="{FF2B5EF4-FFF2-40B4-BE49-F238E27FC236}">
                  <a16:creationId xmlns:a16="http://schemas.microsoft.com/office/drawing/2014/main" id="{CDF71DB5-199F-3C28-CAF8-FC9610B5335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44" y="2175"/>
              <a:ext cx="32" cy="33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4517" name="Oval 2500">
              <a:extLst>
                <a:ext uri="{FF2B5EF4-FFF2-40B4-BE49-F238E27FC236}">
                  <a16:creationId xmlns:a16="http://schemas.microsoft.com/office/drawing/2014/main" id="{70A39436-FAD3-A9EC-285A-19F2BC11414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44" y="2175"/>
              <a:ext cx="32" cy="33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4518" name="Oval 2501">
              <a:extLst>
                <a:ext uri="{FF2B5EF4-FFF2-40B4-BE49-F238E27FC236}">
                  <a16:creationId xmlns:a16="http://schemas.microsoft.com/office/drawing/2014/main" id="{7B04F104-9472-F753-FBFB-F87D1FBC887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44" y="2175"/>
              <a:ext cx="32" cy="33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4519" name="Oval 2502">
              <a:extLst>
                <a:ext uri="{FF2B5EF4-FFF2-40B4-BE49-F238E27FC236}">
                  <a16:creationId xmlns:a16="http://schemas.microsoft.com/office/drawing/2014/main" id="{8FFF502E-7123-4159-B049-14E799BEF2A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45" y="2175"/>
              <a:ext cx="33" cy="33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4520" name="Oval 2503">
              <a:extLst>
                <a:ext uri="{FF2B5EF4-FFF2-40B4-BE49-F238E27FC236}">
                  <a16:creationId xmlns:a16="http://schemas.microsoft.com/office/drawing/2014/main" id="{CE5DB268-FA14-BBFB-A183-9F65E2AFAE7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45" y="2175"/>
              <a:ext cx="33" cy="33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4521" name="Oval 2504">
              <a:extLst>
                <a:ext uri="{FF2B5EF4-FFF2-40B4-BE49-F238E27FC236}">
                  <a16:creationId xmlns:a16="http://schemas.microsoft.com/office/drawing/2014/main" id="{0882FDEA-F965-45F1-A6A1-797ADE6C32B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45" y="2175"/>
              <a:ext cx="33" cy="33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4522" name="Oval 2505">
              <a:extLst>
                <a:ext uri="{FF2B5EF4-FFF2-40B4-BE49-F238E27FC236}">
                  <a16:creationId xmlns:a16="http://schemas.microsoft.com/office/drawing/2014/main" id="{F1438558-109B-BC7D-CE11-20319434CCF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45" y="2175"/>
              <a:ext cx="33" cy="33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4523" name="Oval 2506">
              <a:extLst>
                <a:ext uri="{FF2B5EF4-FFF2-40B4-BE49-F238E27FC236}">
                  <a16:creationId xmlns:a16="http://schemas.microsoft.com/office/drawing/2014/main" id="{EAFCD965-1E41-141F-4DA8-11C523A0E0A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45" y="2175"/>
              <a:ext cx="33" cy="33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4524" name="Oval 2507">
              <a:extLst>
                <a:ext uri="{FF2B5EF4-FFF2-40B4-BE49-F238E27FC236}">
                  <a16:creationId xmlns:a16="http://schemas.microsoft.com/office/drawing/2014/main" id="{797BC866-AD1E-0023-520D-1DC5B5C001A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46" y="2175"/>
              <a:ext cx="33" cy="33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4525" name="Oval 2508">
              <a:extLst>
                <a:ext uri="{FF2B5EF4-FFF2-40B4-BE49-F238E27FC236}">
                  <a16:creationId xmlns:a16="http://schemas.microsoft.com/office/drawing/2014/main" id="{8F7DDD72-3D68-BDDB-5D59-9616131A834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46" y="2175"/>
              <a:ext cx="33" cy="33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4526" name="Oval 2509">
              <a:extLst>
                <a:ext uri="{FF2B5EF4-FFF2-40B4-BE49-F238E27FC236}">
                  <a16:creationId xmlns:a16="http://schemas.microsoft.com/office/drawing/2014/main" id="{66614801-D38E-46A9-86AA-88569B62E74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46" y="2175"/>
              <a:ext cx="33" cy="33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4527" name="Oval 2510">
              <a:extLst>
                <a:ext uri="{FF2B5EF4-FFF2-40B4-BE49-F238E27FC236}">
                  <a16:creationId xmlns:a16="http://schemas.microsoft.com/office/drawing/2014/main" id="{B3F545DD-2772-FDC2-457B-D4FA004A346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46" y="2175"/>
              <a:ext cx="33" cy="33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4528" name="Oval 2511">
              <a:extLst>
                <a:ext uri="{FF2B5EF4-FFF2-40B4-BE49-F238E27FC236}">
                  <a16:creationId xmlns:a16="http://schemas.microsoft.com/office/drawing/2014/main" id="{B0E92828-8868-7799-9C15-F0B2765FB22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48" y="2175"/>
              <a:ext cx="32" cy="33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4529" name="Oval 2512">
              <a:extLst>
                <a:ext uri="{FF2B5EF4-FFF2-40B4-BE49-F238E27FC236}">
                  <a16:creationId xmlns:a16="http://schemas.microsoft.com/office/drawing/2014/main" id="{7B212CAF-7E66-2AF0-8286-0591CE953B9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48" y="2174"/>
              <a:ext cx="32" cy="33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4530" name="Oval 2513">
              <a:extLst>
                <a:ext uri="{FF2B5EF4-FFF2-40B4-BE49-F238E27FC236}">
                  <a16:creationId xmlns:a16="http://schemas.microsoft.com/office/drawing/2014/main" id="{ED5E3D9F-F334-BB62-5A72-284D6B7393C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48" y="2174"/>
              <a:ext cx="32" cy="33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4531" name="Oval 2514">
              <a:extLst>
                <a:ext uri="{FF2B5EF4-FFF2-40B4-BE49-F238E27FC236}">
                  <a16:creationId xmlns:a16="http://schemas.microsoft.com/office/drawing/2014/main" id="{EE5DE81C-CF3C-6CE5-2583-14E795C6D36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48" y="2174"/>
              <a:ext cx="32" cy="33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4532" name="Oval 2515">
              <a:extLst>
                <a:ext uri="{FF2B5EF4-FFF2-40B4-BE49-F238E27FC236}">
                  <a16:creationId xmlns:a16="http://schemas.microsoft.com/office/drawing/2014/main" id="{90035374-C2D5-66C0-C01D-786223065F9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48" y="2174"/>
              <a:ext cx="32" cy="33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4533" name="Oval 2516">
              <a:extLst>
                <a:ext uri="{FF2B5EF4-FFF2-40B4-BE49-F238E27FC236}">
                  <a16:creationId xmlns:a16="http://schemas.microsoft.com/office/drawing/2014/main" id="{D40F4B76-0C45-917E-F970-EE57400BA60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49" y="2174"/>
              <a:ext cx="33" cy="33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4534" name="Oval 2517">
              <a:extLst>
                <a:ext uri="{FF2B5EF4-FFF2-40B4-BE49-F238E27FC236}">
                  <a16:creationId xmlns:a16="http://schemas.microsoft.com/office/drawing/2014/main" id="{3F080643-9CB9-C9AE-159F-A166EF14167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49" y="2174"/>
              <a:ext cx="33" cy="33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4535" name="Oval 2518">
              <a:extLst>
                <a:ext uri="{FF2B5EF4-FFF2-40B4-BE49-F238E27FC236}">
                  <a16:creationId xmlns:a16="http://schemas.microsoft.com/office/drawing/2014/main" id="{EA30D46E-31DF-36F9-6C6A-80DA0F0D6B7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49" y="2174"/>
              <a:ext cx="33" cy="33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4536" name="Oval 2519">
              <a:extLst>
                <a:ext uri="{FF2B5EF4-FFF2-40B4-BE49-F238E27FC236}">
                  <a16:creationId xmlns:a16="http://schemas.microsoft.com/office/drawing/2014/main" id="{F6FC0746-2436-53F8-31A5-A7BD92D3B99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49" y="2174"/>
              <a:ext cx="33" cy="33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4537" name="Oval 2520">
              <a:extLst>
                <a:ext uri="{FF2B5EF4-FFF2-40B4-BE49-F238E27FC236}">
                  <a16:creationId xmlns:a16="http://schemas.microsoft.com/office/drawing/2014/main" id="{FBA0B1BD-4A8E-26BF-F72A-075221207EF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50" y="2174"/>
              <a:ext cx="33" cy="33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4538" name="Oval 2521">
              <a:extLst>
                <a:ext uri="{FF2B5EF4-FFF2-40B4-BE49-F238E27FC236}">
                  <a16:creationId xmlns:a16="http://schemas.microsoft.com/office/drawing/2014/main" id="{48FA118A-4527-A14A-1D44-B2B98F3F9E5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50" y="2174"/>
              <a:ext cx="33" cy="33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4539" name="Oval 2522">
              <a:extLst>
                <a:ext uri="{FF2B5EF4-FFF2-40B4-BE49-F238E27FC236}">
                  <a16:creationId xmlns:a16="http://schemas.microsoft.com/office/drawing/2014/main" id="{DF9F342C-22F0-7F6F-A442-AE1A9E0179E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50" y="2174"/>
              <a:ext cx="33" cy="33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4540" name="Oval 2523">
              <a:extLst>
                <a:ext uri="{FF2B5EF4-FFF2-40B4-BE49-F238E27FC236}">
                  <a16:creationId xmlns:a16="http://schemas.microsoft.com/office/drawing/2014/main" id="{8D8A314A-04CC-2BC8-A210-FC9396B5A9F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50" y="2174"/>
              <a:ext cx="33" cy="33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4541" name="Oval 2524">
              <a:extLst>
                <a:ext uri="{FF2B5EF4-FFF2-40B4-BE49-F238E27FC236}">
                  <a16:creationId xmlns:a16="http://schemas.microsoft.com/office/drawing/2014/main" id="{BF561F19-424E-3F24-8276-A61379177B1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50" y="2174"/>
              <a:ext cx="33" cy="33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4542" name="Oval 2525">
              <a:extLst>
                <a:ext uri="{FF2B5EF4-FFF2-40B4-BE49-F238E27FC236}">
                  <a16:creationId xmlns:a16="http://schemas.microsoft.com/office/drawing/2014/main" id="{7926B248-00A9-FEB4-0D39-224D86DBF6D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52" y="2174"/>
              <a:ext cx="32" cy="33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4543" name="Oval 2526">
              <a:extLst>
                <a:ext uri="{FF2B5EF4-FFF2-40B4-BE49-F238E27FC236}">
                  <a16:creationId xmlns:a16="http://schemas.microsoft.com/office/drawing/2014/main" id="{E27EF436-7D78-642A-3ED5-A281351C33A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52" y="2174"/>
              <a:ext cx="32" cy="33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4544" name="Oval 2527">
              <a:extLst>
                <a:ext uri="{FF2B5EF4-FFF2-40B4-BE49-F238E27FC236}">
                  <a16:creationId xmlns:a16="http://schemas.microsoft.com/office/drawing/2014/main" id="{15B5EC98-5BED-721D-18C7-CDCFE73A98D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52" y="2174"/>
              <a:ext cx="32" cy="33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4545" name="Oval 2528">
              <a:extLst>
                <a:ext uri="{FF2B5EF4-FFF2-40B4-BE49-F238E27FC236}">
                  <a16:creationId xmlns:a16="http://schemas.microsoft.com/office/drawing/2014/main" id="{E91A085C-16F7-51F8-93DA-1D58C60834A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52" y="2174"/>
              <a:ext cx="32" cy="33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4546" name="Oval 2529">
              <a:extLst>
                <a:ext uri="{FF2B5EF4-FFF2-40B4-BE49-F238E27FC236}">
                  <a16:creationId xmlns:a16="http://schemas.microsoft.com/office/drawing/2014/main" id="{A1C5602C-1C9A-DA8C-2836-3CAA1F8976A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53" y="2174"/>
              <a:ext cx="32" cy="33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4547" name="Oval 2530">
              <a:extLst>
                <a:ext uri="{FF2B5EF4-FFF2-40B4-BE49-F238E27FC236}">
                  <a16:creationId xmlns:a16="http://schemas.microsoft.com/office/drawing/2014/main" id="{87F29D20-04A0-9D92-8511-DA76D65AA37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53" y="2174"/>
              <a:ext cx="32" cy="33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4548" name="Oval 2531">
              <a:extLst>
                <a:ext uri="{FF2B5EF4-FFF2-40B4-BE49-F238E27FC236}">
                  <a16:creationId xmlns:a16="http://schemas.microsoft.com/office/drawing/2014/main" id="{517352DE-3AA7-8BC1-45A8-BB3F5A5D659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53" y="2174"/>
              <a:ext cx="32" cy="33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4549" name="Oval 2532">
              <a:extLst>
                <a:ext uri="{FF2B5EF4-FFF2-40B4-BE49-F238E27FC236}">
                  <a16:creationId xmlns:a16="http://schemas.microsoft.com/office/drawing/2014/main" id="{DDB88262-CE9D-575B-1BB6-B4F8198391F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53" y="2174"/>
              <a:ext cx="32" cy="33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4550" name="Oval 2533">
              <a:extLst>
                <a:ext uri="{FF2B5EF4-FFF2-40B4-BE49-F238E27FC236}">
                  <a16:creationId xmlns:a16="http://schemas.microsoft.com/office/drawing/2014/main" id="{8FD0F512-A15F-C757-74EC-57B55DE569A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53" y="2174"/>
              <a:ext cx="32" cy="33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4551" name="Oval 2534">
              <a:extLst>
                <a:ext uri="{FF2B5EF4-FFF2-40B4-BE49-F238E27FC236}">
                  <a16:creationId xmlns:a16="http://schemas.microsoft.com/office/drawing/2014/main" id="{9C58F755-B457-1499-E6DB-A8DA026A75B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54" y="2174"/>
              <a:ext cx="33" cy="33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4552" name="Oval 2535">
              <a:extLst>
                <a:ext uri="{FF2B5EF4-FFF2-40B4-BE49-F238E27FC236}">
                  <a16:creationId xmlns:a16="http://schemas.microsoft.com/office/drawing/2014/main" id="{9DFBA98A-A28F-7F5E-8E95-302703DDCEF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54" y="2174"/>
              <a:ext cx="33" cy="33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4553" name="Oval 2536">
              <a:extLst>
                <a:ext uri="{FF2B5EF4-FFF2-40B4-BE49-F238E27FC236}">
                  <a16:creationId xmlns:a16="http://schemas.microsoft.com/office/drawing/2014/main" id="{725C4F97-4C7B-D0C0-E552-3E98324345E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54" y="2174"/>
              <a:ext cx="33" cy="33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4554" name="Oval 2537">
              <a:extLst>
                <a:ext uri="{FF2B5EF4-FFF2-40B4-BE49-F238E27FC236}">
                  <a16:creationId xmlns:a16="http://schemas.microsoft.com/office/drawing/2014/main" id="{FD5CBA14-F51B-18FC-DE93-7091F69DF3A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54" y="2174"/>
              <a:ext cx="33" cy="33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4555" name="Oval 2538">
              <a:extLst>
                <a:ext uri="{FF2B5EF4-FFF2-40B4-BE49-F238E27FC236}">
                  <a16:creationId xmlns:a16="http://schemas.microsoft.com/office/drawing/2014/main" id="{B4BF1FFA-80A8-1179-8A57-82A3165543B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56" y="2174"/>
              <a:ext cx="32" cy="33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4556" name="Oval 2539">
              <a:extLst>
                <a:ext uri="{FF2B5EF4-FFF2-40B4-BE49-F238E27FC236}">
                  <a16:creationId xmlns:a16="http://schemas.microsoft.com/office/drawing/2014/main" id="{AF9EBF3E-A28B-5211-E428-3021DD4E6A5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56" y="2174"/>
              <a:ext cx="32" cy="33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4557" name="Oval 2540">
              <a:extLst>
                <a:ext uri="{FF2B5EF4-FFF2-40B4-BE49-F238E27FC236}">
                  <a16:creationId xmlns:a16="http://schemas.microsoft.com/office/drawing/2014/main" id="{FC0480F9-937F-444A-566F-16FD7728D0B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56" y="2174"/>
              <a:ext cx="32" cy="33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4558" name="Oval 2541">
              <a:extLst>
                <a:ext uri="{FF2B5EF4-FFF2-40B4-BE49-F238E27FC236}">
                  <a16:creationId xmlns:a16="http://schemas.microsoft.com/office/drawing/2014/main" id="{E1F1F63D-9E06-013C-2616-B5A5D630D84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56" y="2174"/>
              <a:ext cx="32" cy="33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4559" name="Oval 2542">
              <a:extLst>
                <a:ext uri="{FF2B5EF4-FFF2-40B4-BE49-F238E27FC236}">
                  <a16:creationId xmlns:a16="http://schemas.microsoft.com/office/drawing/2014/main" id="{73BEB0DF-8EF1-220A-334F-7A9031C1C5C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56" y="2174"/>
              <a:ext cx="32" cy="33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4560" name="Oval 2543">
              <a:extLst>
                <a:ext uri="{FF2B5EF4-FFF2-40B4-BE49-F238E27FC236}">
                  <a16:creationId xmlns:a16="http://schemas.microsoft.com/office/drawing/2014/main" id="{A3924B87-6D7B-33E8-A4AC-35784686369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57" y="2173"/>
              <a:ext cx="32" cy="32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4561" name="Oval 2544">
              <a:extLst>
                <a:ext uri="{FF2B5EF4-FFF2-40B4-BE49-F238E27FC236}">
                  <a16:creationId xmlns:a16="http://schemas.microsoft.com/office/drawing/2014/main" id="{7915D93B-0970-6CA8-D977-C141D33C732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57" y="2173"/>
              <a:ext cx="32" cy="32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4562" name="Oval 2545">
              <a:extLst>
                <a:ext uri="{FF2B5EF4-FFF2-40B4-BE49-F238E27FC236}">
                  <a16:creationId xmlns:a16="http://schemas.microsoft.com/office/drawing/2014/main" id="{27EF5CF7-0A79-730E-48C0-5690231CF63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57" y="2173"/>
              <a:ext cx="32" cy="32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4563" name="Oval 2546">
              <a:extLst>
                <a:ext uri="{FF2B5EF4-FFF2-40B4-BE49-F238E27FC236}">
                  <a16:creationId xmlns:a16="http://schemas.microsoft.com/office/drawing/2014/main" id="{426F63D8-29CF-07E3-0E2B-65FD25A4497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57" y="2173"/>
              <a:ext cx="32" cy="32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4564" name="Oval 2547">
              <a:extLst>
                <a:ext uri="{FF2B5EF4-FFF2-40B4-BE49-F238E27FC236}">
                  <a16:creationId xmlns:a16="http://schemas.microsoft.com/office/drawing/2014/main" id="{3A35AFEA-DAFD-2FD5-2DA4-BA3229FBDA3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58" y="2173"/>
              <a:ext cx="33" cy="32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4565" name="Oval 2548">
              <a:extLst>
                <a:ext uri="{FF2B5EF4-FFF2-40B4-BE49-F238E27FC236}">
                  <a16:creationId xmlns:a16="http://schemas.microsoft.com/office/drawing/2014/main" id="{A6491FFE-FF79-FBA0-AE29-FE3EA9FC0AB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58" y="2173"/>
              <a:ext cx="33" cy="32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4566" name="Oval 2549">
              <a:extLst>
                <a:ext uri="{FF2B5EF4-FFF2-40B4-BE49-F238E27FC236}">
                  <a16:creationId xmlns:a16="http://schemas.microsoft.com/office/drawing/2014/main" id="{4A34C528-C6E1-118F-C7E7-81457E8D802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58" y="2173"/>
              <a:ext cx="33" cy="32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4567" name="Oval 2550">
              <a:extLst>
                <a:ext uri="{FF2B5EF4-FFF2-40B4-BE49-F238E27FC236}">
                  <a16:creationId xmlns:a16="http://schemas.microsoft.com/office/drawing/2014/main" id="{99D0F3D3-60CD-1862-14A4-4FE2868C87C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58" y="2173"/>
              <a:ext cx="33" cy="32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4568" name="Oval 2551">
              <a:extLst>
                <a:ext uri="{FF2B5EF4-FFF2-40B4-BE49-F238E27FC236}">
                  <a16:creationId xmlns:a16="http://schemas.microsoft.com/office/drawing/2014/main" id="{12157744-637E-A924-354D-CAA699F0EF1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58" y="2173"/>
              <a:ext cx="33" cy="32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4569" name="Oval 2552">
              <a:extLst>
                <a:ext uri="{FF2B5EF4-FFF2-40B4-BE49-F238E27FC236}">
                  <a16:creationId xmlns:a16="http://schemas.microsoft.com/office/drawing/2014/main" id="{90ECF6DD-3469-E85E-33FD-EFAF430B815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59" y="2173"/>
              <a:ext cx="33" cy="32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4570" name="Oval 2553">
              <a:extLst>
                <a:ext uri="{FF2B5EF4-FFF2-40B4-BE49-F238E27FC236}">
                  <a16:creationId xmlns:a16="http://schemas.microsoft.com/office/drawing/2014/main" id="{529B1BC4-326A-AA63-B7C6-BA386DEFE0C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59" y="2173"/>
              <a:ext cx="33" cy="32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4571" name="Oval 2554">
              <a:extLst>
                <a:ext uri="{FF2B5EF4-FFF2-40B4-BE49-F238E27FC236}">
                  <a16:creationId xmlns:a16="http://schemas.microsoft.com/office/drawing/2014/main" id="{0DF790EA-0782-319C-0FC9-70B610F3394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59" y="2173"/>
              <a:ext cx="33" cy="32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4572" name="Oval 2555">
              <a:extLst>
                <a:ext uri="{FF2B5EF4-FFF2-40B4-BE49-F238E27FC236}">
                  <a16:creationId xmlns:a16="http://schemas.microsoft.com/office/drawing/2014/main" id="{92F4A9E7-7FF2-E19E-1AE5-4FAED5BEF69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59" y="2173"/>
              <a:ext cx="33" cy="32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4573" name="Oval 2556">
              <a:extLst>
                <a:ext uri="{FF2B5EF4-FFF2-40B4-BE49-F238E27FC236}">
                  <a16:creationId xmlns:a16="http://schemas.microsoft.com/office/drawing/2014/main" id="{7C3AE16A-06E7-17E8-FD0B-BBE52833E4F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59" y="2173"/>
              <a:ext cx="33" cy="32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4574" name="Oval 2557">
              <a:extLst>
                <a:ext uri="{FF2B5EF4-FFF2-40B4-BE49-F238E27FC236}">
                  <a16:creationId xmlns:a16="http://schemas.microsoft.com/office/drawing/2014/main" id="{606A2B5C-BEE4-C7B8-3E5F-7C4B10F9C20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61" y="2173"/>
              <a:ext cx="32" cy="32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4575" name="Oval 2558">
              <a:extLst>
                <a:ext uri="{FF2B5EF4-FFF2-40B4-BE49-F238E27FC236}">
                  <a16:creationId xmlns:a16="http://schemas.microsoft.com/office/drawing/2014/main" id="{7FFF1135-BCB4-3C2D-B638-954AE812795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61" y="2173"/>
              <a:ext cx="32" cy="32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4576" name="Oval 2559">
              <a:extLst>
                <a:ext uri="{FF2B5EF4-FFF2-40B4-BE49-F238E27FC236}">
                  <a16:creationId xmlns:a16="http://schemas.microsoft.com/office/drawing/2014/main" id="{6663C46B-370D-612D-D8BF-2A47391BED2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61" y="2173"/>
              <a:ext cx="32" cy="32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4577" name="Oval 2560">
              <a:extLst>
                <a:ext uri="{FF2B5EF4-FFF2-40B4-BE49-F238E27FC236}">
                  <a16:creationId xmlns:a16="http://schemas.microsoft.com/office/drawing/2014/main" id="{2AF4549F-2350-9E73-F3D4-009AF626CBA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61" y="2173"/>
              <a:ext cx="32" cy="32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4578" name="Oval 2561">
              <a:extLst>
                <a:ext uri="{FF2B5EF4-FFF2-40B4-BE49-F238E27FC236}">
                  <a16:creationId xmlns:a16="http://schemas.microsoft.com/office/drawing/2014/main" id="{B8991507-F073-A3DE-A172-F34DA12B786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62" y="2173"/>
              <a:ext cx="33" cy="32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4579" name="Oval 2562">
              <a:extLst>
                <a:ext uri="{FF2B5EF4-FFF2-40B4-BE49-F238E27FC236}">
                  <a16:creationId xmlns:a16="http://schemas.microsoft.com/office/drawing/2014/main" id="{FBF8D018-FDE0-5A72-16AF-1CACBFF3F21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62" y="2173"/>
              <a:ext cx="33" cy="32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4580" name="Oval 2563">
              <a:extLst>
                <a:ext uri="{FF2B5EF4-FFF2-40B4-BE49-F238E27FC236}">
                  <a16:creationId xmlns:a16="http://schemas.microsoft.com/office/drawing/2014/main" id="{900F8EF4-5EBC-4A6B-9774-88EA44A37AF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62" y="2173"/>
              <a:ext cx="33" cy="32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4581" name="Oval 2564">
              <a:extLst>
                <a:ext uri="{FF2B5EF4-FFF2-40B4-BE49-F238E27FC236}">
                  <a16:creationId xmlns:a16="http://schemas.microsoft.com/office/drawing/2014/main" id="{5C98D6EF-2D23-BCFA-EFE6-7B13A8CAA5D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62" y="2173"/>
              <a:ext cx="33" cy="32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4582" name="Oval 2565">
              <a:extLst>
                <a:ext uri="{FF2B5EF4-FFF2-40B4-BE49-F238E27FC236}">
                  <a16:creationId xmlns:a16="http://schemas.microsoft.com/office/drawing/2014/main" id="{B8719B80-DE9F-FB88-5FF2-6A91A0B80D2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62" y="2173"/>
              <a:ext cx="33" cy="32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4583" name="Oval 2566">
              <a:extLst>
                <a:ext uri="{FF2B5EF4-FFF2-40B4-BE49-F238E27FC236}">
                  <a16:creationId xmlns:a16="http://schemas.microsoft.com/office/drawing/2014/main" id="{BA5B8131-975D-5D63-1916-227BB28444F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63" y="2173"/>
              <a:ext cx="33" cy="32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4584" name="Oval 2567">
              <a:extLst>
                <a:ext uri="{FF2B5EF4-FFF2-40B4-BE49-F238E27FC236}">
                  <a16:creationId xmlns:a16="http://schemas.microsoft.com/office/drawing/2014/main" id="{2F21195D-3CF9-8275-0753-EAEB11D099C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63" y="2173"/>
              <a:ext cx="33" cy="32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4585" name="Oval 2568">
              <a:extLst>
                <a:ext uri="{FF2B5EF4-FFF2-40B4-BE49-F238E27FC236}">
                  <a16:creationId xmlns:a16="http://schemas.microsoft.com/office/drawing/2014/main" id="{33909440-464E-738B-9004-D3FD449BFD5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63" y="2173"/>
              <a:ext cx="33" cy="32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4586" name="Oval 2569">
              <a:extLst>
                <a:ext uri="{FF2B5EF4-FFF2-40B4-BE49-F238E27FC236}">
                  <a16:creationId xmlns:a16="http://schemas.microsoft.com/office/drawing/2014/main" id="{3A403FC1-E0AF-23A9-F285-1177A77D064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63" y="2173"/>
              <a:ext cx="33" cy="32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4587" name="Oval 2570">
              <a:extLst>
                <a:ext uri="{FF2B5EF4-FFF2-40B4-BE49-F238E27FC236}">
                  <a16:creationId xmlns:a16="http://schemas.microsoft.com/office/drawing/2014/main" id="{B51AFB73-406B-B210-D4D9-560E76580D7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65" y="2173"/>
              <a:ext cx="32" cy="32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4588" name="Oval 2571">
              <a:extLst>
                <a:ext uri="{FF2B5EF4-FFF2-40B4-BE49-F238E27FC236}">
                  <a16:creationId xmlns:a16="http://schemas.microsoft.com/office/drawing/2014/main" id="{A500BA08-1C5E-8962-EC4B-0CEFFA88BAD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65" y="2173"/>
              <a:ext cx="32" cy="32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4589" name="Oval 2572">
              <a:extLst>
                <a:ext uri="{FF2B5EF4-FFF2-40B4-BE49-F238E27FC236}">
                  <a16:creationId xmlns:a16="http://schemas.microsoft.com/office/drawing/2014/main" id="{1417A5BE-4FC0-8BC2-3CE2-2D1EF1C4BE2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65" y="2173"/>
              <a:ext cx="32" cy="32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4590" name="Oval 2573">
              <a:extLst>
                <a:ext uri="{FF2B5EF4-FFF2-40B4-BE49-F238E27FC236}">
                  <a16:creationId xmlns:a16="http://schemas.microsoft.com/office/drawing/2014/main" id="{490626E9-5864-0548-8D17-CB75B2BF09A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65" y="2173"/>
              <a:ext cx="32" cy="32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4591" name="Oval 2574">
              <a:extLst>
                <a:ext uri="{FF2B5EF4-FFF2-40B4-BE49-F238E27FC236}">
                  <a16:creationId xmlns:a16="http://schemas.microsoft.com/office/drawing/2014/main" id="{E0E5D760-DE0E-D901-12EE-DDAE969B6B7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65" y="2173"/>
              <a:ext cx="32" cy="32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4592" name="Oval 2575">
              <a:extLst>
                <a:ext uri="{FF2B5EF4-FFF2-40B4-BE49-F238E27FC236}">
                  <a16:creationId xmlns:a16="http://schemas.microsoft.com/office/drawing/2014/main" id="{B3997B3D-1C84-45F3-D490-491A592925A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66" y="2173"/>
              <a:ext cx="32" cy="32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4593" name="Oval 2576">
              <a:extLst>
                <a:ext uri="{FF2B5EF4-FFF2-40B4-BE49-F238E27FC236}">
                  <a16:creationId xmlns:a16="http://schemas.microsoft.com/office/drawing/2014/main" id="{230EAB41-F299-20EA-B1F2-6CFF86FA3E8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66" y="2173"/>
              <a:ext cx="32" cy="32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4594" name="Oval 2577">
              <a:extLst>
                <a:ext uri="{FF2B5EF4-FFF2-40B4-BE49-F238E27FC236}">
                  <a16:creationId xmlns:a16="http://schemas.microsoft.com/office/drawing/2014/main" id="{5588711E-3602-3A58-5D73-9A4980B8558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66" y="2173"/>
              <a:ext cx="32" cy="32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4595" name="Oval 2578">
              <a:extLst>
                <a:ext uri="{FF2B5EF4-FFF2-40B4-BE49-F238E27FC236}">
                  <a16:creationId xmlns:a16="http://schemas.microsoft.com/office/drawing/2014/main" id="{D7F1E2F3-80B2-7C46-EF8E-F644EA3293E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66" y="2173"/>
              <a:ext cx="32" cy="32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4596" name="Oval 2579">
              <a:extLst>
                <a:ext uri="{FF2B5EF4-FFF2-40B4-BE49-F238E27FC236}">
                  <a16:creationId xmlns:a16="http://schemas.microsoft.com/office/drawing/2014/main" id="{A1F1D65D-070F-6054-AE57-1C8B122A8BC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66" y="2173"/>
              <a:ext cx="32" cy="32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4597" name="Oval 2580">
              <a:extLst>
                <a:ext uri="{FF2B5EF4-FFF2-40B4-BE49-F238E27FC236}">
                  <a16:creationId xmlns:a16="http://schemas.microsoft.com/office/drawing/2014/main" id="{2C1AFA32-29B0-3E52-B6CB-5EA97BBD166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67" y="2171"/>
              <a:ext cx="33" cy="33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4598" name="Oval 2581">
              <a:extLst>
                <a:ext uri="{FF2B5EF4-FFF2-40B4-BE49-F238E27FC236}">
                  <a16:creationId xmlns:a16="http://schemas.microsoft.com/office/drawing/2014/main" id="{17D07E59-35D6-9942-43AC-3D2111E04B9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67" y="2171"/>
              <a:ext cx="33" cy="33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4599" name="Oval 2582">
              <a:extLst>
                <a:ext uri="{FF2B5EF4-FFF2-40B4-BE49-F238E27FC236}">
                  <a16:creationId xmlns:a16="http://schemas.microsoft.com/office/drawing/2014/main" id="{3963160C-BFF9-F9F9-AC81-533C59F053A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67" y="2171"/>
              <a:ext cx="33" cy="33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4600" name="Oval 2583">
              <a:extLst>
                <a:ext uri="{FF2B5EF4-FFF2-40B4-BE49-F238E27FC236}">
                  <a16:creationId xmlns:a16="http://schemas.microsoft.com/office/drawing/2014/main" id="{9C41AFC1-4036-29AE-64C9-06443986014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67" y="2171"/>
              <a:ext cx="33" cy="33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4601" name="Oval 2584">
              <a:extLst>
                <a:ext uri="{FF2B5EF4-FFF2-40B4-BE49-F238E27FC236}">
                  <a16:creationId xmlns:a16="http://schemas.microsoft.com/office/drawing/2014/main" id="{12FBBA17-38B8-DB4A-E7C7-00CE1A886B4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69" y="2171"/>
              <a:ext cx="32" cy="33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4602" name="Oval 2585">
              <a:extLst>
                <a:ext uri="{FF2B5EF4-FFF2-40B4-BE49-F238E27FC236}">
                  <a16:creationId xmlns:a16="http://schemas.microsoft.com/office/drawing/2014/main" id="{9B8B4A65-CD98-EEF6-166A-000B6AE7FE8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69" y="2171"/>
              <a:ext cx="32" cy="33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4603" name="Oval 2586">
              <a:extLst>
                <a:ext uri="{FF2B5EF4-FFF2-40B4-BE49-F238E27FC236}">
                  <a16:creationId xmlns:a16="http://schemas.microsoft.com/office/drawing/2014/main" id="{A181E5B8-F1A2-7AD0-2145-EB3CD580044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69" y="2171"/>
              <a:ext cx="32" cy="33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4604" name="Oval 2587">
              <a:extLst>
                <a:ext uri="{FF2B5EF4-FFF2-40B4-BE49-F238E27FC236}">
                  <a16:creationId xmlns:a16="http://schemas.microsoft.com/office/drawing/2014/main" id="{8D0134FC-BE70-EF09-B0B7-E24DD6F895E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69" y="2171"/>
              <a:ext cx="32" cy="33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4605" name="Oval 2588">
              <a:extLst>
                <a:ext uri="{FF2B5EF4-FFF2-40B4-BE49-F238E27FC236}">
                  <a16:creationId xmlns:a16="http://schemas.microsoft.com/office/drawing/2014/main" id="{F54FE5A7-14FD-22EF-47B0-2D40D0015D5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69" y="2171"/>
              <a:ext cx="32" cy="33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4606" name="Oval 2589">
              <a:extLst>
                <a:ext uri="{FF2B5EF4-FFF2-40B4-BE49-F238E27FC236}">
                  <a16:creationId xmlns:a16="http://schemas.microsoft.com/office/drawing/2014/main" id="{862D903B-A79A-E8AE-2C2B-ADB2B13D0FE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70" y="2171"/>
              <a:ext cx="32" cy="33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4607" name="Oval 2590">
              <a:extLst>
                <a:ext uri="{FF2B5EF4-FFF2-40B4-BE49-F238E27FC236}">
                  <a16:creationId xmlns:a16="http://schemas.microsoft.com/office/drawing/2014/main" id="{7F58D293-1284-703C-9CD3-BE9CB8C48CC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70" y="2171"/>
              <a:ext cx="32" cy="33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4608" name="Oval 2591">
              <a:extLst>
                <a:ext uri="{FF2B5EF4-FFF2-40B4-BE49-F238E27FC236}">
                  <a16:creationId xmlns:a16="http://schemas.microsoft.com/office/drawing/2014/main" id="{4EDF73F2-B304-D3F7-ABC1-22508BE159A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70" y="2171"/>
              <a:ext cx="32" cy="33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4609" name="Oval 2592">
              <a:extLst>
                <a:ext uri="{FF2B5EF4-FFF2-40B4-BE49-F238E27FC236}">
                  <a16:creationId xmlns:a16="http://schemas.microsoft.com/office/drawing/2014/main" id="{351A0C7C-48FB-FE54-6C06-E6D4EF34743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70" y="2171"/>
              <a:ext cx="32" cy="33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4610" name="Oval 2593">
              <a:extLst>
                <a:ext uri="{FF2B5EF4-FFF2-40B4-BE49-F238E27FC236}">
                  <a16:creationId xmlns:a16="http://schemas.microsoft.com/office/drawing/2014/main" id="{C3301D13-9964-1114-1598-DCC5E961C06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71" y="2171"/>
              <a:ext cx="33" cy="33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4611" name="Oval 2594">
              <a:extLst>
                <a:ext uri="{FF2B5EF4-FFF2-40B4-BE49-F238E27FC236}">
                  <a16:creationId xmlns:a16="http://schemas.microsoft.com/office/drawing/2014/main" id="{2B3A849B-B9E4-5FE2-765C-3C8254B720A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71" y="2171"/>
              <a:ext cx="33" cy="33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4612" name="Oval 2595">
              <a:extLst>
                <a:ext uri="{FF2B5EF4-FFF2-40B4-BE49-F238E27FC236}">
                  <a16:creationId xmlns:a16="http://schemas.microsoft.com/office/drawing/2014/main" id="{F9EEF8FE-3CC2-C405-86CD-6F7116FA186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71" y="2171"/>
              <a:ext cx="33" cy="33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4613" name="Oval 2596">
              <a:extLst>
                <a:ext uri="{FF2B5EF4-FFF2-40B4-BE49-F238E27FC236}">
                  <a16:creationId xmlns:a16="http://schemas.microsoft.com/office/drawing/2014/main" id="{9165DE18-1E88-DFFF-4395-6602AB90CE8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71" y="2171"/>
              <a:ext cx="33" cy="33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4614" name="Oval 2597">
              <a:extLst>
                <a:ext uri="{FF2B5EF4-FFF2-40B4-BE49-F238E27FC236}">
                  <a16:creationId xmlns:a16="http://schemas.microsoft.com/office/drawing/2014/main" id="{E4AAAF6B-852D-1988-442C-166DDE17A1F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71" y="2171"/>
              <a:ext cx="33" cy="33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4615" name="Oval 2598">
              <a:extLst>
                <a:ext uri="{FF2B5EF4-FFF2-40B4-BE49-F238E27FC236}">
                  <a16:creationId xmlns:a16="http://schemas.microsoft.com/office/drawing/2014/main" id="{2B36F77C-E277-A2C2-E2EA-FB66EB59EA8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72" y="2171"/>
              <a:ext cx="33" cy="33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4616" name="Oval 2599">
              <a:extLst>
                <a:ext uri="{FF2B5EF4-FFF2-40B4-BE49-F238E27FC236}">
                  <a16:creationId xmlns:a16="http://schemas.microsoft.com/office/drawing/2014/main" id="{EFF533C5-6152-F950-EC4B-3270DDC8F35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72" y="2171"/>
              <a:ext cx="33" cy="33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4617" name="Oval 2600">
              <a:extLst>
                <a:ext uri="{FF2B5EF4-FFF2-40B4-BE49-F238E27FC236}">
                  <a16:creationId xmlns:a16="http://schemas.microsoft.com/office/drawing/2014/main" id="{8EC9C8C2-6276-AA06-1002-CADCF44086B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72" y="2171"/>
              <a:ext cx="33" cy="33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4618" name="Oval 2601">
              <a:extLst>
                <a:ext uri="{FF2B5EF4-FFF2-40B4-BE49-F238E27FC236}">
                  <a16:creationId xmlns:a16="http://schemas.microsoft.com/office/drawing/2014/main" id="{46CD9314-B68E-E891-4E0D-BCA2B42342A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72" y="2171"/>
              <a:ext cx="33" cy="33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4619" name="Oval 2602">
              <a:extLst>
                <a:ext uri="{FF2B5EF4-FFF2-40B4-BE49-F238E27FC236}">
                  <a16:creationId xmlns:a16="http://schemas.microsoft.com/office/drawing/2014/main" id="{777BAB86-2BFC-C703-1B06-5A8BBE8AFCD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74" y="2171"/>
              <a:ext cx="32" cy="33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4620" name="Oval 2603">
              <a:extLst>
                <a:ext uri="{FF2B5EF4-FFF2-40B4-BE49-F238E27FC236}">
                  <a16:creationId xmlns:a16="http://schemas.microsoft.com/office/drawing/2014/main" id="{F601EC88-E50E-1D7C-5947-4F167E66AE2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74" y="2171"/>
              <a:ext cx="32" cy="33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4621" name="Oval 2604">
              <a:extLst>
                <a:ext uri="{FF2B5EF4-FFF2-40B4-BE49-F238E27FC236}">
                  <a16:creationId xmlns:a16="http://schemas.microsoft.com/office/drawing/2014/main" id="{34463B59-98CA-D06B-9CFE-528B50ACC56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74" y="2170"/>
              <a:ext cx="32" cy="33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4622" name="Oval 2605">
              <a:extLst>
                <a:ext uri="{FF2B5EF4-FFF2-40B4-BE49-F238E27FC236}">
                  <a16:creationId xmlns:a16="http://schemas.microsoft.com/office/drawing/2014/main" id="{9CCE9EDB-BEEC-9750-043D-B0A8CD9D792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74" y="2170"/>
              <a:ext cx="32" cy="33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4623" name="Oval 2606">
              <a:extLst>
                <a:ext uri="{FF2B5EF4-FFF2-40B4-BE49-F238E27FC236}">
                  <a16:creationId xmlns:a16="http://schemas.microsoft.com/office/drawing/2014/main" id="{E9BC888A-B74E-E81B-A470-C8979C97755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74" y="2170"/>
              <a:ext cx="32" cy="33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4624" name="Oval 2607">
              <a:extLst>
                <a:ext uri="{FF2B5EF4-FFF2-40B4-BE49-F238E27FC236}">
                  <a16:creationId xmlns:a16="http://schemas.microsoft.com/office/drawing/2014/main" id="{30E743BE-B8FC-525A-B9F1-18B2257CE1A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75" y="2170"/>
              <a:ext cx="33" cy="33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4625" name="Oval 2608">
              <a:extLst>
                <a:ext uri="{FF2B5EF4-FFF2-40B4-BE49-F238E27FC236}">
                  <a16:creationId xmlns:a16="http://schemas.microsoft.com/office/drawing/2014/main" id="{87201CC8-ADD6-D580-3477-A4488E35F9E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75" y="2170"/>
              <a:ext cx="33" cy="33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4626" name="Oval 2609">
              <a:extLst>
                <a:ext uri="{FF2B5EF4-FFF2-40B4-BE49-F238E27FC236}">
                  <a16:creationId xmlns:a16="http://schemas.microsoft.com/office/drawing/2014/main" id="{51EBB724-2F8E-BC3D-BE20-69D61C82237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75" y="2170"/>
              <a:ext cx="33" cy="33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4627" name="Oval 2610">
              <a:extLst>
                <a:ext uri="{FF2B5EF4-FFF2-40B4-BE49-F238E27FC236}">
                  <a16:creationId xmlns:a16="http://schemas.microsoft.com/office/drawing/2014/main" id="{6FD2DB95-25EE-3419-95D2-2ECE318C43D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75" y="2170"/>
              <a:ext cx="33" cy="33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4628" name="Oval 2611">
              <a:extLst>
                <a:ext uri="{FF2B5EF4-FFF2-40B4-BE49-F238E27FC236}">
                  <a16:creationId xmlns:a16="http://schemas.microsoft.com/office/drawing/2014/main" id="{D92EB792-8FCF-6B7B-82DC-AF35A879101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75" y="2170"/>
              <a:ext cx="33" cy="33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4629" name="Oval 2612">
              <a:extLst>
                <a:ext uri="{FF2B5EF4-FFF2-40B4-BE49-F238E27FC236}">
                  <a16:creationId xmlns:a16="http://schemas.microsoft.com/office/drawing/2014/main" id="{52B838C0-05C7-6C90-BAB2-2BA9B65768B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76" y="2170"/>
              <a:ext cx="33" cy="33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4630" name="Oval 2613">
              <a:extLst>
                <a:ext uri="{FF2B5EF4-FFF2-40B4-BE49-F238E27FC236}">
                  <a16:creationId xmlns:a16="http://schemas.microsoft.com/office/drawing/2014/main" id="{09A806BD-CC72-B7CC-A207-CDEE1E02585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76" y="2170"/>
              <a:ext cx="33" cy="33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4631" name="Oval 2614">
              <a:extLst>
                <a:ext uri="{FF2B5EF4-FFF2-40B4-BE49-F238E27FC236}">
                  <a16:creationId xmlns:a16="http://schemas.microsoft.com/office/drawing/2014/main" id="{085CAF49-353E-BA1F-FAF6-B9477DF23A8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76" y="2170"/>
              <a:ext cx="33" cy="33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4632" name="Oval 2615">
              <a:extLst>
                <a:ext uri="{FF2B5EF4-FFF2-40B4-BE49-F238E27FC236}">
                  <a16:creationId xmlns:a16="http://schemas.microsoft.com/office/drawing/2014/main" id="{0A195E52-EB80-2530-6265-16865836493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76" y="2170"/>
              <a:ext cx="33" cy="33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4633" name="Oval 2616">
              <a:extLst>
                <a:ext uri="{FF2B5EF4-FFF2-40B4-BE49-F238E27FC236}">
                  <a16:creationId xmlns:a16="http://schemas.microsoft.com/office/drawing/2014/main" id="{0A7A8C44-2667-5B4F-BFB3-969BC0C110D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78" y="2170"/>
              <a:ext cx="32" cy="33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</p:grpSp>
      <p:grpSp>
        <p:nvGrpSpPr>
          <p:cNvPr id="20" name="Group 2818">
            <a:extLst>
              <a:ext uri="{FF2B5EF4-FFF2-40B4-BE49-F238E27FC236}">
                <a16:creationId xmlns:a16="http://schemas.microsoft.com/office/drawing/2014/main" id="{6659B252-1BA3-FB15-041C-B8E4FA951140}"/>
              </a:ext>
            </a:extLst>
          </p:cNvPr>
          <p:cNvGrpSpPr>
            <a:grpSpLocks/>
          </p:cNvGrpSpPr>
          <p:nvPr/>
        </p:nvGrpSpPr>
        <p:grpSpPr bwMode="auto">
          <a:xfrm>
            <a:off x="5362576" y="3430588"/>
            <a:ext cx="139700" cy="66675"/>
            <a:chOff x="3378" y="2161"/>
            <a:chExt cx="88" cy="42"/>
          </a:xfrm>
        </p:grpSpPr>
        <p:sp>
          <p:nvSpPr>
            <p:cNvPr id="4234" name="Oval 2618">
              <a:extLst>
                <a:ext uri="{FF2B5EF4-FFF2-40B4-BE49-F238E27FC236}">
                  <a16:creationId xmlns:a16="http://schemas.microsoft.com/office/drawing/2014/main" id="{0D597121-B624-61E8-2080-BFC23131127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78" y="2170"/>
              <a:ext cx="32" cy="33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4235" name="Oval 2619">
              <a:extLst>
                <a:ext uri="{FF2B5EF4-FFF2-40B4-BE49-F238E27FC236}">
                  <a16:creationId xmlns:a16="http://schemas.microsoft.com/office/drawing/2014/main" id="{9A2A2054-A5E4-97B7-DA4C-6D598639ED4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78" y="2170"/>
              <a:ext cx="32" cy="33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4236" name="Oval 2620">
              <a:extLst>
                <a:ext uri="{FF2B5EF4-FFF2-40B4-BE49-F238E27FC236}">
                  <a16:creationId xmlns:a16="http://schemas.microsoft.com/office/drawing/2014/main" id="{B16570F5-5161-9CC0-FE9C-04C983A533F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78" y="2170"/>
              <a:ext cx="32" cy="33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4237" name="Oval 2621">
              <a:extLst>
                <a:ext uri="{FF2B5EF4-FFF2-40B4-BE49-F238E27FC236}">
                  <a16:creationId xmlns:a16="http://schemas.microsoft.com/office/drawing/2014/main" id="{DA4B074F-9C37-AAD1-8A62-6BCC844CB46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78" y="2170"/>
              <a:ext cx="32" cy="33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4238" name="Oval 2622">
              <a:extLst>
                <a:ext uri="{FF2B5EF4-FFF2-40B4-BE49-F238E27FC236}">
                  <a16:creationId xmlns:a16="http://schemas.microsoft.com/office/drawing/2014/main" id="{552EC611-B50F-2071-4886-FE2D1922888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79" y="2170"/>
              <a:ext cx="32" cy="33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4239" name="Oval 2623">
              <a:extLst>
                <a:ext uri="{FF2B5EF4-FFF2-40B4-BE49-F238E27FC236}">
                  <a16:creationId xmlns:a16="http://schemas.microsoft.com/office/drawing/2014/main" id="{588A703C-574F-AC7A-E5B0-10BE3FB97B7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79" y="2170"/>
              <a:ext cx="32" cy="33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4240" name="Oval 2624">
              <a:extLst>
                <a:ext uri="{FF2B5EF4-FFF2-40B4-BE49-F238E27FC236}">
                  <a16:creationId xmlns:a16="http://schemas.microsoft.com/office/drawing/2014/main" id="{CE107DBD-A8F8-AAB0-3513-183F0E2F922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79" y="2170"/>
              <a:ext cx="32" cy="33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4241" name="Oval 2625">
              <a:extLst>
                <a:ext uri="{FF2B5EF4-FFF2-40B4-BE49-F238E27FC236}">
                  <a16:creationId xmlns:a16="http://schemas.microsoft.com/office/drawing/2014/main" id="{6D28C4F1-F993-DB58-AEE3-D3A3EA1A378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79" y="2170"/>
              <a:ext cx="32" cy="33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4242" name="Oval 2626">
              <a:extLst>
                <a:ext uri="{FF2B5EF4-FFF2-40B4-BE49-F238E27FC236}">
                  <a16:creationId xmlns:a16="http://schemas.microsoft.com/office/drawing/2014/main" id="{11355F5B-A247-B12A-C1E7-6227F68D116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80" y="2170"/>
              <a:ext cx="33" cy="33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4243" name="Oval 2627">
              <a:extLst>
                <a:ext uri="{FF2B5EF4-FFF2-40B4-BE49-F238E27FC236}">
                  <a16:creationId xmlns:a16="http://schemas.microsoft.com/office/drawing/2014/main" id="{35C8D119-5BC6-8341-89A7-A1DD1880FB3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80" y="2170"/>
              <a:ext cx="33" cy="33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4244" name="Oval 2628">
              <a:extLst>
                <a:ext uri="{FF2B5EF4-FFF2-40B4-BE49-F238E27FC236}">
                  <a16:creationId xmlns:a16="http://schemas.microsoft.com/office/drawing/2014/main" id="{5C889789-0630-216F-943B-DB3224F7E08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80" y="2169"/>
              <a:ext cx="33" cy="32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4245" name="Oval 2629">
              <a:extLst>
                <a:ext uri="{FF2B5EF4-FFF2-40B4-BE49-F238E27FC236}">
                  <a16:creationId xmlns:a16="http://schemas.microsoft.com/office/drawing/2014/main" id="{1EA4476C-C9AB-0079-A8A4-721FE78C741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80" y="2169"/>
              <a:ext cx="33" cy="32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4246" name="Oval 2630">
              <a:extLst>
                <a:ext uri="{FF2B5EF4-FFF2-40B4-BE49-F238E27FC236}">
                  <a16:creationId xmlns:a16="http://schemas.microsoft.com/office/drawing/2014/main" id="{7D781D7B-2888-02A7-93B3-D8237735CCF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80" y="2169"/>
              <a:ext cx="33" cy="32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4247" name="Oval 2631">
              <a:extLst>
                <a:ext uri="{FF2B5EF4-FFF2-40B4-BE49-F238E27FC236}">
                  <a16:creationId xmlns:a16="http://schemas.microsoft.com/office/drawing/2014/main" id="{51C5EBA0-D390-FED9-01D1-0197763ADC9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82" y="2169"/>
              <a:ext cx="32" cy="32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4248" name="Oval 2632">
              <a:extLst>
                <a:ext uri="{FF2B5EF4-FFF2-40B4-BE49-F238E27FC236}">
                  <a16:creationId xmlns:a16="http://schemas.microsoft.com/office/drawing/2014/main" id="{74DE178B-54ED-17C1-44B6-3E962F1C35D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82" y="2169"/>
              <a:ext cx="32" cy="32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4249" name="Oval 2633">
              <a:extLst>
                <a:ext uri="{FF2B5EF4-FFF2-40B4-BE49-F238E27FC236}">
                  <a16:creationId xmlns:a16="http://schemas.microsoft.com/office/drawing/2014/main" id="{88018099-9E44-0DDE-55FD-0280248D135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82" y="2169"/>
              <a:ext cx="32" cy="32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4250" name="Oval 2634">
              <a:extLst>
                <a:ext uri="{FF2B5EF4-FFF2-40B4-BE49-F238E27FC236}">
                  <a16:creationId xmlns:a16="http://schemas.microsoft.com/office/drawing/2014/main" id="{377A371E-ACFB-A688-0954-02DC011CF80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82" y="2169"/>
              <a:ext cx="32" cy="32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4251" name="Oval 2635">
              <a:extLst>
                <a:ext uri="{FF2B5EF4-FFF2-40B4-BE49-F238E27FC236}">
                  <a16:creationId xmlns:a16="http://schemas.microsoft.com/office/drawing/2014/main" id="{7DEDE570-4FE8-35D3-DF1F-D5528860B0C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82" y="2169"/>
              <a:ext cx="32" cy="32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4252" name="Oval 2636">
              <a:extLst>
                <a:ext uri="{FF2B5EF4-FFF2-40B4-BE49-F238E27FC236}">
                  <a16:creationId xmlns:a16="http://schemas.microsoft.com/office/drawing/2014/main" id="{8407292B-9B7E-E4F2-8CB4-213FB7ECC64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83" y="2169"/>
              <a:ext cx="32" cy="32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4253" name="Oval 2637">
              <a:extLst>
                <a:ext uri="{FF2B5EF4-FFF2-40B4-BE49-F238E27FC236}">
                  <a16:creationId xmlns:a16="http://schemas.microsoft.com/office/drawing/2014/main" id="{926D2461-4042-F5EB-680E-E285D1CA047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83" y="2169"/>
              <a:ext cx="32" cy="32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4254" name="Oval 2638">
              <a:extLst>
                <a:ext uri="{FF2B5EF4-FFF2-40B4-BE49-F238E27FC236}">
                  <a16:creationId xmlns:a16="http://schemas.microsoft.com/office/drawing/2014/main" id="{370E0F05-C5D4-397A-3947-B9BB6FD6EFC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83" y="2169"/>
              <a:ext cx="32" cy="32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4255" name="Oval 2639">
              <a:extLst>
                <a:ext uri="{FF2B5EF4-FFF2-40B4-BE49-F238E27FC236}">
                  <a16:creationId xmlns:a16="http://schemas.microsoft.com/office/drawing/2014/main" id="{D8FA1F97-529B-4A4B-AADF-2003CB21DEB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83" y="2169"/>
              <a:ext cx="32" cy="32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4256" name="Oval 2640">
              <a:extLst>
                <a:ext uri="{FF2B5EF4-FFF2-40B4-BE49-F238E27FC236}">
                  <a16:creationId xmlns:a16="http://schemas.microsoft.com/office/drawing/2014/main" id="{E25636A1-F6C7-F578-6D0C-E2EF360580E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84" y="2169"/>
              <a:ext cx="33" cy="32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4257" name="Oval 2641">
              <a:extLst>
                <a:ext uri="{FF2B5EF4-FFF2-40B4-BE49-F238E27FC236}">
                  <a16:creationId xmlns:a16="http://schemas.microsoft.com/office/drawing/2014/main" id="{024797BC-5F36-048A-3DF9-04DFB391329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84" y="2169"/>
              <a:ext cx="33" cy="32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4258" name="Oval 2642">
              <a:extLst>
                <a:ext uri="{FF2B5EF4-FFF2-40B4-BE49-F238E27FC236}">
                  <a16:creationId xmlns:a16="http://schemas.microsoft.com/office/drawing/2014/main" id="{45227732-F082-E7C1-2276-C3D8BC228B1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84" y="2169"/>
              <a:ext cx="33" cy="32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4259" name="Oval 2643">
              <a:extLst>
                <a:ext uri="{FF2B5EF4-FFF2-40B4-BE49-F238E27FC236}">
                  <a16:creationId xmlns:a16="http://schemas.microsoft.com/office/drawing/2014/main" id="{E2A970DC-BB17-3004-F5B1-9F19F9B3EC4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84" y="2169"/>
              <a:ext cx="33" cy="32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4260" name="Oval 2644">
              <a:extLst>
                <a:ext uri="{FF2B5EF4-FFF2-40B4-BE49-F238E27FC236}">
                  <a16:creationId xmlns:a16="http://schemas.microsoft.com/office/drawing/2014/main" id="{647EC826-7D22-39D7-4A2A-96BB0E13DBD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84" y="2169"/>
              <a:ext cx="33" cy="32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4261" name="Oval 2645">
              <a:extLst>
                <a:ext uri="{FF2B5EF4-FFF2-40B4-BE49-F238E27FC236}">
                  <a16:creationId xmlns:a16="http://schemas.microsoft.com/office/drawing/2014/main" id="{56DE1B72-969B-2C96-657A-4E3AE192BAD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85" y="2169"/>
              <a:ext cx="33" cy="32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4262" name="Oval 2646">
              <a:extLst>
                <a:ext uri="{FF2B5EF4-FFF2-40B4-BE49-F238E27FC236}">
                  <a16:creationId xmlns:a16="http://schemas.microsoft.com/office/drawing/2014/main" id="{E7196C86-C1E0-2699-EDD8-AAF38241987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85" y="2169"/>
              <a:ext cx="33" cy="32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4263" name="Oval 2647">
              <a:extLst>
                <a:ext uri="{FF2B5EF4-FFF2-40B4-BE49-F238E27FC236}">
                  <a16:creationId xmlns:a16="http://schemas.microsoft.com/office/drawing/2014/main" id="{5CA103F4-4E40-78B4-D922-C2177B2388F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85" y="2169"/>
              <a:ext cx="33" cy="32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4264" name="Oval 2648">
              <a:extLst>
                <a:ext uri="{FF2B5EF4-FFF2-40B4-BE49-F238E27FC236}">
                  <a16:creationId xmlns:a16="http://schemas.microsoft.com/office/drawing/2014/main" id="{D06F2AD0-0F38-A1C6-056E-30E94E22A21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85" y="2169"/>
              <a:ext cx="33" cy="32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4265" name="Oval 2649">
              <a:extLst>
                <a:ext uri="{FF2B5EF4-FFF2-40B4-BE49-F238E27FC236}">
                  <a16:creationId xmlns:a16="http://schemas.microsoft.com/office/drawing/2014/main" id="{F5D2F885-EC7F-F109-7D27-DA82A115B9D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85" y="2169"/>
              <a:ext cx="33" cy="32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4266" name="Oval 2650">
              <a:extLst>
                <a:ext uri="{FF2B5EF4-FFF2-40B4-BE49-F238E27FC236}">
                  <a16:creationId xmlns:a16="http://schemas.microsoft.com/office/drawing/2014/main" id="{84569CCF-6F61-F8A7-2BE1-D4AF5B1CBB6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87" y="2169"/>
              <a:ext cx="32" cy="32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4267" name="Oval 2651">
              <a:extLst>
                <a:ext uri="{FF2B5EF4-FFF2-40B4-BE49-F238E27FC236}">
                  <a16:creationId xmlns:a16="http://schemas.microsoft.com/office/drawing/2014/main" id="{42EB4759-6DAF-2CE6-E95A-4236ECD0521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87" y="2169"/>
              <a:ext cx="32" cy="32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4268" name="Oval 2652">
              <a:extLst>
                <a:ext uri="{FF2B5EF4-FFF2-40B4-BE49-F238E27FC236}">
                  <a16:creationId xmlns:a16="http://schemas.microsoft.com/office/drawing/2014/main" id="{0E709794-6F46-4300-5F6B-066B189B22D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87" y="2169"/>
              <a:ext cx="32" cy="32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4269" name="Oval 2653">
              <a:extLst>
                <a:ext uri="{FF2B5EF4-FFF2-40B4-BE49-F238E27FC236}">
                  <a16:creationId xmlns:a16="http://schemas.microsoft.com/office/drawing/2014/main" id="{F0A3D167-FC07-7F57-1A57-95FEC31C53C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87" y="2169"/>
              <a:ext cx="32" cy="32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4270" name="Oval 2654">
              <a:extLst>
                <a:ext uri="{FF2B5EF4-FFF2-40B4-BE49-F238E27FC236}">
                  <a16:creationId xmlns:a16="http://schemas.microsoft.com/office/drawing/2014/main" id="{F57C1323-CDAC-003A-79E6-C214C60E238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88" y="2169"/>
              <a:ext cx="33" cy="32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4271" name="Oval 2655">
              <a:extLst>
                <a:ext uri="{FF2B5EF4-FFF2-40B4-BE49-F238E27FC236}">
                  <a16:creationId xmlns:a16="http://schemas.microsoft.com/office/drawing/2014/main" id="{DB62DC6B-24D0-7488-3F69-F08B61DC9A2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88" y="2168"/>
              <a:ext cx="33" cy="32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4272" name="Oval 2656">
              <a:extLst>
                <a:ext uri="{FF2B5EF4-FFF2-40B4-BE49-F238E27FC236}">
                  <a16:creationId xmlns:a16="http://schemas.microsoft.com/office/drawing/2014/main" id="{AAE3B667-0971-682B-1E29-35B4FE367E2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88" y="2168"/>
              <a:ext cx="33" cy="32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4273" name="Oval 2657">
              <a:extLst>
                <a:ext uri="{FF2B5EF4-FFF2-40B4-BE49-F238E27FC236}">
                  <a16:creationId xmlns:a16="http://schemas.microsoft.com/office/drawing/2014/main" id="{B235EDC8-0697-582B-8275-14BE9E99A4A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88" y="2168"/>
              <a:ext cx="33" cy="32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4274" name="Oval 2658">
              <a:extLst>
                <a:ext uri="{FF2B5EF4-FFF2-40B4-BE49-F238E27FC236}">
                  <a16:creationId xmlns:a16="http://schemas.microsoft.com/office/drawing/2014/main" id="{386D7BFF-5C97-26C9-4772-3C4D122F2BC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88" y="2168"/>
              <a:ext cx="33" cy="32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4275" name="Oval 2659">
              <a:extLst>
                <a:ext uri="{FF2B5EF4-FFF2-40B4-BE49-F238E27FC236}">
                  <a16:creationId xmlns:a16="http://schemas.microsoft.com/office/drawing/2014/main" id="{D2436086-2F0D-9B2A-D83A-E3A76D6E3E6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89" y="2168"/>
              <a:ext cx="33" cy="32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4276" name="Oval 2660">
              <a:extLst>
                <a:ext uri="{FF2B5EF4-FFF2-40B4-BE49-F238E27FC236}">
                  <a16:creationId xmlns:a16="http://schemas.microsoft.com/office/drawing/2014/main" id="{207508BB-DB07-0D74-18C3-CD4574E40A1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89" y="2168"/>
              <a:ext cx="33" cy="32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4277" name="Oval 2661">
              <a:extLst>
                <a:ext uri="{FF2B5EF4-FFF2-40B4-BE49-F238E27FC236}">
                  <a16:creationId xmlns:a16="http://schemas.microsoft.com/office/drawing/2014/main" id="{DA2F5C91-C343-47E8-3DDC-FE245ADA94E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89" y="2168"/>
              <a:ext cx="33" cy="32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4278" name="Oval 2662">
              <a:extLst>
                <a:ext uri="{FF2B5EF4-FFF2-40B4-BE49-F238E27FC236}">
                  <a16:creationId xmlns:a16="http://schemas.microsoft.com/office/drawing/2014/main" id="{28234EF5-AF9D-F05D-1C6B-6FB764C0990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89" y="2168"/>
              <a:ext cx="33" cy="32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4279" name="Oval 2663">
              <a:extLst>
                <a:ext uri="{FF2B5EF4-FFF2-40B4-BE49-F238E27FC236}">
                  <a16:creationId xmlns:a16="http://schemas.microsoft.com/office/drawing/2014/main" id="{DA03DBE7-C3FA-74DA-4BDB-3DB2F25514B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91" y="2168"/>
              <a:ext cx="32" cy="32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4280" name="Oval 2664">
              <a:extLst>
                <a:ext uri="{FF2B5EF4-FFF2-40B4-BE49-F238E27FC236}">
                  <a16:creationId xmlns:a16="http://schemas.microsoft.com/office/drawing/2014/main" id="{93AE35C1-EAED-1B45-7DE2-2CBEB0B6775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91" y="2168"/>
              <a:ext cx="32" cy="32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4281" name="Oval 2665">
              <a:extLst>
                <a:ext uri="{FF2B5EF4-FFF2-40B4-BE49-F238E27FC236}">
                  <a16:creationId xmlns:a16="http://schemas.microsoft.com/office/drawing/2014/main" id="{FC08C606-F00B-A171-E31F-112F4DF8EED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91" y="2168"/>
              <a:ext cx="32" cy="32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4282" name="Oval 2666">
              <a:extLst>
                <a:ext uri="{FF2B5EF4-FFF2-40B4-BE49-F238E27FC236}">
                  <a16:creationId xmlns:a16="http://schemas.microsoft.com/office/drawing/2014/main" id="{47B3F338-5717-B0EB-FCF5-C3717640E64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91" y="2168"/>
              <a:ext cx="32" cy="32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4283" name="Oval 2667">
              <a:extLst>
                <a:ext uri="{FF2B5EF4-FFF2-40B4-BE49-F238E27FC236}">
                  <a16:creationId xmlns:a16="http://schemas.microsoft.com/office/drawing/2014/main" id="{177301C0-E172-F794-5A49-0D6782C7874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91" y="2168"/>
              <a:ext cx="32" cy="32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4284" name="Oval 2668">
              <a:extLst>
                <a:ext uri="{FF2B5EF4-FFF2-40B4-BE49-F238E27FC236}">
                  <a16:creationId xmlns:a16="http://schemas.microsoft.com/office/drawing/2014/main" id="{33F547AD-350B-DA56-37DC-44ED14D0775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92" y="2168"/>
              <a:ext cx="32" cy="32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4285" name="Oval 2669">
              <a:extLst>
                <a:ext uri="{FF2B5EF4-FFF2-40B4-BE49-F238E27FC236}">
                  <a16:creationId xmlns:a16="http://schemas.microsoft.com/office/drawing/2014/main" id="{E64A82DD-88FA-112B-17E6-9BBD5549EBC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92" y="2168"/>
              <a:ext cx="32" cy="32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4286" name="Oval 2670">
              <a:extLst>
                <a:ext uri="{FF2B5EF4-FFF2-40B4-BE49-F238E27FC236}">
                  <a16:creationId xmlns:a16="http://schemas.microsoft.com/office/drawing/2014/main" id="{E5BD6D24-DD2C-ADF4-5142-76ADF197ACF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92" y="2168"/>
              <a:ext cx="32" cy="32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4287" name="Oval 2671">
              <a:extLst>
                <a:ext uri="{FF2B5EF4-FFF2-40B4-BE49-F238E27FC236}">
                  <a16:creationId xmlns:a16="http://schemas.microsoft.com/office/drawing/2014/main" id="{F478C7D9-9DE9-C7DB-651A-1324B9EC57A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92" y="2168"/>
              <a:ext cx="32" cy="32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4288" name="Oval 2672">
              <a:extLst>
                <a:ext uri="{FF2B5EF4-FFF2-40B4-BE49-F238E27FC236}">
                  <a16:creationId xmlns:a16="http://schemas.microsoft.com/office/drawing/2014/main" id="{A8A1923E-D9D2-83CE-4ECD-A3ED7FD70BB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92" y="2168"/>
              <a:ext cx="32" cy="32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4289" name="Oval 2673">
              <a:extLst>
                <a:ext uri="{FF2B5EF4-FFF2-40B4-BE49-F238E27FC236}">
                  <a16:creationId xmlns:a16="http://schemas.microsoft.com/office/drawing/2014/main" id="{C4359844-016D-255F-89F4-F0E05B63BF1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93" y="2168"/>
              <a:ext cx="33" cy="32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4290" name="Oval 2674">
              <a:extLst>
                <a:ext uri="{FF2B5EF4-FFF2-40B4-BE49-F238E27FC236}">
                  <a16:creationId xmlns:a16="http://schemas.microsoft.com/office/drawing/2014/main" id="{1EA4CFE2-37A7-6F04-1DCC-2566783385A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93" y="2168"/>
              <a:ext cx="33" cy="32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4291" name="Oval 2675">
              <a:extLst>
                <a:ext uri="{FF2B5EF4-FFF2-40B4-BE49-F238E27FC236}">
                  <a16:creationId xmlns:a16="http://schemas.microsoft.com/office/drawing/2014/main" id="{F26C0246-CE0B-161C-3DE3-100F77E6768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93" y="2168"/>
              <a:ext cx="33" cy="32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4292" name="Oval 2676">
              <a:extLst>
                <a:ext uri="{FF2B5EF4-FFF2-40B4-BE49-F238E27FC236}">
                  <a16:creationId xmlns:a16="http://schemas.microsoft.com/office/drawing/2014/main" id="{7645D077-2CCE-0A6D-BA38-1DA3D5B891C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93" y="2168"/>
              <a:ext cx="33" cy="32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4293" name="Oval 2677">
              <a:extLst>
                <a:ext uri="{FF2B5EF4-FFF2-40B4-BE49-F238E27FC236}">
                  <a16:creationId xmlns:a16="http://schemas.microsoft.com/office/drawing/2014/main" id="{1C41445C-97BA-247F-CB1B-EDDAF2ADE56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95" y="2168"/>
              <a:ext cx="32" cy="32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4294" name="Oval 2678">
              <a:extLst>
                <a:ext uri="{FF2B5EF4-FFF2-40B4-BE49-F238E27FC236}">
                  <a16:creationId xmlns:a16="http://schemas.microsoft.com/office/drawing/2014/main" id="{F04A603E-7F5D-4C52-1821-6C04DE0D744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95" y="2168"/>
              <a:ext cx="32" cy="32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4295" name="Oval 2679">
              <a:extLst>
                <a:ext uri="{FF2B5EF4-FFF2-40B4-BE49-F238E27FC236}">
                  <a16:creationId xmlns:a16="http://schemas.microsoft.com/office/drawing/2014/main" id="{CB8BA0BA-D935-C968-62BB-ADF729DC3F8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95" y="2168"/>
              <a:ext cx="32" cy="32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4296" name="Oval 2680">
              <a:extLst>
                <a:ext uri="{FF2B5EF4-FFF2-40B4-BE49-F238E27FC236}">
                  <a16:creationId xmlns:a16="http://schemas.microsoft.com/office/drawing/2014/main" id="{3E3A1839-CD01-3C22-7EE0-0F48DB4A2AB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95" y="2168"/>
              <a:ext cx="32" cy="32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4297" name="Oval 2681">
              <a:extLst>
                <a:ext uri="{FF2B5EF4-FFF2-40B4-BE49-F238E27FC236}">
                  <a16:creationId xmlns:a16="http://schemas.microsoft.com/office/drawing/2014/main" id="{28A2B420-F5CC-2F21-8924-7BBC58E1853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95" y="2168"/>
              <a:ext cx="32" cy="32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4298" name="Oval 2682">
              <a:extLst>
                <a:ext uri="{FF2B5EF4-FFF2-40B4-BE49-F238E27FC236}">
                  <a16:creationId xmlns:a16="http://schemas.microsoft.com/office/drawing/2014/main" id="{CC629F27-B7BD-26AC-3D77-B123EE30953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96" y="2168"/>
              <a:ext cx="32" cy="32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4299" name="Oval 2683">
              <a:extLst>
                <a:ext uri="{FF2B5EF4-FFF2-40B4-BE49-F238E27FC236}">
                  <a16:creationId xmlns:a16="http://schemas.microsoft.com/office/drawing/2014/main" id="{FBBB8A8C-D5C0-B258-7F69-0E16324FC20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96" y="2166"/>
              <a:ext cx="32" cy="33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4300" name="Oval 2684">
              <a:extLst>
                <a:ext uri="{FF2B5EF4-FFF2-40B4-BE49-F238E27FC236}">
                  <a16:creationId xmlns:a16="http://schemas.microsoft.com/office/drawing/2014/main" id="{10B69091-28D7-0695-F6EA-7C71BAFE83F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96" y="2166"/>
              <a:ext cx="32" cy="33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4301" name="Oval 2685">
              <a:extLst>
                <a:ext uri="{FF2B5EF4-FFF2-40B4-BE49-F238E27FC236}">
                  <a16:creationId xmlns:a16="http://schemas.microsoft.com/office/drawing/2014/main" id="{9397D6CF-A4FE-77E2-61EA-171079E4690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96" y="2166"/>
              <a:ext cx="32" cy="33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4302" name="Oval 2686">
              <a:extLst>
                <a:ext uri="{FF2B5EF4-FFF2-40B4-BE49-F238E27FC236}">
                  <a16:creationId xmlns:a16="http://schemas.microsoft.com/office/drawing/2014/main" id="{3DA1D793-1899-C89E-89D5-79A74659D90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96" y="2166"/>
              <a:ext cx="32" cy="33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4303" name="Oval 2687">
              <a:extLst>
                <a:ext uri="{FF2B5EF4-FFF2-40B4-BE49-F238E27FC236}">
                  <a16:creationId xmlns:a16="http://schemas.microsoft.com/office/drawing/2014/main" id="{06C10B16-86CC-0142-7DCE-2DE46814743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97" y="2166"/>
              <a:ext cx="33" cy="33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4304" name="Oval 2688">
              <a:extLst>
                <a:ext uri="{FF2B5EF4-FFF2-40B4-BE49-F238E27FC236}">
                  <a16:creationId xmlns:a16="http://schemas.microsoft.com/office/drawing/2014/main" id="{877BE798-8C62-7302-502D-E53A8881139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97" y="2166"/>
              <a:ext cx="33" cy="33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4305" name="Oval 2689">
              <a:extLst>
                <a:ext uri="{FF2B5EF4-FFF2-40B4-BE49-F238E27FC236}">
                  <a16:creationId xmlns:a16="http://schemas.microsoft.com/office/drawing/2014/main" id="{D01158C7-F466-F1FC-331A-D969336C1F0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97" y="2166"/>
              <a:ext cx="33" cy="33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4306" name="Oval 2690">
              <a:extLst>
                <a:ext uri="{FF2B5EF4-FFF2-40B4-BE49-F238E27FC236}">
                  <a16:creationId xmlns:a16="http://schemas.microsoft.com/office/drawing/2014/main" id="{A909DB49-9087-0684-9F53-5E63BD5629D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97" y="2166"/>
              <a:ext cx="33" cy="33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4307" name="Oval 2691">
              <a:extLst>
                <a:ext uri="{FF2B5EF4-FFF2-40B4-BE49-F238E27FC236}">
                  <a16:creationId xmlns:a16="http://schemas.microsoft.com/office/drawing/2014/main" id="{612CEA63-B56C-BCA2-AD38-D9BAF2A8142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98" y="2166"/>
              <a:ext cx="33" cy="33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4308" name="Oval 2692">
              <a:extLst>
                <a:ext uri="{FF2B5EF4-FFF2-40B4-BE49-F238E27FC236}">
                  <a16:creationId xmlns:a16="http://schemas.microsoft.com/office/drawing/2014/main" id="{C5700759-F12B-F438-4050-0ED01B8C3A8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98" y="2166"/>
              <a:ext cx="33" cy="33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4309" name="Oval 2693">
              <a:extLst>
                <a:ext uri="{FF2B5EF4-FFF2-40B4-BE49-F238E27FC236}">
                  <a16:creationId xmlns:a16="http://schemas.microsoft.com/office/drawing/2014/main" id="{7E32740B-2129-94C2-0501-5B2FB50AC67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98" y="2166"/>
              <a:ext cx="33" cy="33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4310" name="Oval 2694">
              <a:extLst>
                <a:ext uri="{FF2B5EF4-FFF2-40B4-BE49-F238E27FC236}">
                  <a16:creationId xmlns:a16="http://schemas.microsoft.com/office/drawing/2014/main" id="{B08D6B0B-03E2-1432-A554-CF87FCAB36D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98" y="2166"/>
              <a:ext cx="33" cy="33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4311" name="Oval 2695">
              <a:extLst>
                <a:ext uri="{FF2B5EF4-FFF2-40B4-BE49-F238E27FC236}">
                  <a16:creationId xmlns:a16="http://schemas.microsoft.com/office/drawing/2014/main" id="{BA6C29C0-08D9-3203-0DD9-16246E78460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98" y="2166"/>
              <a:ext cx="33" cy="33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4312" name="Oval 2696">
              <a:extLst>
                <a:ext uri="{FF2B5EF4-FFF2-40B4-BE49-F238E27FC236}">
                  <a16:creationId xmlns:a16="http://schemas.microsoft.com/office/drawing/2014/main" id="{13E09442-3E00-A690-08A3-28759565F6A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00" y="2166"/>
              <a:ext cx="32" cy="33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4313" name="Oval 2697">
              <a:extLst>
                <a:ext uri="{FF2B5EF4-FFF2-40B4-BE49-F238E27FC236}">
                  <a16:creationId xmlns:a16="http://schemas.microsoft.com/office/drawing/2014/main" id="{CD0C80C6-D8BE-4B65-A6F5-B1F6327C370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00" y="2166"/>
              <a:ext cx="32" cy="33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4314" name="Oval 2698">
              <a:extLst>
                <a:ext uri="{FF2B5EF4-FFF2-40B4-BE49-F238E27FC236}">
                  <a16:creationId xmlns:a16="http://schemas.microsoft.com/office/drawing/2014/main" id="{2A712AA5-3C54-C092-EBAF-4F0B73BC398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00" y="2166"/>
              <a:ext cx="32" cy="33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4315" name="Oval 2699">
              <a:extLst>
                <a:ext uri="{FF2B5EF4-FFF2-40B4-BE49-F238E27FC236}">
                  <a16:creationId xmlns:a16="http://schemas.microsoft.com/office/drawing/2014/main" id="{1FC8E23A-75FA-DA67-3F57-8D7A72EFB40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00" y="2166"/>
              <a:ext cx="32" cy="33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4316" name="Oval 2700">
              <a:extLst>
                <a:ext uri="{FF2B5EF4-FFF2-40B4-BE49-F238E27FC236}">
                  <a16:creationId xmlns:a16="http://schemas.microsoft.com/office/drawing/2014/main" id="{1ACC29AF-E9C8-AD6F-5A65-EC82919D039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00" y="2166"/>
              <a:ext cx="32" cy="33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4317" name="Oval 2701">
              <a:extLst>
                <a:ext uri="{FF2B5EF4-FFF2-40B4-BE49-F238E27FC236}">
                  <a16:creationId xmlns:a16="http://schemas.microsoft.com/office/drawing/2014/main" id="{090D28E8-67B0-323C-1749-46228C20799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01" y="2166"/>
              <a:ext cx="33" cy="33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4318" name="Oval 2702">
              <a:extLst>
                <a:ext uri="{FF2B5EF4-FFF2-40B4-BE49-F238E27FC236}">
                  <a16:creationId xmlns:a16="http://schemas.microsoft.com/office/drawing/2014/main" id="{421BEBD5-231E-92EC-17C5-4B02B06AA87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01" y="2166"/>
              <a:ext cx="33" cy="33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4319" name="Oval 2703">
              <a:extLst>
                <a:ext uri="{FF2B5EF4-FFF2-40B4-BE49-F238E27FC236}">
                  <a16:creationId xmlns:a16="http://schemas.microsoft.com/office/drawing/2014/main" id="{B00AC94B-0A0A-BB09-273A-A10DE539A68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01" y="2166"/>
              <a:ext cx="33" cy="33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4320" name="Oval 2704">
              <a:extLst>
                <a:ext uri="{FF2B5EF4-FFF2-40B4-BE49-F238E27FC236}">
                  <a16:creationId xmlns:a16="http://schemas.microsoft.com/office/drawing/2014/main" id="{F34DBF69-F8A1-3B7F-F90C-76E5E7C7934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01" y="2166"/>
              <a:ext cx="33" cy="33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4321" name="Oval 2705">
              <a:extLst>
                <a:ext uri="{FF2B5EF4-FFF2-40B4-BE49-F238E27FC236}">
                  <a16:creationId xmlns:a16="http://schemas.microsoft.com/office/drawing/2014/main" id="{222F78D1-C026-32A4-4E3E-EC769DD23DD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02" y="2166"/>
              <a:ext cx="33" cy="33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4322" name="Oval 2706">
              <a:extLst>
                <a:ext uri="{FF2B5EF4-FFF2-40B4-BE49-F238E27FC236}">
                  <a16:creationId xmlns:a16="http://schemas.microsoft.com/office/drawing/2014/main" id="{AB922F63-F1C5-4AC2-95E9-8C6AA9D3F7B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02" y="2166"/>
              <a:ext cx="33" cy="33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4323" name="Oval 2707">
              <a:extLst>
                <a:ext uri="{FF2B5EF4-FFF2-40B4-BE49-F238E27FC236}">
                  <a16:creationId xmlns:a16="http://schemas.microsoft.com/office/drawing/2014/main" id="{551621E7-EF35-4F74-0394-F8227BA38B2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02" y="2166"/>
              <a:ext cx="33" cy="33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4324" name="Oval 2708">
              <a:extLst>
                <a:ext uri="{FF2B5EF4-FFF2-40B4-BE49-F238E27FC236}">
                  <a16:creationId xmlns:a16="http://schemas.microsoft.com/office/drawing/2014/main" id="{4C867FAA-D106-5999-C590-0FF09FF6CC5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02" y="2166"/>
              <a:ext cx="33" cy="33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4325" name="Oval 2709">
              <a:extLst>
                <a:ext uri="{FF2B5EF4-FFF2-40B4-BE49-F238E27FC236}">
                  <a16:creationId xmlns:a16="http://schemas.microsoft.com/office/drawing/2014/main" id="{EE7111D0-E0C9-E97E-F99A-35DD645F6B1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02" y="2166"/>
              <a:ext cx="33" cy="33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4326" name="Oval 2710">
              <a:extLst>
                <a:ext uri="{FF2B5EF4-FFF2-40B4-BE49-F238E27FC236}">
                  <a16:creationId xmlns:a16="http://schemas.microsoft.com/office/drawing/2014/main" id="{73905F27-CF3C-BF26-7477-65CB178CA91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04" y="2166"/>
              <a:ext cx="32" cy="33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4327" name="Oval 2711">
              <a:extLst>
                <a:ext uri="{FF2B5EF4-FFF2-40B4-BE49-F238E27FC236}">
                  <a16:creationId xmlns:a16="http://schemas.microsoft.com/office/drawing/2014/main" id="{115EFEBD-1019-B78D-5EC3-F9D49AEE870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04" y="2166"/>
              <a:ext cx="32" cy="33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4328" name="Oval 2712">
              <a:extLst>
                <a:ext uri="{FF2B5EF4-FFF2-40B4-BE49-F238E27FC236}">
                  <a16:creationId xmlns:a16="http://schemas.microsoft.com/office/drawing/2014/main" id="{3D55FFB0-56B6-B50D-9E26-535F4FC6ADA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04" y="2165"/>
              <a:ext cx="32" cy="32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4329" name="Oval 2713">
              <a:extLst>
                <a:ext uri="{FF2B5EF4-FFF2-40B4-BE49-F238E27FC236}">
                  <a16:creationId xmlns:a16="http://schemas.microsoft.com/office/drawing/2014/main" id="{7090D49E-8A30-63D4-5128-5E7105C3586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04" y="2165"/>
              <a:ext cx="32" cy="32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4330" name="Oval 2714">
              <a:extLst>
                <a:ext uri="{FF2B5EF4-FFF2-40B4-BE49-F238E27FC236}">
                  <a16:creationId xmlns:a16="http://schemas.microsoft.com/office/drawing/2014/main" id="{53A5A07C-FF54-A292-197D-CAC625D6213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05" y="2165"/>
              <a:ext cx="32" cy="32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4331" name="Oval 2715">
              <a:extLst>
                <a:ext uri="{FF2B5EF4-FFF2-40B4-BE49-F238E27FC236}">
                  <a16:creationId xmlns:a16="http://schemas.microsoft.com/office/drawing/2014/main" id="{CFB79C1C-3939-7EAD-E0F3-23B8E1ADA08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05" y="2165"/>
              <a:ext cx="32" cy="32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4332" name="Oval 2716">
              <a:extLst>
                <a:ext uri="{FF2B5EF4-FFF2-40B4-BE49-F238E27FC236}">
                  <a16:creationId xmlns:a16="http://schemas.microsoft.com/office/drawing/2014/main" id="{A91A61D9-174B-72A9-AD60-06A92118809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05" y="2165"/>
              <a:ext cx="32" cy="32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4333" name="Oval 2717">
              <a:extLst>
                <a:ext uri="{FF2B5EF4-FFF2-40B4-BE49-F238E27FC236}">
                  <a16:creationId xmlns:a16="http://schemas.microsoft.com/office/drawing/2014/main" id="{DDBC8153-24AB-FB43-4FE0-FF126068D03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05" y="2165"/>
              <a:ext cx="32" cy="32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4334" name="Oval 2718">
              <a:extLst>
                <a:ext uri="{FF2B5EF4-FFF2-40B4-BE49-F238E27FC236}">
                  <a16:creationId xmlns:a16="http://schemas.microsoft.com/office/drawing/2014/main" id="{329C5B6D-0C48-AAA8-774A-A5C81FE675C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05" y="2165"/>
              <a:ext cx="32" cy="32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4335" name="Oval 2719">
              <a:extLst>
                <a:ext uri="{FF2B5EF4-FFF2-40B4-BE49-F238E27FC236}">
                  <a16:creationId xmlns:a16="http://schemas.microsoft.com/office/drawing/2014/main" id="{04DD04A2-F2C8-3856-789C-07B81F5EF86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06" y="2165"/>
              <a:ext cx="33" cy="32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4336" name="Oval 2720">
              <a:extLst>
                <a:ext uri="{FF2B5EF4-FFF2-40B4-BE49-F238E27FC236}">
                  <a16:creationId xmlns:a16="http://schemas.microsoft.com/office/drawing/2014/main" id="{A2395FAA-7C46-04AC-958C-AD713572779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06" y="2165"/>
              <a:ext cx="33" cy="32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4337" name="Oval 2721">
              <a:extLst>
                <a:ext uri="{FF2B5EF4-FFF2-40B4-BE49-F238E27FC236}">
                  <a16:creationId xmlns:a16="http://schemas.microsoft.com/office/drawing/2014/main" id="{E20172AA-35C6-B396-02D7-DD6E13EF16F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06" y="2165"/>
              <a:ext cx="33" cy="32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4338" name="Oval 2722">
              <a:extLst>
                <a:ext uri="{FF2B5EF4-FFF2-40B4-BE49-F238E27FC236}">
                  <a16:creationId xmlns:a16="http://schemas.microsoft.com/office/drawing/2014/main" id="{FC1C0D3C-C9FB-6DD4-53B8-A719DAB54C4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06" y="2165"/>
              <a:ext cx="33" cy="32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4339" name="Oval 2723">
              <a:extLst>
                <a:ext uri="{FF2B5EF4-FFF2-40B4-BE49-F238E27FC236}">
                  <a16:creationId xmlns:a16="http://schemas.microsoft.com/office/drawing/2014/main" id="{3EADEAB4-82FA-D651-AEC2-7B77E4F971E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06" y="2165"/>
              <a:ext cx="33" cy="32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4340" name="Oval 2724">
              <a:extLst>
                <a:ext uri="{FF2B5EF4-FFF2-40B4-BE49-F238E27FC236}">
                  <a16:creationId xmlns:a16="http://schemas.microsoft.com/office/drawing/2014/main" id="{F83967BB-2407-2DFE-8C32-0C117133CB6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08" y="2165"/>
              <a:ext cx="32" cy="32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4341" name="Oval 2725">
              <a:extLst>
                <a:ext uri="{FF2B5EF4-FFF2-40B4-BE49-F238E27FC236}">
                  <a16:creationId xmlns:a16="http://schemas.microsoft.com/office/drawing/2014/main" id="{767CA159-E858-A559-E9B8-345DDA48DF4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08" y="2165"/>
              <a:ext cx="32" cy="32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4342" name="Oval 2726">
              <a:extLst>
                <a:ext uri="{FF2B5EF4-FFF2-40B4-BE49-F238E27FC236}">
                  <a16:creationId xmlns:a16="http://schemas.microsoft.com/office/drawing/2014/main" id="{9B233E25-CD8A-2DCE-2C3F-93FA91A8024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08" y="2165"/>
              <a:ext cx="32" cy="32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4343" name="Oval 2727">
              <a:extLst>
                <a:ext uri="{FF2B5EF4-FFF2-40B4-BE49-F238E27FC236}">
                  <a16:creationId xmlns:a16="http://schemas.microsoft.com/office/drawing/2014/main" id="{3BC5EB29-81AF-1A86-FB86-0113A315631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08" y="2165"/>
              <a:ext cx="32" cy="32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4344" name="Oval 2728">
              <a:extLst>
                <a:ext uri="{FF2B5EF4-FFF2-40B4-BE49-F238E27FC236}">
                  <a16:creationId xmlns:a16="http://schemas.microsoft.com/office/drawing/2014/main" id="{7589DEAA-23F3-9ADA-CD69-AD0DE0790D7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09" y="2165"/>
              <a:ext cx="32" cy="32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4345" name="Oval 2729">
              <a:extLst>
                <a:ext uri="{FF2B5EF4-FFF2-40B4-BE49-F238E27FC236}">
                  <a16:creationId xmlns:a16="http://schemas.microsoft.com/office/drawing/2014/main" id="{A76D63DA-8FFA-C4EB-C728-D0A7668334B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09" y="2165"/>
              <a:ext cx="32" cy="32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4346" name="Oval 2730">
              <a:extLst>
                <a:ext uri="{FF2B5EF4-FFF2-40B4-BE49-F238E27FC236}">
                  <a16:creationId xmlns:a16="http://schemas.microsoft.com/office/drawing/2014/main" id="{1EB0A461-333F-04E5-2A3E-71936ADC371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09" y="2165"/>
              <a:ext cx="32" cy="32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4347" name="Oval 2731">
              <a:extLst>
                <a:ext uri="{FF2B5EF4-FFF2-40B4-BE49-F238E27FC236}">
                  <a16:creationId xmlns:a16="http://schemas.microsoft.com/office/drawing/2014/main" id="{41BCBDC8-DBB3-C224-1210-B1C321302BF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09" y="2165"/>
              <a:ext cx="32" cy="32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4348" name="Oval 2732">
              <a:extLst>
                <a:ext uri="{FF2B5EF4-FFF2-40B4-BE49-F238E27FC236}">
                  <a16:creationId xmlns:a16="http://schemas.microsoft.com/office/drawing/2014/main" id="{A20DB7F2-86E0-4307-F09B-E5E75297D65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09" y="2165"/>
              <a:ext cx="32" cy="32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4349" name="Oval 2733">
              <a:extLst>
                <a:ext uri="{FF2B5EF4-FFF2-40B4-BE49-F238E27FC236}">
                  <a16:creationId xmlns:a16="http://schemas.microsoft.com/office/drawing/2014/main" id="{6FE54E3B-75CC-F2F0-49DA-F3666D69C91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10" y="2165"/>
              <a:ext cx="33" cy="32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4350" name="Oval 2734">
              <a:extLst>
                <a:ext uri="{FF2B5EF4-FFF2-40B4-BE49-F238E27FC236}">
                  <a16:creationId xmlns:a16="http://schemas.microsoft.com/office/drawing/2014/main" id="{7CD11F3D-BB2E-4296-06B2-C6C635980E0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10" y="2165"/>
              <a:ext cx="33" cy="32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4351" name="Oval 2735">
              <a:extLst>
                <a:ext uri="{FF2B5EF4-FFF2-40B4-BE49-F238E27FC236}">
                  <a16:creationId xmlns:a16="http://schemas.microsoft.com/office/drawing/2014/main" id="{DFE85B57-D2D2-028F-40AE-59056B80704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10" y="2165"/>
              <a:ext cx="33" cy="32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4352" name="Oval 2736">
              <a:extLst>
                <a:ext uri="{FF2B5EF4-FFF2-40B4-BE49-F238E27FC236}">
                  <a16:creationId xmlns:a16="http://schemas.microsoft.com/office/drawing/2014/main" id="{49CA3BBB-1120-AD27-9736-F7F2417C648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10" y="2165"/>
              <a:ext cx="33" cy="32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4353" name="Oval 2737">
              <a:extLst>
                <a:ext uri="{FF2B5EF4-FFF2-40B4-BE49-F238E27FC236}">
                  <a16:creationId xmlns:a16="http://schemas.microsoft.com/office/drawing/2014/main" id="{2CF09351-8C96-2F46-D4F4-FDDD63E8089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10" y="2165"/>
              <a:ext cx="33" cy="32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4354" name="Oval 2738">
              <a:extLst>
                <a:ext uri="{FF2B5EF4-FFF2-40B4-BE49-F238E27FC236}">
                  <a16:creationId xmlns:a16="http://schemas.microsoft.com/office/drawing/2014/main" id="{51970D4D-4808-460A-37BF-83E70A139A4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11" y="2165"/>
              <a:ext cx="33" cy="32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4355" name="Oval 2739">
              <a:extLst>
                <a:ext uri="{FF2B5EF4-FFF2-40B4-BE49-F238E27FC236}">
                  <a16:creationId xmlns:a16="http://schemas.microsoft.com/office/drawing/2014/main" id="{C7F151DE-25B5-445F-4C4E-D97BB3FA047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11" y="2165"/>
              <a:ext cx="33" cy="32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4356" name="Oval 2740">
              <a:extLst>
                <a:ext uri="{FF2B5EF4-FFF2-40B4-BE49-F238E27FC236}">
                  <a16:creationId xmlns:a16="http://schemas.microsoft.com/office/drawing/2014/main" id="{F3DB6C5D-B6FC-436F-14AB-FEB965EDF1D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11" y="2164"/>
              <a:ext cx="33" cy="32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4357" name="Oval 2741">
              <a:extLst>
                <a:ext uri="{FF2B5EF4-FFF2-40B4-BE49-F238E27FC236}">
                  <a16:creationId xmlns:a16="http://schemas.microsoft.com/office/drawing/2014/main" id="{3F74CD2A-599C-B255-2597-2163459B39E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11" y="2164"/>
              <a:ext cx="33" cy="32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4358" name="Oval 2742">
              <a:extLst>
                <a:ext uri="{FF2B5EF4-FFF2-40B4-BE49-F238E27FC236}">
                  <a16:creationId xmlns:a16="http://schemas.microsoft.com/office/drawing/2014/main" id="{AED69A37-7A08-76D4-46E2-B5EDF50F974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13" y="2164"/>
              <a:ext cx="32" cy="32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4359" name="Oval 2743">
              <a:extLst>
                <a:ext uri="{FF2B5EF4-FFF2-40B4-BE49-F238E27FC236}">
                  <a16:creationId xmlns:a16="http://schemas.microsoft.com/office/drawing/2014/main" id="{0504580E-5695-FE08-6184-4C3DA4BF07A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13" y="2164"/>
              <a:ext cx="32" cy="32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4360" name="Oval 2744">
              <a:extLst>
                <a:ext uri="{FF2B5EF4-FFF2-40B4-BE49-F238E27FC236}">
                  <a16:creationId xmlns:a16="http://schemas.microsoft.com/office/drawing/2014/main" id="{A66ABD90-A12A-61E0-1F4F-09FDB975399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13" y="2164"/>
              <a:ext cx="32" cy="32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4361" name="Oval 2745">
              <a:extLst>
                <a:ext uri="{FF2B5EF4-FFF2-40B4-BE49-F238E27FC236}">
                  <a16:creationId xmlns:a16="http://schemas.microsoft.com/office/drawing/2014/main" id="{46A5CB1E-1CAB-A4A3-BBC9-6CB8FD99339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13" y="2164"/>
              <a:ext cx="32" cy="32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4362" name="Oval 2746">
              <a:extLst>
                <a:ext uri="{FF2B5EF4-FFF2-40B4-BE49-F238E27FC236}">
                  <a16:creationId xmlns:a16="http://schemas.microsoft.com/office/drawing/2014/main" id="{FAC09885-6EDD-06A8-D6C6-C8BF68BD124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13" y="2164"/>
              <a:ext cx="32" cy="32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4363" name="Oval 2747">
              <a:extLst>
                <a:ext uri="{FF2B5EF4-FFF2-40B4-BE49-F238E27FC236}">
                  <a16:creationId xmlns:a16="http://schemas.microsoft.com/office/drawing/2014/main" id="{199C8718-4E8A-3BB1-C4F0-FA4D13430BF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14" y="2164"/>
              <a:ext cx="33" cy="32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4364" name="Oval 2748">
              <a:extLst>
                <a:ext uri="{FF2B5EF4-FFF2-40B4-BE49-F238E27FC236}">
                  <a16:creationId xmlns:a16="http://schemas.microsoft.com/office/drawing/2014/main" id="{E12DFF72-F575-D05F-5E9F-1226FAE8E78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14" y="2164"/>
              <a:ext cx="33" cy="32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4365" name="Oval 2749">
              <a:extLst>
                <a:ext uri="{FF2B5EF4-FFF2-40B4-BE49-F238E27FC236}">
                  <a16:creationId xmlns:a16="http://schemas.microsoft.com/office/drawing/2014/main" id="{08276F9C-2256-27AB-68CE-EC2E74CEB45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14" y="2164"/>
              <a:ext cx="33" cy="32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4366" name="Oval 2750">
              <a:extLst>
                <a:ext uri="{FF2B5EF4-FFF2-40B4-BE49-F238E27FC236}">
                  <a16:creationId xmlns:a16="http://schemas.microsoft.com/office/drawing/2014/main" id="{0143F90E-C1E4-0C0C-B5CC-18AC131CF82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14" y="2164"/>
              <a:ext cx="33" cy="32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4367" name="Oval 2751">
              <a:extLst>
                <a:ext uri="{FF2B5EF4-FFF2-40B4-BE49-F238E27FC236}">
                  <a16:creationId xmlns:a16="http://schemas.microsoft.com/office/drawing/2014/main" id="{CCFCD12B-941B-D333-AD60-553596101CD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14" y="2164"/>
              <a:ext cx="33" cy="32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4368" name="Oval 2752">
              <a:extLst>
                <a:ext uri="{FF2B5EF4-FFF2-40B4-BE49-F238E27FC236}">
                  <a16:creationId xmlns:a16="http://schemas.microsoft.com/office/drawing/2014/main" id="{F3E2BBBB-E704-FE0F-42A7-D3AEF469854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15" y="2164"/>
              <a:ext cx="33" cy="32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4369" name="Oval 2753">
              <a:extLst>
                <a:ext uri="{FF2B5EF4-FFF2-40B4-BE49-F238E27FC236}">
                  <a16:creationId xmlns:a16="http://schemas.microsoft.com/office/drawing/2014/main" id="{03FC12AE-13C3-8BEC-69BD-D84AAF46412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15" y="2164"/>
              <a:ext cx="33" cy="32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4370" name="Oval 2754">
              <a:extLst>
                <a:ext uri="{FF2B5EF4-FFF2-40B4-BE49-F238E27FC236}">
                  <a16:creationId xmlns:a16="http://schemas.microsoft.com/office/drawing/2014/main" id="{7FECF099-3541-FC3E-FEC4-C0B16B32D2C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15" y="2164"/>
              <a:ext cx="33" cy="32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4371" name="Oval 2755">
              <a:extLst>
                <a:ext uri="{FF2B5EF4-FFF2-40B4-BE49-F238E27FC236}">
                  <a16:creationId xmlns:a16="http://schemas.microsoft.com/office/drawing/2014/main" id="{4CAE86B6-7B3A-48E8-DD17-98C349E282B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15" y="2164"/>
              <a:ext cx="33" cy="32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4372" name="Oval 2756">
              <a:extLst>
                <a:ext uri="{FF2B5EF4-FFF2-40B4-BE49-F238E27FC236}">
                  <a16:creationId xmlns:a16="http://schemas.microsoft.com/office/drawing/2014/main" id="{66F50417-DCD8-29EA-F832-6B67A466D39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17" y="2164"/>
              <a:ext cx="32" cy="32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4373" name="Oval 2757">
              <a:extLst>
                <a:ext uri="{FF2B5EF4-FFF2-40B4-BE49-F238E27FC236}">
                  <a16:creationId xmlns:a16="http://schemas.microsoft.com/office/drawing/2014/main" id="{A1C33E18-228C-49E5-A249-D06076FCA08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17" y="2164"/>
              <a:ext cx="32" cy="32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4374" name="Oval 2758">
              <a:extLst>
                <a:ext uri="{FF2B5EF4-FFF2-40B4-BE49-F238E27FC236}">
                  <a16:creationId xmlns:a16="http://schemas.microsoft.com/office/drawing/2014/main" id="{30668F85-0CA9-CDCA-9030-C44519CF38D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17" y="2164"/>
              <a:ext cx="32" cy="32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4375" name="Oval 2759">
              <a:extLst>
                <a:ext uri="{FF2B5EF4-FFF2-40B4-BE49-F238E27FC236}">
                  <a16:creationId xmlns:a16="http://schemas.microsoft.com/office/drawing/2014/main" id="{6CCA283C-F1E2-7803-4080-9B4CBA87C84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17" y="2164"/>
              <a:ext cx="32" cy="32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4376" name="Oval 2760">
              <a:extLst>
                <a:ext uri="{FF2B5EF4-FFF2-40B4-BE49-F238E27FC236}">
                  <a16:creationId xmlns:a16="http://schemas.microsoft.com/office/drawing/2014/main" id="{42C341A2-99CD-9A59-95AC-B04DECF2497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17" y="2164"/>
              <a:ext cx="32" cy="32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4377" name="Oval 2761">
              <a:extLst>
                <a:ext uri="{FF2B5EF4-FFF2-40B4-BE49-F238E27FC236}">
                  <a16:creationId xmlns:a16="http://schemas.microsoft.com/office/drawing/2014/main" id="{8E9AF208-3943-27C5-BEED-CBE3F327DAA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18" y="2164"/>
              <a:ext cx="32" cy="32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4378" name="Oval 2762">
              <a:extLst>
                <a:ext uri="{FF2B5EF4-FFF2-40B4-BE49-F238E27FC236}">
                  <a16:creationId xmlns:a16="http://schemas.microsoft.com/office/drawing/2014/main" id="{0B3B2F05-8655-4C63-00CB-545FF01835B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18" y="2164"/>
              <a:ext cx="32" cy="32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4379" name="Oval 2763">
              <a:extLst>
                <a:ext uri="{FF2B5EF4-FFF2-40B4-BE49-F238E27FC236}">
                  <a16:creationId xmlns:a16="http://schemas.microsoft.com/office/drawing/2014/main" id="{A1133735-4568-BFC8-36C2-742FAD34BF2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18" y="2164"/>
              <a:ext cx="32" cy="32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4380" name="Oval 2764">
              <a:extLst>
                <a:ext uri="{FF2B5EF4-FFF2-40B4-BE49-F238E27FC236}">
                  <a16:creationId xmlns:a16="http://schemas.microsoft.com/office/drawing/2014/main" id="{0F8F802A-B7A0-DCDB-9A84-67B69FE66C3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18" y="2164"/>
              <a:ext cx="32" cy="32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4381" name="Oval 2765">
              <a:extLst>
                <a:ext uri="{FF2B5EF4-FFF2-40B4-BE49-F238E27FC236}">
                  <a16:creationId xmlns:a16="http://schemas.microsoft.com/office/drawing/2014/main" id="{203949AF-5B15-2257-1E9B-7DC8C351CCB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18" y="2164"/>
              <a:ext cx="32" cy="32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4382" name="Oval 2766">
              <a:extLst>
                <a:ext uri="{FF2B5EF4-FFF2-40B4-BE49-F238E27FC236}">
                  <a16:creationId xmlns:a16="http://schemas.microsoft.com/office/drawing/2014/main" id="{36671017-BBDC-E90C-CDDA-EBE291E7215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19" y="2164"/>
              <a:ext cx="33" cy="32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4383" name="Oval 2767">
              <a:extLst>
                <a:ext uri="{FF2B5EF4-FFF2-40B4-BE49-F238E27FC236}">
                  <a16:creationId xmlns:a16="http://schemas.microsoft.com/office/drawing/2014/main" id="{F18492F6-6AC5-2A63-D99B-E806D4E3611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19" y="2164"/>
              <a:ext cx="33" cy="32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4384" name="Oval 2768">
              <a:extLst>
                <a:ext uri="{FF2B5EF4-FFF2-40B4-BE49-F238E27FC236}">
                  <a16:creationId xmlns:a16="http://schemas.microsoft.com/office/drawing/2014/main" id="{7341B5C2-BFE0-4497-B801-C21CF6F0A4A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19" y="2164"/>
              <a:ext cx="33" cy="32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4385" name="Oval 2769">
              <a:extLst>
                <a:ext uri="{FF2B5EF4-FFF2-40B4-BE49-F238E27FC236}">
                  <a16:creationId xmlns:a16="http://schemas.microsoft.com/office/drawing/2014/main" id="{E319E8CD-431C-15FB-C53A-D8569C34860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19" y="2164"/>
              <a:ext cx="33" cy="32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4386" name="Oval 2770">
              <a:extLst>
                <a:ext uri="{FF2B5EF4-FFF2-40B4-BE49-F238E27FC236}">
                  <a16:creationId xmlns:a16="http://schemas.microsoft.com/office/drawing/2014/main" id="{9907F2A7-6565-52F9-0494-CE117AA1158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19" y="2164"/>
              <a:ext cx="33" cy="32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4387" name="Oval 2771">
              <a:extLst>
                <a:ext uri="{FF2B5EF4-FFF2-40B4-BE49-F238E27FC236}">
                  <a16:creationId xmlns:a16="http://schemas.microsoft.com/office/drawing/2014/main" id="{3D355D5F-4B3B-C77A-5AED-E7B68596ADA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21" y="2164"/>
              <a:ext cx="32" cy="32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4388" name="Oval 2772">
              <a:extLst>
                <a:ext uri="{FF2B5EF4-FFF2-40B4-BE49-F238E27FC236}">
                  <a16:creationId xmlns:a16="http://schemas.microsoft.com/office/drawing/2014/main" id="{CE1731CD-50F3-894A-1CA8-951869BB895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21" y="2162"/>
              <a:ext cx="32" cy="33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4389" name="Oval 2773">
              <a:extLst>
                <a:ext uri="{FF2B5EF4-FFF2-40B4-BE49-F238E27FC236}">
                  <a16:creationId xmlns:a16="http://schemas.microsoft.com/office/drawing/2014/main" id="{AD53CF6F-2A66-48BA-9E5C-85936B013D1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21" y="2162"/>
              <a:ext cx="32" cy="33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4390" name="Oval 2774">
              <a:extLst>
                <a:ext uri="{FF2B5EF4-FFF2-40B4-BE49-F238E27FC236}">
                  <a16:creationId xmlns:a16="http://schemas.microsoft.com/office/drawing/2014/main" id="{7A77CBA0-8B6C-7BD9-25AE-DF2F6EEBBFD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21" y="2162"/>
              <a:ext cx="32" cy="33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4391" name="Oval 2775">
              <a:extLst>
                <a:ext uri="{FF2B5EF4-FFF2-40B4-BE49-F238E27FC236}">
                  <a16:creationId xmlns:a16="http://schemas.microsoft.com/office/drawing/2014/main" id="{1BF49FB8-920D-4837-939E-DBFD335E0BA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22" y="2162"/>
              <a:ext cx="32" cy="33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4392" name="Oval 2776">
              <a:extLst>
                <a:ext uri="{FF2B5EF4-FFF2-40B4-BE49-F238E27FC236}">
                  <a16:creationId xmlns:a16="http://schemas.microsoft.com/office/drawing/2014/main" id="{81B1EF91-2FDD-A747-D15C-657305B9A34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22" y="2162"/>
              <a:ext cx="32" cy="33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4393" name="Oval 2777">
              <a:extLst>
                <a:ext uri="{FF2B5EF4-FFF2-40B4-BE49-F238E27FC236}">
                  <a16:creationId xmlns:a16="http://schemas.microsoft.com/office/drawing/2014/main" id="{E71FDB6D-6D5E-DED2-3513-447B6CB245F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22" y="2162"/>
              <a:ext cx="32" cy="33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4394" name="Oval 2778">
              <a:extLst>
                <a:ext uri="{FF2B5EF4-FFF2-40B4-BE49-F238E27FC236}">
                  <a16:creationId xmlns:a16="http://schemas.microsoft.com/office/drawing/2014/main" id="{D165FFFD-2091-211B-14F1-731D53C4B56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22" y="2162"/>
              <a:ext cx="32" cy="33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4395" name="Oval 2779">
              <a:extLst>
                <a:ext uri="{FF2B5EF4-FFF2-40B4-BE49-F238E27FC236}">
                  <a16:creationId xmlns:a16="http://schemas.microsoft.com/office/drawing/2014/main" id="{60F4637B-09FB-2910-4EC6-D79FF06B0E3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22" y="2162"/>
              <a:ext cx="32" cy="33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4396" name="Oval 2780">
              <a:extLst>
                <a:ext uri="{FF2B5EF4-FFF2-40B4-BE49-F238E27FC236}">
                  <a16:creationId xmlns:a16="http://schemas.microsoft.com/office/drawing/2014/main" id="{559BF2E0-97EA-D3A1-1292-2FD2F0F7414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23" y="2162"/>
              <a:ext cx="33" cy="33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4397" name="Oval 2781">
              <a:extLst>
                <a:ext uri="{FF2B5EF4-FFF2-40B4-BE49-F238E27FC236}">
                  <a16:creationId xmlns:a16="http://schemas.microsoft.com/office/drawing/2014/main" id="{4DB3A13F-F6AA-6EA5-A138-407726592B8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23" y="2162"/>
              <a:ext cx="33" cy="33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4398" name="Oval 2782">
              <a:extLst>
                <a:ext uri="{FF2B5EF4-FFF2-40B4-BE49-F238E27FC236}">
                  <a16:creationId xmlns:a16="http://schemas.microsoft.com/office/drawing/2014/main" id="{1BCF7533-89C7-8498-BC96-61F5CDCEEAB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23" y="2162"/>
              <a:ext cx="33" cy="33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4399" name="Oval 2783">
              <a:extLst>
                <a:ext uri="{FF2B5EF4-FFF2-40B4-BE49-F238E27FC236}">
                  <a16:creationId xmlns:a16="http://schemas.microsoft.com/office/drawing/2014/main" id="{0C561062-B0B7-DB83-8F93-645E12C6CC4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23" y="2162"/>
              <a:ext cx="33" cy="33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4400" name="Oval 2784">
              <a:extLst>
                <a:ext uri="{FF2B5EF4-FFF2-40B4-BE49-F238E27FC236}">
                  <a16:creationId xmlns:a16="http://schemas.microsoft.com/office/drawing/2014/main" id="{5A01E395-0DFF-D606-A644-C666DB65D0A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23" y="2162"/>
              <a:ext cx="33" cy="33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4401" name="Oval 2785">
              <a:extLst>
                <a:ext uri="{FF2B5EF4-FFF2-40B4-BE49-F238E27FC236}">
                  <a16:creationId xmlns:a16="http://schemas.microsoft.com/office/drawing/2014/main" id="{95560B57-22FC-1363-69C0-F1567451C39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24" y="2162"/>
              <a:ext cx="33" cy="33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4402" name="Oval 2786">
              <a:extLst>
                <a:ext uri="{FF2B5EF4-FFF2-40B4-BE49-F238E27FC236}">
                  <a16:creationId xmlns:a16="http://schemas.microsoft.com/office/drawing/2014/main" id="{074D61C7-7DA4-CFD5-55E0-CC4CA63B896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24" y="2162"/>
              <a:ext cx="33" cy="33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4403" name="Oval 2787">
              <a:extLst>
                <a:ext uri="{FF2B5EF4-FFF2-40B4-BE49-F238E27FC236}">
                  <a16:creationId xmlns:a16="http://schemas.microsoft.com/office/drawing/2014/main" id="{C4DCBE92-0D43-1DB7-6F3B-8CAF0E3DCBF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24" y="2162"/>
              <a:ext cx="33" cy="33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4404" name="Oval 2788">
              <a:extLst>
                <a:ext uri="{FF2B5EF4-FFF2-40B4-BE49-F238E27FC236}">
                  <a16:creationId xmlns:a16="http://schemas.microsoft.com/office/drawing/2014/main" id="{77C1DF71-FE42-ED62-626B-223D20603B3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24" y="2162"/>
              <a:ext cx="33" cy="33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4405" name="Oval 2789">
              <a:extLst>
                <a:ext uri="{FF2B5EF4-FFF2-40B4-BE49-F238E27FC236}">
                  <a16:creationId xmlns:a16="http://schemas.microsoft.com/office/drawing/2014/main" id="{2C220419-C4D2-4E25-00E5-829FCFD9108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26" y="2162"/>
              <a:ext cx="32" cy="33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4406" name="Oval 2790">
              <a:extLst>
                <a:ext uri="{FF2B5EF4-FFF2-40B4-BE49-F238E27FC236}">
                  <a16:creationId xmlns:a16="http://schemas.microsoft.com/office/drawing/2014/main" id="{421D1016-0ACE-8D16-63AA-61CE292D27A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26" y="2162"/>
              <a:ext cx="32" cy="33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4407" name="Oval 2791">
              <a:extLst>
                <a:ext uri="{FF2B5EF4-FFF2-40B4-BE49-F238E27FC236}">
                  <a16:creationId xmlns:a16="http://schemas.microsoft.com/office/drawing/2014/main" id="{05CF5601-BF5D-5D0D-743C-E9E45D2A993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26" y="2162"/>
              <a:ext cx="32" cy="33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4408" name="Oval 2792">
              <a:extLst>
                <a:ext uri="{FF2B5EF4-FFF2-40B4-BE49-F238E27FC236}">
                  <a16:creationId xmlns:a16="http://schemas.microsoft.com/office/drawing/2014/main" id="{8702A4A8-2ED0-0C79-175C-93D73F80897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26" y="2162"/>
              <a:ext cx="32" cy="33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4409" name="Oval 2793">
              <a:extLst>
                <a:ext uri="{FF2B5EF4-FFF2-40B4-BE49-F238E27FC236}">
                  <a16:creationId xmlns:a16="http://schemas.microsoft.com/office/drawing/2014/main" id="{9D68FC5B-D861-11F6-8752-4D061C59A2C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26" y="2162"/>
              <a:ext cx="32" cy="33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4410" name="Oval 2794">
              <a:extLst>
                <a:ext uri="{FF2B5EF4-FFF2-40B4-BE49-F238E27FC236}">
                  <a16:creationId xmlns:a16="http://schemas.microsoft.com/office/drawing/2014/main" id="{00D15E85-C98C-73CA-B3A0-BF82615DEB8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27" y="2162"/>
              <a:ext cx="33" cy="33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4411" name="Oval 2795">
              <a:extLst>
                <a:ext uri="{FF2B5EF4-FFF2-40B4-BE49-F238E27FC236}">
                  <a16:creationId xmlns:a16="http://schemas.microsoft.com/office/drawing/2014/main" id="{A86A1D5E-237A-A279-6377-AB2B46ABB68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27" y="2162"/>
              <a:ext cx="33" cy="33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4412" name="Oval 2796">
              <a:extLst>
                <a:ext uri="{FF2B5EF4-FFF2-40B4-BE49-F238E27FC236}">
                  <a16:creationId xmlns:a16="http://schemas.microsoft.com/office/drawing/2014/main" id="{BD56669A-80F9-EE0D-AA4A-3E08646A3D7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27" y="2162"/>
              <a:ext cx="33" cy="33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4413" name="Oval 2797">
              <a:extLst>
                <a:ext uri="{FF2B5EF4-FFF2-40B4-BE49-F238E27FC236}">
                  <a16:creationId xmlns:a16="http://schemas.microsoft.com/office/drawing/2014/main" id="{ABB436F0-354C-6106-FFD7-7BAFA128D4B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27" y="2162"/>
              <a:ext cx="33" cy="33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4414" name="Oval 2798">
              <a:extLst>
                <a:ext uri="{FF2B5EF4-FFF2-40B4-BE49-F238E27FC236}">
                  <a16:creationId xmlns:a16="http://schemas.microsoft.com/office/drawing/2014/main" id="{33509984-EF72-775E-8847-58445FF67DC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27" y="2162"/>
              <a:ext cx="33" cy="33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4415" name="Oval 2799">
              <a:extLst>
                <a:ext uri="{FF2B5EF4-FFF2-40B4-BE49-F238E27FC236}">
                  <a16:creationId xmlns:a16="http://schemas.microsoft.com/office/drawing/2014/main" id="{327D1689-4263-82E3-B2E8-DB6A0D83C69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28" y="2162"/>
              <a:ext cx="33" cy="33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4416" name="Oval 2800">
              <a:extLst>
                <a:ext uri="{FF2B5EF4-FFF2-40B4-BE49-F238E27FC236}">
                  <a16:creationId xmlns:a16="http://schemas.microsoft.com/office/drawing/2014/main" id="{88DFE11A-9DA5-018E-9E35-F6624F745EA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28" y="2162"/>
              <a:ext cx="33" cy="33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4417" name="Oval 2801">
              <a:extLst>
                <a:ext uri="{FF2B5EF4-FFF2-40B4-BE49-F238E27FC236}">
                  <a16:creationId xmlns:a16="http://schemas.microsoft.com/office/drawing/2014/main" id="{BF91E63C-E4B0-42D4-0506-CFF60AB6E55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28" y="2162"/>
              <a:ext cx="33" cy="33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4418" name="Oval 2802">
              <a:extLst>
                <a:ext uri="{FF2B5EF4-FFF2-40B4-BE49-F238E27FC236}">
                  <a16:creationId xmlns:a16="http://schemas.microsoft.com/office/drawing/2014/main" id="{42428A18-430A-0367-426D-86FAD12B91A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28" y="2162"/>
              <a:ext cx="33" cy="33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4419" name="Oval 2803">
              <a:extLst>
                <a:ext uri="{FF2B5EF4-FFF2-40B4-BE49-F238E27FC236}">
                  <a16:creationId xmlns:a16="http://schemas.microsoft.com/office/drawing/2014/main" id="{84A18D3E-9C24-2E38-C3A6-96BE9C036B5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30" y="2162"/>
              <a:ext cx="32" cy="33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4420" name="Oval 2804">
              <a:extLst>
                <a:ext uri="{FF2B5EF4-FFF2-40B4-BE49-F238E27FC236}">
                  <a16:creationId xmlns:a16="http://schemas.microsoft.com/office/drawing/2014/main" id="{94298B64-C08D-BB28-4B83-6DEDEB3FAF7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30" y="2162"/>
              <a:ext cx="32" cy="33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4421" name="Oval 2805">
              <a:extLst>
                <a:ext uri="{FF2B5EF4-FFF2-40B4-BE49-F238E27FC236}">
                  <a16:creationId xmlns:a16="http://schemas.microsoft.com/office/drawing/2014/main" id="{F717A75F-9381-EC45-C6B7-E9195812060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30" y="2162"/>
              <a:ext cx="32" cy="33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4422" name="Oval 2806">
              <a:extLst>
                <a:ext uri="{FF2B5EF4-FFF2-40B4-BE49-F238E27FC236}">
                  <a16:creationId xmlns:a16="http://schemas.microsoft.com/office/drawing/2014/main" id="{F0B4A449-AAE9-B3C4-2765-0CE971EC833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30" y="2162"/>
              <a:ext cx="32" cy="33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4423" name="Oval 2807">
              <a:extLst>
                <a:ext uri="{FF2B5EF4-FFF2-40B4-BE49-F238E27FC236}">
                  <a16:creationId xmlns:a16="http://schemas.microsoft.com/office/drawing/2014/main" id="{714F6E24-E6A9-42EA-ED62-7506D84DB7E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30" y="2162"/>
              <a:ext cx="32" cy="33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4424" name="Oval 2808">
              <a:extLst>
                <a:ext uri="{FF2B5EF4-FFF2-40B4-BE49-F238E27FC236}">
                  <a16:creationId xmlns:a16="http://schemas.microsoft.com/office/drawing/2014/main" id="{DB3176EA-34E9-0E02-C591-F52AEF0A34E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31" y="2162"/>
              <a:ext cx="32" cy="33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4425" name="Oval 2809">
              <a:extLst>
                <a:ext uri="{FF2B5EF4-FFF2-40B4-BE49-F238E27FC236}">
                  <a16:creationId xmlns:a16="http://schemas.microsoft.com/office/drawing/2014/main" id="{A8719FA0-321B-E49C-26BA-E56096B51E1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31" y="2161"/>
              <a:ext cx="32" cy="33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4426" name="Oval 2810">
              <a:extLst>
                <a:ext uri="{FF2B5EF4-FFF2-40B4-BE49-F238E27FC236}">
                  <a16:creationId xmlns:a16="http://schemas.microsoft.com/office/drawing/2014/main" id="{4E316E61-AA2A-3BD0-090D-70F8E60E49A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31" y="2161"/>
              <a:ext cx="32" cy="33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4427" name="Oval 2811">
              <a:extLst>
                <a:ext uri="{FF2B5EF4-FFF2-40B4-BE49-F238E27FC236}">
                  <a16:creationId xmlns:a16="http://schemas.microsoft.com/office/drawing/2014/main" id="{8B07053B-0176-F4A9-DF9B-2404324FE51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31" y="2161"/>
              <a:ext cx="32" cy="33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4428" name="Oval 2812">
              <a:extLst>
                <a:ext uri="{FF2B5EF4-FFF2-40B4-BE49-F238E27FC236}">
                  <a16:creationId xmlns:a16="http://schemas.microsoft.com/office/drawing/2014/main" id="{5AC420E2-156C-15B9-DA95-6FF97BADA68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31" y="2161"/>
              <a:ext cx="32" cy="33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4429" name="Oval 2813">
              <a:extLst>
                <a:ext uri="{FF2B5EF4-FFF2-40B4-BE49-F238E27FC236}">
                  <a16:creationId xmlns:a16="http://schemas.microsoft.com/office/drawing/2014/main" id="{CCE02393-7C7A-91D4-6E6F-1360277E23D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32" y="2161"/>
              <a:ext cx="33" cy="33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4430" name="Oval 2814">
              <a:extLst>
                <a:ext uri="{FF2B5EF4-FFF2-40B4-BE49-F238E27FC236}">
                  <a16:creationId xmlns:a16="http://schemas.microsoft.com/office/drawing/2014/main" id="{502558C7-A04A-08C9-2181-7EC03FEB187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32" y="2161"/>
              <a:ext cx="33" cy="33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4431" name="Oval 2815">
              <a:extLst>
                <a:ext uri="{FF2B5EF4-FFF2-40B4-BE49-F238E27FC236}">
                  <a16:creationId xmlns:a16="http://schemas.microsoft.com/office/drawing/2014/main" id="{838259B5-DD8F-6D8C-F50C-BB1B55E5922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32" y="2161"/>
              <a:ext cx="33" cy="33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4432" name="Oval 2816">
              <a:extLst>
                <a:ext uri="{FF2B5EF4-FFF2-40B4-BE49-F238E27FC236}">
                  <a16:creationId xmlns:a16="http://schemas.microsoft.com/office/drawing/2014/main" id="{3C27D462-06A9-636A-7933-4FEFBDB6857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32" y="2161"/>
              <a:ext cx="33" cy="33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4433" name="Oval 2817">
              <a:extLst>
                <a:ext uri="{FF2B5EF4-FFF2-40B4-BE49-F238E27FC236}">
                  <a16:creationId xmlns:a16="http://schemas.microsoft.com/office/drawing/2014/main" id="{7E84E5AC-D7C8-15BA-D9FD-C58211CB743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34" y="2161"/>
              <a:ext cx="32" cy="33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</p:grpSp>
      <p:grpSp>
        <p:nvGrpSpPr>
          <p:cNvPr id="21" name="Group 3019">
            <a:extLst>
              <a:ext uri="{FF2B5EF4-FFF2-40B4-BE49-F238E27FC236}">
                <a16:creationId xmlns:a16="http://schemas.microsoft.com/office/drawing/2014/main" id="{9F6E036B-DCF1-301F-05F6-690B3245617B}"/>
              </a:ext>
            </a:extLst>
          </p:cNvPr>
          <p:cNvGrpSpPr>
            <a:grpSpLocks/>
          </p:cNvGrpSpPr>
          <p:nvPr/>
        </p:nvGrpSpPr>
        <p:grpSpPr bwMode="auto">
          <a:xfrm>
            <a:off x="5451476" y="3414713"/>
            <a:ext cx="138113" cy="68263"/>
            <a:chOff x="3434" y="2151"/>
            <a:chExt cx="87" cy="43"/>
          </a:xfrm>
        </p:grpSpPr>
        <p:sp>
          <p:nvSpPr>
            <p:cNvPr id="4034" name="Oval 2819">
              <a:extLst>
                <a:ext uri="{FF2B5EF4-FFF2-40B4-BE49-F238E27FC236}">
                  <a16:creationId xmlns:a16="http://schemas.microsoft.com/office/drawing/2014/main" id="{6904E1CB-D613-6940-EFBA-90030D04B64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34" y="2161"/>
              <a:ext cx="32" cy="33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4035" name="Oval 2820">
              <a:extLst>
                <a:ext uri="{FF2B5EF4-FFF2-40B4-BE49-F238E27FC236}">
                  <a16:creationId xmlns:a16="http://schemas.microsoft.com/office/drawing/2014/main" id="{7E5ACE93-1C29-BCED-6CDC-607DF7125E5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34" y="2161"/>
              <a:ext cx="32" cy="33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4036" name="Oval 2821">
              <a:extLst>
                <a:ext uri="{FF2B5EF4-FFF2-40B4-BE49-F238E27FC236}">
                  <a16:creationId xmlns:a16="http://schemas.microsoft.com/office/drawing/2014/main" id="{FE31DF8E-D49B-63F5-90E7-4C3DCFBA001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34" y="2161"/>
              <a:ext cx="32" cy="33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4037" name="Oval 2822">
              <a:extLst>
                <a:ext uri="{FF2B5EF4-FFF2-40B4-BE49-F238E27FC236}">
                  <a16:creationId xmlns:a16="http://schemas.microsoft.com/office/drawing/2014/main" id="{0EF21763-CF19-E02F-CB96-BD43D54E554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34" y="2161"/>
              <a:ext cx="32" cy="33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4038" name="Oval 2823">
              <a:extLst>
                <a:ext uri="{FF2B5EF4-FFF2-40B4-BE49-F238E27FC236}">
                  <a16:creationId xmlns:a16="http://schemas.microsoft.com/office/drawing/2014/main" id="{FAF465A4-FFD1-AA2E-2998-17F04B20636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35" y="2161"/>
              <a:ext cx="32" cy="33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4039" name="Oval 2824">
              <a:extLst>
                <a:ext uri="{FF2B5EF4-FFF2-40B4-BE49-F238E27FC236}">
                  <a16:creationId xmlns:a16="http://schemas.microsoft.com/office/drawing/2014/main" id="{D17FEA8B-BEBC-29BE-5604-73ABCAE3510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35" y="2161"/>
              <a:ext cx="32" cy="33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4040" name="Oval 2825">
              <a:extLst>
                <a:ext uri="{FF2B5EF4-FFF2-40B4-BE49-F238E27FC236}">
                  <a16:creationId xmlns:a16="http://schemas.microsoft.com/office/drawing/2014/main" id="{6BA6DC0D-FF75-8FA5-F080-DF9EA336A02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35" y="2161"/>
              <a:ext cx="32" cy="33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4041" name="Oval 2826">
              <a:extLst>
                <a:ext uri="{FF2B5EF4-FFF2-40B4-BE49-F238E27FC236}">
                  <a16:creationId xmlns:a16="http://schemas.microsoft.com/office/drawing/2014/main" id="{D69523B5-BD77-C318-7410-C30EC5A6330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35" y="2161"/>
              <a:ext cx="32" cy="33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4042" name="Oval 2827">
              <a:extLst>
                <a:ext uri="{FF2B5EF4-FFF2-40B4-BE49-F238E27FC236}">
                  <a16:creationId xmlns:a16="http://schemas.microsoft.com/office/drawing/2014/main" id="{23C8E02E-2AA1-9581-62D0-6646CD807E5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35" y="2161"/>
              <a:ext cx="32" cy="33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4043" name="Oval 2828">
              <a:extLst>
                <a:ext uri="{FF2B5EF4-FFF2-40B4-BE49-F238E27FC236}">
                  <a16:creationId xmlns:a16="http://schemas.microsoft.com/office/drawing/2014/main" id="{521F5958-277C-E748-CB9A-3A13C59B731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36" y="2161"/>
              <a:ext cx="33" cy="33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4044" name="Oval 2829">
              <a:extLst>
                <a:ext uri="{FF2B5EF4-FFF2-40B4-BE49-F238E27FC236}">
                  <a16:creationId xmlns:a16="http://schemas.microsoft.com/office/drawing/2014/main" id="{C2BDDF23-4263-3829-A75A-083E6B632DC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36" y="2161"/>
              <a:ext cx="33" cy="33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4045" name="Oval 2830">
              <a:extLst>
                <a:ext uri="{FF2B5EF4-FFF2-40B4-BE49-F238E27FC236}">
                  <a16:creationId xmlns:a16="http://schemas.microsoft.com/office/drawing/2014/main" id="{107BDBB5-A489-AB40-A5A9-CA6FE8E1CE6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36" y="2161"/>
              <a:ext cx="33" cy="33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4046" name="Oval 2831">
              <a:extLst>
                <a:ext uri="{FF2B5EF4-FFF2-40B4-BE49-F238E27FC236}">
                  <a16:creationId xmlns:a16="http://schemas.microsoft.com/office/drawing/2014/main" id="{865ACD18-DFC5-E6C1-46BF-5E48DC04AC4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36" y="2161"/>
              <a:ext cx="33" cy="33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4047" name="Oval 2832">
              <a:extLst>
                <a:ext uri="{FF2B5EF4-FFF2-40B4-BE49-F238E27FC236}">
                  <a16:creationId xmlns:a16="http://schemas.microsoft.com/office/drawing/2014/main" id="{80707899-15E3-E1CC-AB49-77C4EED3EF7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36" y="2161"/>
              <a:ext cx="33" cy="33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4048" name="Oval 2833">
              <a:extLst>
                <a:ext uri="{FF2B5EF4-FFF2-40B4-BE49-F238E27FC236}">
                  <a16:creationId xmlns:a16="http://schemas.microsoft.com/office/drawing/2014/main" id="{0282A30B-41ED-56CB-991F-78A4FCF3D8B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37" y="2161"/>
              <a:ext cx="33" cy="33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4049" name="Oval 2834">
              <a:extLst>
                <a:ext uri="{FF2B5EF4-FFF2-40B4-BE49-F238E27FC236}">
                  <a16:creationId xmlns:a16="http://schemas.microsoft.com/office/drawing/2014/main" id="{940C9CAA-AC9E-01A3-C313-CFC4C90DC1A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37" y="2161"/>
              <a:ext cx="33" cy="33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4050" name="Oval 2835">
              <a:extLst>
                <a:ext uri="{FF2B5EF4-FFF2-40B4-BE49-F238E27FC236}">
                  <a16:creationId xmlns:a16="http://schemas.microsoft.com/office/drawing/2014/main" id="{034928EF-49D9-3180-5E2E-F0C32B6A283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37" y="2161"/>
              <a:ext cx="33" cy="33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4051" name="Oval 2836">
              <a:extLst>
                <a:ext uri="{FF2B5EF4-FFF2-40B4-BE49-F238E27FC236}">
                  <a16:creationId xmlns:a16="http://schemas.microsoft.com/office/drawing/2014/main" id="{33D42D9A-F09C-368F-B842-A935AFA662C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37" y="2161"/>
              <a:ext cx="33" cy="33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4052" name="Oval 2837">
              <a:extLst>
                <a:ext uri="{FF2B5EF4-FFF2-40B4-BE49-F238E27FC236}">
                  <a16:creationId xmlns:a16="http://schemas.microsoft.com/office/drawing/2014/main" id="{C47B7E39-0251-3ECD-6EE6-1EFA6D85386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39" y="2161"/>
              <a:ext cx="32" cy="33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4053" name="Oval 2838">
              <a:extLst>
                <a:ext uri="{FF2B5EF4-FFF2-40B4-BE49-F238E27FC236}">
                  <a16:creationId xmlns:a16="http://schemas.microsoft.com/office/drawing/2014/main" id="{79E2DB0C-D782-A3FE-A34C-58966E6A8CD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39" y="2161"/>
              <a:ext cx="32" cy="33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4054" name="Oval 2839">
              <a:extLst>
                <a:ext uri="{FF2B5EF4-FFF2-40B4-BE49-F238E27FC236}">
                  <a16:creationId xmlns:a16="http://schemas.microsoft.com/office/drawing/2014/main" id="{B47567F0-DEDA-D191-1618-8CB96473B34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39" y="2161"/>
              <a:ext cx="32" cy="33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4055" name="Oval 2840">
              <a:extLst>
                <a:ext uri="{FF2B5EF4-FFF2-40B4-BE49-F238E27FC236}">
                  <a16:creationId xmlns:a16="http://schemas.microsoft.com/office/drawing/2014/main" id="{9E4D1643-4606-D0C1-1D97-EE6DD657230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39" y="2161"/>
              <a:ext cx="32" cy="33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4056" name="Oval 2841">
              <a:extLst>
                <a:ext uri="{FF2B5EF4-FFF2-40B4-BE49-F238E27FC236}">
                  <a16:creationId xmlns:a16="http://schemas.microsoft.com/office/drawing/2014/main" id="{E220C03E-9AC1-45AD-1937-18E49A3D94E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39" y="2160"/>
              <a:ext cx="32" cy="32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4057" name="Oval 2842">
              <a:extLst>
                <a:ext uri="{FF2B5EF4-FFF2-40B4-BE49-F238E27FC236}">
                  <a16:creationId xmlns:a16="http://schemas.microsoft.com/office/drawing/2014/main" id="{BB29F9C4-F0AF-86E8-0B23-00341F7F80C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40" y="2160"/>
              <a:ext cx="33" cy="32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4058" name="Oval 2843">
              <a:extLst>
                <a:ext uri="{FF2B5EF4-FFF2-40B4-BE49-F238E27FC236}">
                  <a16:creationId xmlns:a16="http://schemas.microsoft.com/office/drawing/2014/main" id="{DF959958-B63F-96C3-4D44-275A6D550F5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40" y="2160"/>
              <a:ext cx="33" cy="32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4059" name="Oval 2844">
              <a:extLst>
                <a:ext uri="{FF2B5EF4-FFF2-40B4-BE49-F238E27FC236}">
                  <a16:creationId xmlns:a16="http://schemas.microsoft.com/office/drawing/2014/main" id="{8D1E266A-9C8A-6895-A262-48F4C9ADB77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40" y="2160"/>
              <a:ext cx="33" cy="32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4060" name="Oval 2845">
              <a:extLst>
                <a:ext uri="{FF2B5EF4-FFF2-40B4-BE49-F238E27FC236}">
                  <a16:creationId xmlns:a16="http://schemas.microsoft.com/office/drawing/2014/main" id="{AF6CBFCC-17C6-D5E3-0148-BF95C7E716B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40" y="2160"/>
              <a:ext cx="33" cy="32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4061" name="Oval 2846">
              <a:extLst>
                <a:ext uri="{FF2B5EF4-FFF2-40B4-BE49-F238E27FC236}">
                  <a16:creationId xmlns:a16="http://schemas.microsoft.com/office/drawing/2014/main" id="{4980A934-088C-3137-0118-2BA688E46E2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40" y="2160"/>
              <a:ext cx="33" cy="32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4062" name="Oval 2847">
              <a:extLst>
                <a:ext uri="{FF2B5EF4-FFF2-40B4-BE49-F238E27FC236}">
                  <a16:creationId xmlns:a16="http://schemas.microsoft.com/office/drawing/2014/main" id="{499603E4-CAC6-7EB1-43B5-D0665BBF2AD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41" y="2160"/>
              <a:ext cx="33" cy="32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4063" name="Oval 2848">
              <a:extLst>
                <a:ext uri="{FF2B5EF4-FFF2-40B4-BE49-F238E27FC236}">
                  <a16:creationId xmlns:a16="http://schemas.microsoft.com/office/drawing/2014/main" id="{3BACBE36-685F-44C3-BE99-05761B1754C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41" y="2160"/>
              <a:ext cx="33" cy="32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4064" name="Oval 2849">
              <a:extLst>
                <a:ext uri="{FF2B5EF4-FFF2-40B4-BE49-F238E27FC236}">
                  <a16:creationId xmlns:a16="http://schemas.microsoft.com/office/drawing/2014/main" id="{DF183112-3452-FB93-CED3-C085E961154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41" y="2160"/>
              <a:ext cx="33" cy="32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4065" name="Oval 2850">
              <a:extLst>
                <a:ext uri="{FF2B5EF4-FFF2-40B4-BE49-F238E27FC236}">
                  <a16:creationId xmlns:a16="http://schemas.microsoft.com/office/drawing/2014/main" id="{509E8956-2C51-4BC4-7F87-071934B79C9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41" y="2160"/>
              <a:ext cx="33" cy="32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4066" name="Oval 2851">
              <a:extLst>
                <a:ext uri="{FF2B5EF4-FFF2-40B4-BE49-F238E27FC236}">
                  <a16:creationId xmlns:a16="http://schemas.microsoft.com/office/drawing/2014/main" id="{9EE8B82E-2C78-A0ED-D770-52C464F8751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43" y="2160"/>
              <a:ext cx="32" cy="32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4067" name="Oval 2852">
              <a:extLst>
                <a:ext uri="{FF2B5EF4-FFF2-40B4-BE49-F238E27FC236}">
                  <a16:creationId xmlns:a16="http://schemas.microsoft.com/office/drawing/2014/main" id="{02995B14-DC3A-6B23-E2F1-406E077F297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43" y="2160"/>
              <a:ext cx="32" cy="32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4068" name="Oval 2853">
              <a:extLst>
                <a:ext uri="{FF2B5EF4-FFF2-40B4-BE49-F238E27FC236}">
                  <a16:creationId xmlns:a16="http://schemas.microsoft.com/office/drawing/2014/main" id="{F069BC0C-1210-0883-F744-79B92DC716D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43" y="2160"/>
              <a:ext cx="32" cy="32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4069" name="Oval 2854">
              <a:extLst>
                <a:ext uri="{FF2B5EF4-FFF2-40B4-BE49-F238E27FC236}">
                  <a16:creationId xmlns:a16="http://schemas.microsoft.com/office/drawing/2014/main" id="{A7C21F0E-1CED-B33A-98A2-DF6E38AF46B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43" y="2160"/>
              <a:ext cx="32" cy="32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4070" name="Oval 2855">
              <a:extLst>
                <a:ext uri="{FF2B5EF4-FFF2-40B4-BE49-F238E27FC236}">
                  <a16:creationId xmlns:a16="http://schemas.microsoft.com/office/drawing/2014/main" id="{EB361FC6-04C8-4ABC-FE7D-4EA5C3EE973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43" y="2160"/>
              <a:ext cx="32" cy="32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4071" name="Oval 2856">
              <a:extLst>
                <a:ext uri="{FF2B5EF4-FFF2-40B4-BE49-F238E27FC236}">
                  <a16:creationId xmlns:a16="http://schemas.microsoft.com/office/drawing/2014/main" id="{32DCD53F-1BDB-9DBB-8768-D41AB6C2AEE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44" y="2160"/>
              <a:ext cx="32" cy="32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4072" name="Oval 2857">
              <a:extLst>
                <a:ext uri="{FF2B5EF4-FFF2-40B4-BE49-F238E27FC236}">
                  <a16:creationId xmlns:a16="http://schemas.microsoft.com/office/drawing/2014/main" id="{D879659D-17FB-1740-B347-D179AB6C7B5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44" y="2160"/>
              <a:ext cx="32" cy="32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4073" name="Oval 2858">
              <a:extLst>
                <a:ext uri="{FF2B5EF4-FFF2-40B4-BE49-F238E27FC236}">
                  <a16:creationId xmlns:a16="http://schemas.microsoft.com/office/drawing/2014/main" id="{F2276CCB-2758-46A2-B7B9-E2CA82CAB85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44" y="2160"/>
              <a:ext cx="32" cy="32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4074" name="Oval 2859">
              <a:extLst>
                <a:ext uri="{FF2B5EF4-FFF2-40B4-BE49-F238E27FC236}">
                  <a16:creationId xmlns:a16="http://schemas.microsoft.com/office/drawing/2014/main" id="{B20E4127-9A96-2E09-A998-45DFDF8A0BC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44" y="2160"/>
              <a:ext cx="32" cy="32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4075" name="Oval 2860">
              <a:extLst>
                <a:ext uri="{FF2B5EF4-FFF2-40B4-BE49-F238E27FC236}">
                  <a16:creationId xmlns:a16="http://schemas.microsoft.com/office/drawing/2014/main" id="{90C589C8-AAC0-9B63-BE38-3EBABD06685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44" y="2160"/>
              <a:ext cx="32" cy="32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4076" name="Oval 2861">
              <a:extLst>
                <a:ext uri="{FF2B5EF4-FFF2-40B4-BE49-F238E27FC236}">
                  <a16:creationId xmlns:a16="http://schemas.microsoft.com/office/drawing/2014/main" id="{A4D21EE9-9FA0-DE54-7BDC-6BE1D543DE3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45" y="2160"/>
              <a:ext cx="33" cy="32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4077" name="Oval 2862">
              <a:extLst>
                <a:ext uri="{FF2B5EF4-FFF2-40B4-BE49-F238E27FC236}">
                  <a16:creationId xmlns:a16="http://schemas.microsoft.com/office/drawing/2014/main" id="{55A36C60-237F-0DC0-DA85-72135579DF0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45" y="2160"/>
              <a:ext cx="33" cy="32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4078" name="Oval 2863">
              <a:extLst>
                <a:ext uri="{FF2B5EF4-FFF2-40B4-BE49-F238E27FC236}">
                  <a16:creationId xmlns:a16="http://schemas.microsoft.com/office/drawing/2014/main" id="{12E5ECC8-3D84-EACC-49FE-FC6A2AD3EC8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45" y="2160"/>
              <a:ext cx="33" cy="32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4079" name="Oval 2864">
              <a:extLst>
                <a:ext uri="{FF2B5EF4-FFF2-40B4-BE49-F238E27FC236}">
                  <a16:creationId xmlns:a16="http://schemas.microsoft.com/office/drawing/2014/main" id="{D39E46F7-CC6A-EA09-48F6-95F0F35671B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45" y="2158"/>
              <a:ext cx="33" cy="33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4080" name="Oval 2865">
              <a:extLst>
                <a:ext uri="{FF2B5EF4-FFF2-40B4-BE49-F238E27FC236}">
                  <a16:creationId xmlns:a16="http://schemas.microsoft.com/office/drawing/2014/main" id="{CC5BA329-19F4-6B88-5D0A-7E060D95F26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45" y="2158"/>
              <a:ext cx="33" cy="33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4081" name="Oval 2866">
              <a:extLst>
                <a:ext uri="{FF2B5EF4-FFF2-40B4-BE49-F238E27FC236}">
                  <a16:creationId xmlns:a16="http://schemas.microsoft.com/office/drawing/2014/main" id="{71561819-0437-FB52-6E32-E7567DB0BBC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47" y="2158"/>
              <a:ext cx="32" cy="33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4082" name="Oval 2867">
              <a:extLst>
                <a:ext uri="{FF2B5EF4-FFF2-40B4-BE49-F238E27FC236}">
                  <a16:creationId xmlns:a16="http://schemas.microsoft.com/office/drawing/2014/main" id="{65077E23-0C63-7528-8419-36A09A19049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47" y="2158"/>
              <a:ext cx="32" cy="33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4083" name="Oval 2868">
              <a:extLst>
                <a:ext uri="{FF2B5EF4-FFF2-40B4-BE49-F238E27FC236}">
                  <a16:creationId xmlns:a16="http://schemas.microsoft.com/office/drawing/2014/main" id="{FC35B637-8DC2-34EF-FFF2-C445E085E00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47" y="2158"/>
              <a:ext cx="32" cy="33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4084" name="Oval 2869">
              <a:extLst>
                <a:ext uri="{FF2B5EF4-FFF2-40B4-BE49-F238E27FC236}">
                  <a16:creationId xmlns:a16="http://schemas.microsoft.com/office/drawing/2014/main" id="{DCC1A2AE-02BB-3319-424A-B8076BDA827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47" y="2158"/>
              <a:ext cx="32" cy="33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4085" name="Oval 2870">
              <a:extLst>
                <a:ext uri="{FF2B5EF4-FFF2-40B4-BE49-F238E27FC236}">
                  <a16:creationId xmlns:a16="http://schemas.microsoft.com/office/drawing/2014/main" id="{821608DB-7D7C-94AE-7C49-D2ACB21AA3D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48" y="2158"/>
              <a:ext cx="32" cy="33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4086" name="Oval 2871">
              <a:extLst>
                <a:ext uri="{FF2B5EF4-FFF2-40B4-BE49-F238E27FC236}">
                  <a16:creationId xmlns:a16="http://schemas.microsoft.com/office/drawing/2014/main" id="{E79DCFDE-3E3B-BAF8-944C-B8EB83D4AF5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48" y="2158"/>
              <a:ext cx="32" cy="33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4087" name="Oval 2872">
              <a:extLst>
                <a:ext uri="{FF2B5EF4-FFF2-40B4-BE49-F238E27FC236}">
                  <a16:creationId xmlns:a16="http://schemas.microsoft.com/office/drawing/2014/main" id="{A4941847-2A7F-575A-C470-52819DE877E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48" y="2158"/>
              <a:ext cx="32" cy="33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4088" name="Oval 2873">
              <a:extLst>
                <a:ext uri="{FF2B5EF4-FFF2-40B4-BE49-F238E27FC236}">
                  <a16:creationId xmlns:a16="http://schemas.microsoft.com/office/drawing/2014/main" id="{31FE4387-161C-7E02-5F8B-E7FBF9B6627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48" y="2158"/>
              <a:ext cx="32" cy="33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4089" name="Oval 2874">
              <a:extLst>
                <a:ext uri="{FF2B5EF4-FFF2-40B4-BE49-F238E27FC236}">
                  <a16:creationId xmlns:a16="http://schemas.microsoft.com/office/drawing/2014/main" id="{47537396-0BB1-9F76-3CB6-FCB109049A8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48" y="2158"/>
              <a:ext cx="32" cy="33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4090" name="Oval 2875">
              <a:extLst>
                <a:ext uri="{FF2B5EF4-FFF2-40B4-BE49-F238E27FC236}">
                  <a16:creationId xmlns:a16="http://schemas.microsoft.com/office/drawing/2014/main" id="{F3A00B17-5BBE-1A62-1305-1983C430E35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49" y="2158"/>
              <a:ext cx="33" cy="33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4091" name="Oval 2876">
              <a:extLst>
                <a:ext uri="{FF2B5EF4-FFF2-40B4-BE49-F238E27FC236}">
                  <a16:creationId xmlns:a16="http://schemas.microsoft.com/office/drawing/2014/main" id="{92E01F7D-8FA4-5797-6EB3-36B4E9BF82D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49" y="2158"/>
              <a:ext cx="33" cy="33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4092" name="Oval 2877">
              <a:extLst>
                <a:ext uri="{FF2B5EF4-FFF2-40B4-BE49-F238E27FC236}">
                  <a16:creationId xmlns:a16="http://schemas.microsoft.com/office/drawing/2014/main" id="{7B39C84B-88D4-A8BC-A306-DCB53D4CC1B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49" y="2158"/>
              <a:ext cx="33" cy="33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4093" name="Oval 2878">
              <a:extLst>
                <a:ext uri="{FF2B5EF4-FFF2-40B4-BE49-F238E27FC236}">
                  <a16:creationId xmlns:a16="http://schemas.microsoft.com/office/drawing/2014/main" id="{1E74F4AE-1A44-11B8-7143-29A6BCCA0AF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49" y="2158"/>
              <a:ext cx="33" cy="33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4094" name="Oval 2879">
              <a:extLst>
                <a:ext uri="{FF2B5EF4-FFF2-40B4-BE49-F238E27FC236}">
                  <a16:creationId xmlns:a16="http://schemas.microsoft.com/office/drawing/2014/main" id="{FCF72948-A3A6-B041-2229-25A6D638688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49" y="2158"/>
              <a:ext cx="33" cy="33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4095" name="Oval 2880">
              <a:extLst>
                <a:ext uri="{FF2B5EF4-FFF2-40B4-BE49-F238E27FC236}">
                  <a16:creationId xmlns:a16="http://schemas.microsoft.com/office/drawing/2014/main" id="{E87F1FDA-6B53-31BD-E268-86DB1FA94CC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50" y="2158"/>
              <a:ext cx="33" cy="33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4096" name="Oval 2881">
              <a:extLst>
                <a:ext uri="{FF2B5EF4-FFF2-40B4-BE49-F238E27FC236}">
                  <a16:creationId xmlns:a16="http://schemas.microsoft.com/office/drawing/2014/main" id="{B52CC06B-26D8-E557-1434-61EFB82199D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50" y="2158"/>
              <a:ext cx="33" cy="33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4097" name="Oval 2882">
              <a:extLst>
                <a:ext uri="{FF2B5EF4-FFF2-40B4-BE49-F238E27FC236}">
                  <a16:creationId xmlns:a16="http://schemas.microsoft.com/office/drawing/2014/main" id="{951FB8B6-6D58-A573-2608-432D3B05904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50" y="2158"/>
              <a:ext cx="33" cy="33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4098" name="Oval 2883">
              <a:extLst>
                <a:ext uri="{FF2B5EF4-FFF2-40B4-BE49-F238E27FC236}">
                  <a16:creationId xmlns:a16="http://schemas.microsoft.com/office/drawing/2014/main" id="{5A6A8655-32E2-9611-45D8-677A9CE0DE6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50" y="2158"/>
              <a:ext cx="33" cy="33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4099" name="Oval 2884">
              <a:extLst>
                <a:ext uri="{FF2B5EF4-FFF2-40B4-BE49-F238E27FC236}">
                  <a16:creationId xmlns:a16="http://schemas.microsoft.com/office/drawing/2014/main" id="{5E595561-0B47-CF14-4F95-76A62D10561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50" y="2158"/>
              <a:ext cx="33" cy="33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4100" name="Oval 2885">
              <a:extLst>
                <a:ext uri="{FF2B5EF4-FFF2-40B4-BE49-F238E27FC236}">
                  <a16:creationId xmlns:a16="http://schemas.microsoft.com/office/drawing/2014/main" id="{B714209D-CF29-E8F5-0794-8B34A04E4B3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52" y="2158"/>
              <a:ext cx="32" cy="33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4101" name="Oval 2886">
              <a:extLst>
                <a:ext uri="{FF2B5EF4-FFF2-40B4-BE49-F238E27FC236}">
                  <a16:creationId xmlns:a16="http://schemas.microsoft.com/office/drawing/2014/main" id="{389BA094-E4EE-0E06-E97E-BDA0E5A07A5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52" y="2158"/>
              <a:ext cx="32" cy="33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4102" name="Oval 2887">
              <a:extLst>
                <a:ext uri="{FF2B5EF4-FFF2-40B4-BE49-F238E27FC236}">
                  <a16:creationId xmlns:a16="http://schemas.microsoft.com/office/drawing/2014/main" id="{90405CA6-9C27-ACFD-7297-84EC87418F7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52" y="2158"/>
              <a:ext cx="32" cy="33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4103" name="Oval 2888">
              <a:extLst>
                <a:ext uri="{FF2B5EF4-FFF2-40B4-BE49-F238E27FC236}">
                  <a16:creationId xmlns:a16="http://schemas.microsoft.com/office/drawing/2014/main" id="{3858ED4C-7617-B280-F03C-FBCE64181EF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52" y="2158"/>
              <a:ext cx="32" cy="33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4104" name="Oval 2889">
              <a:extLst>
                <a:ext uri="{FF2B5EF4-FFF2-40B4-BE49-F238E27FC236}">
                  <a16:creationId xmlns:a16="http://schemas.microsoft.com/office/drawing/2014/main" id="{DE8D32B8-1C1F-F5C2-9FAC-5F2A7BF9905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53" y="2158"/>
              <a:ext cx="33" cy="33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4105" name="Oval 2890">
              <a:extLst>
                <a:ext uri="{FF2B5EF4-FFF2-40B4-BE49-F238E27FC236}">
                  <a16:creationId xmlns:a16="http://schemas.microsoft.com/office/drawing/2014/main" id="{ED95A011-AACD-444E-235F-8656A2E8A82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53" y="2157"/>
              <a:ext cx="33" cy="33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4106" name="Oval 2891">
              <a:extLst>
                <a:ext uri="{FF2B5EF4-FFF2-40B4-BE49-F238E27FC236}">
                  <a16:creationId xmlns:a16="http://schemas.microsoft.com/office/drawing/2014/main" id="{A4BAC1A7-8E35-D370-F632-0D8B8E2937B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53" y="2157"/>
              <a:ext cx="33" cy="33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4107" name="Oval 2892">
              <a:extLst>
                <a:ext uri="{FF2B5EF4-FFF2-40B4-BE49-F238E27FC236}">
                  <a16:creationId xmlns:a16="http://schemas.microsoft.com/office/drawing/2014/main" id="{A3BBC2D5-4990-CB3E-01AE-6D7FB7DE609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53" y="2157"/>
              <a:ext cx="33" cy="33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4108" name="Oval 2893">
              <a:extLst>
                <a:ext uri="{FF2B5EF4-FFF2-40B4-BE49-F238E27FC236}">
                  <a16:creationId xmlns:a16="http://schemas.microsoft.com/office/drawing/2014/main" id="{4AF6DCD1-D77F-A85C-D5E9-67C2B18EF91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53" y="2157"/>
              <a:ext cx="33" cy="33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4109" name="Oval 2894">
              <a:extLst>
                <a:ext uri="{FF2B5EF4-FFF2-40B4-BE49-F238E27FC236}">
                  <a16:creationId xmlns:a16="http://schemas.microsoft.com/office/drawing/2014/main" id="{C0329F2B-141D-44F2-57BD-4C6E7906DB5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54" y="2157"/>
              <a:ext cx="33" cy="33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4110" name="Oval 2895">
              <a:extLst>
                <a:ext uri="{FF2B5EF4-FFF2-40B4-BE49-F238E27FC236}">
                  <a16:creationId xmlns:a16="http://schemas.microsoft.com/office/drawing/2014/main" id="{17E3FD2C-BFF0-34AB-7709-0935207F908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54" y="2157"/>
              <a:ext cx="33" cy="33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4111" name="Oval 2896">
              <a:extLst>
                <a:ext uri="{FF2B5EF4-FFF2-40B4-BE49-F238E27FC236}">
                  <a16:creationId xmlns:a16="http://schemas.microsoft.com/office/drawing/2014/main" id="{99977878-3DC4-9074-6DBD-639B038C9A6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54" y="2157"/>
              <a:ext cx="33" cy="33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4112" name="Oval 2897">
              <a:extLst>
                <a:ext uri="{FF2B5EF4-FFF2-40B4-BE49-F238E27FC236}">
                  <a16:creationId xmlns:a16="http://schemas.microsoft.com/office/drawing/2014/main" id="{C4FFC5E4-F1B1-952F-4925-B2D81F8EF1A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54" y="2157"/>
              <a:ext cx="33" cy="33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4113" name="Oval 2898">
              <a:extLst>
                <a:ext uri="{FF2B5EF4-FFF2-40B4-BE49-F238E27FC236}">
                  <a16:creationId xmlns:a16="http://schemas.microsoft.com/office/drawing/2014/main" id="{62ED95FC-17B4-1297-0CDB-FB7A82ABA79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54" y="2157"/>
              <a:ext cx="33" cy="33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4114" name="Oval 2899">
              <a:extLst>
                <a:ext uri="{FF2B5EF4-FFF2-40B4-BE49-F238E27FC236}">
                  <a16:creationId xmlns:a16="http://schemas.microsoft.com/office/drawing/2014/main" id="{5AB5607E-3F1E-F2DE-46B4-C6F2312C6F4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56" y="2157"/>
              <a:ext cx="32" cy="33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4115" name="Oval 2900">
              <a:extLst>
                <a:ext uri="{FF2B5EF4-FFF2-40B4-BE49-F238E27FC236}">
                  <a16:creationId xmlns:a16="http://schemas.microsoft.com/office/drawing/2014/main" id="{11BCE398-B213-4F8A-D502-D344C40A219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56" y="2157"/>
              <a:ext cx="32" cy="33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4116" name="Oval 2901">
              <a:extLst>
                <a:ext uri="{FF2B5EF4-FFF2-40B4-BE49-F238E27FC236}">
                  <a16:creationId xmlns:a16="http://schemas.microsoft.com/office/drawing/2014/main" id="{741ED39C-BA28-DE87-5DAF-30D0B5390F2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56" y="2157"/>
              <a:ext cx="32" cy="33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4117" name="Oval 2902">
              <a:extLst>
                <a:ext uri="{FF2B5EF4-FFF2-40B4-BE49-F238E27FC236}">
                  <a16:creationId xmlns:a16="http://schemas.microsoft.com/office/drawing/2014/main" id="{52578247-236F-7F61-42A1-8E1E28B1936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56" y="2157"/>
              <a:ext cx="32" cy="33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4118" name="Oval 2903">
              <a:extLst>
                <a:ext uri="{FF2B5EF4-FFF2-40B4-BE49-F238E27FC236}">
                  <a16:creationId xmlns:a16="http://schemas.microsoft.com/office/drawing/2014/main" id="{BF1C4F21-0861-1955-DAAD-8398D369558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57" y="2157"/>
              <a:ext cx="32" cy="33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4119" name="Oval 2904">
              <a:extLst>
                <a:ext uri="{FF2B5EF4-FFF2-40B4-BE49-F238E27FC236}">
                  <a16:creationId xmlns:a16="http://schemas.microsoft.com/office/drawing/2014/main" id="{3B60E887-F57E-6578-9B54-757A8761115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57" y="2157"/>
              <a:ext cx="32" cy="33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4120" name="Oval 2905">
              <a:extLst>
                <a:ext uri="{FF2B5EF4-FFF2-40B4-BE49-F238E27FC236}">
                  <a16:creationId xmlns:a16="http://schemas.microsoft.com/office/drawing/2014/main" id="{070198AE-45B2-17A3-AC5B-5E212FE137B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57" y="2157"/>
              <a:ext cx="32" cy="33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4121" name="Oval 2906">
              <a:extLst>
                <a:ext uri="{FF2B5EF4-FFF2-40B4-BE49-F238E27FC236}">
                  <a16:creationId xmlns:a16="http://schemas.microsoft.com/office/drawing/2014/main" id="{1F3F0DB7-ACC4-7636-8DDD-492BD01B7FE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57" y="2157"/>
              <a:ext cx="32" cy="33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4122" name="Oval 2907">
              <a:extLst>
                <a:ext uri="{FF2B5EF4-FFF2-40B4-BE49-F238E27FC236}">
                  <a16:creationId xmlns:a16="http://schemas.microsoft.com/office/drawing/2014/main" id="{EC14B981-2F7E-0721-A6F0-91AD2568CBD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57" y="2157"/>
              <a:ext cx="32" cy="33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4123" name="Oval 2908">
              <a:extLst>
                <a:ext uri="{FF2B5EF4-FFF2-40B4-BE49-F238E27FC236}">
                  <a16:creationId xmlns:a16="http://schemas.microsoft.com/office/drawing/2014/main" id="{55F48B2F-7A52-E014-64DC-CD19451DE2B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58" y="2157"/>
              <a:ext cx="33" cy="33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4124" name="Oval 2909">
              <a:extLst>
                <a:ext uri="{FF2B5EF4-FFF2-40B4-BE49-F238E27FC236}">
                  <a16:creationId xmlns:a16="http://schemas.microsoft.com/office/drawing/2014/main" id="{744D21D6-4590-81B7-31BE-F8311DEDDC6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58" y="2157"/>
              <a:ext cx="33" cy="33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4125" name="Oval 2910">
              <a:extLst>
                <a:ext uri="{FF2B5EF4-FFF2-40B4-BE49-F238E27FC236}">
                  <a16:creationId xmlns:a16="http://schemas.microsoft.com/office/drawing/2014/main" id="{754B579B-909D-02FE-EA03-C9D452EDAA8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58" y="2157"/>
              <a:ext cx="33" cy="33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4126" name="Oval 2911">
              <a:extLst>
                <a:ext uri="{FF2B5EF4-FFF2-40B4-BE49-F238E27FC236}">
                  <a16:creationId xmlns:a16="http://schemas.microsoft.com/office/drawing/2014/main" id="{6C7C9135-D578-95D5-1328-F3993FCD2EE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58" y="2157"/>
              <a:ext cx="33" cy="33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4127" name="Oval 2912">
              <a:extLst>
                <a:ext uri="{FF2B5EF4-FFF2-40B4-BE49-F238E27FC236}">
                  <a16:creationId xmlns:a16="http://schemas.microsoft.com/office/drawing/2014/main" id="{FC5B027B-A31C-AE6D-9D64-D5BF7A1AE87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58" y="2157"/>
              <a:ext cx="33" cy="33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4128" name="Oval 2913">
              <a:extLst>
                <a:ext uri="{FF2B5EF4-FFF2-40B4-BE49-F238E27FC236}">
                  <a16:creationId xmlns:a16="http://schemas.microsoft.com/office/drawing/2014/main" id="{C188B5B0-8471-F246-FE1A-0F0E26288D8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60" y="2157"/>
              <a:ext cx="32" cy="33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4129" name="Oval 2914">
              <a:extLst>
                <a:ext uri="{FF2B5EF4-FFF2-40B4-BE49-F238E27FC236}">
                  <a16:creationId xmlns:a16="http://schemas.microsoft.com/office/drawing/2014/main" id="{AD3D1DC8-24FB-D27F-B075-277D61BCBB6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60" y="2157"/>
              <a:ext cx="32" cy="33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4130" name="Oval 2915">
              <a:extLst>
                <a:ext uri="{FF2B5EF4-FFF2-40B4-BE49-F238E27FC236}">
                  <a16:creationId xmlns:a16="http://schemas.microsoft.com/office/drawing/2014/main" id="{5643DA83-1F33-0CFD-3BB2-4557805FE5A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60" y="2157"/>
              <a:ext cx="32" cy="33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4131" name="Oval 2916">
              <a:extLst>
                <a:ext uri="{FF2B5EF4-FFF2-40B4-BE49-F238E27FC236}">
                  <a16:creationId xmlns:a16="http://schemas.microsoft.com/office/drawing/2014/main" id="{772CEBEF-F181-CA96-DBDE-9D8FB5DCFAC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60" y="2156"/>
              <a:ext cx="32" cy="32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4132" name="Oval 2917">
              <a:extLst>
                <a:ext uri="{FF2B5EF4-FFF2-40B4-BE49-F238E27FC236}">
                  <a16:creationId xmlns:a16="http://schemas.microsoft.com/office/drawing/2014/main" id="{BF41A368-3EED-7573-AEAB-F913A65EB7A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60" y="2156"/>
              <a:ext cx="32" cy="32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4133" name="Oval 2918">
              <a:extLst>
                <a:ext uri="{FF2B5EF4-FFF2-40B4-BE49-F238E27FC236}">
                  <a16:creationId xmlns:a16="http://schemas.microsoft.com/office/drawing/2014/main" id="{EE2DD05B-A8FC-04AA-0EA6-641E4AAF3E3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61" y="2156"/>
              <a:ext cx="32" cy="32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4134" name="Oval 2919">
              <a:extLst>
                <a:ext uri="{FF2B5EF4-FFF2-40B4-BE49-F238E27FC236}">
                  <a16:creationId xmlns:a16="http://schemas.microsoft.com/office/drawing/2014/main" id="{9CC7A739-0038-5880-0FB6-9FF1CE6AB40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61" y="2156"/>
              <a:ext cx="32" cy="32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4135" name="Oval 2920">
              <a:extLst>
                <a:ext uri="{FF2B5EF4-FFF2-40B4-BE49-F238E27FC236}">
                  <a16:creationId xmlns:a16="http://schemas.microsoft.com/office/drawing/2014/main" id="{D821FC1B-0282-934A-AAA0-F12AFC0919F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61" y="2156"/>
              <a:ext cx="32" cy="32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4136" name="Oval 2921">
              <a:extLst>
                <a:ext uri="{FF2B5EF4-FFF2-40B4-BE49-F238E27FC236}">
                  <a16:creationId xmlns:a16="http://schemas.microsoft.com/office/drawing/2014/main" id="{5F863B2F-12B5-8FD3-58AC-701E6A42B27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61" y="2156"/>
              <a:ext cx="32" cy="32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4137" name="Oval 2922">
              <a:extLst>
                <a:ext uri="{FF2B5EF4-FFF2-40B4-BE49-F238E27FC236}">
                  <a16:creationId xmlns:a16="http://schemas.microsoft.com/office/drawing/2014/main" id="{D504C4BF-25BC-B02E-2A27-FB6185CD377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62" y="2156"/>
              <a:ext cx="33" cy="32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4138" name="Oval 2923">
              <a:extLst>
                <a:ext uri="{FF2B5EF4-FFF2-40B4-BE49-F238E27FC236}">
                  <a16:creationId xmlns:a16="http://schemas.microsoft.com/office/drawing/2014/main" id="{AADD52AF-DE03-9231-C906-45244E61752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62" y="2156"/>
              <a:ext cx="33" cy="32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4139" name="Oval 2924">
              <a:extLst>
                <a:ext uri="{FF2B5EF4-FFF2-40B4-BE49-F238E27FC236}">
                  <a16:creationId xmlns:a16="http://schemas.microsoft.com/office/drawing/2014/main" id="{3A1912A3-1CDE-4CE1-9BA5-95EB08A97EE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62" y="2156"/>
              <a:ext cx="33" cy="32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4140" name="Oval 2925">
              <a:extLst>
                <a:ext uri="{FF2B5EF4-FFF2-40B4-BE49-F238E27FC236}">
                  <a16:creationId xmlns:a16="http://schemas.microsoft.com/office/drawing/2014/main" id="{3D9674AB-1DF6-2551-2FAA-EC0F432832E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62" y="2156"/>
              <a:ext cx="33" cy="32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4141" name="Oval 2926">
              <a:extLst>
                <a:ext uri="{FF2B5EF4-FFF2-40B4-BE49-F238E27FC236}">
                  <a16:creationId xmlns:a16="http://schemas.microsoft.com/office/drawing/2014/main" id="{19354DE8-0774-0C20-AADC-0C88DE6A80F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62" y="2156"/>
              <a:ext cx="33" cy="32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4142" name="Oval 2927">
              <a:extLst>
                <a:ext uri="{FF2B5EF4-FFF2-40B4-BE49-F238E27FC236}">
                  <a16:creationId xmlns:a16="http://schemas.microsoft.com/office/drawing/2014/main" id="{72ECE43E-85EF-DD63-E4C3-3EB5F16D7D3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63" y="2156"/>
              <a:ext cx="33" cy="32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4143" name="Oval 2928">
              <a:extLst>
                <a:ext uri="{FF2B5EF4-FFF2-40B4-BE49-F238E27FC236}">
                  <a16:creationId xmlns:a16="http://schemas.microsoft.com/office/drawing/2014/main" id="{1C12B5BD-9931-6FEE-F19D-D162086CDBF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63" y="2156"/>
              <a:ext cx="33" cy="32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4144" name="Oval 2929">
              <a:extLst>
                <a:ext uri="{FF2B5EF4-FFF2-40B4-BE49-F238E27FC236}">
                  <a16:creationId xmlns:a16="http://schemas.microsoft.com/office/drawing/2014/main" id="{B49EC0E8-822A-6BFA-7B1E-19271489B92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63" y="2156"/>
              <a:ext cx="33" cy="32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4145" name="Oval 2930">
              <a:extLst>
                <a:ext uri="{FF2B5EF4-FFF2-40B4-BE49-F238E27FC236}">
                  <a16:creationId xmlns:a16="http://schemas.microsoft.com/office/drawing/2014/main" id="{6237BA05-D7F9-AE4E-B02D-0002882E98E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63" y="2156"/>
              <a:ext cx="33" cy="32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4146" name="Oval 2931">
              <a:extLst>
                <a:ext uri="{FF2B5EF4-FFF2-40B4-BE49-F238E27FC236}">
                  <a16:creationId xmlns:a16="http://schemas.microsoft.com/office/drawing/2014/main" id="{DD7752DE-5A4B-62F6-505F-D74E5978F8E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63" y="2156"/>
              <a:ext cx="33" cy="32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4147" name="Oval 2932">
              <a:extLst>
                <a:ext uri="{FF2B5EF4-FFF2-40B4-BE49-F238E27FC236}">
                  <a16:creationId xmlns:a16="http://schemas.microsoft.com/office/drawing/2014/main" id="{A0A329B3-AB41-DD4C-0514-E80BC54681E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65" y="2156"/>
              <a:ext cx="32" cy="32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4148" name="Oval 2933">
              <a:extLst>
                <a:ext uri="{FF2B5EF4-FFF2-40B4-BE49-F238E27FC236}">
                  <a16:creationId xmlns:a16="http://schemas.microsoft.com/office/drawing/2014/main" id="{F64AB911-1CCB-3BB2-BE29-4DD8D2FD3B7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65" y="2156"/>
              <a:ext cx="32" cy="32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4149" name="Oval 2934">
              <a:extLst>
                <a:ext uri="{FF2B5EF4-FFF2-40B4-BE49-F238E27FC236}">
                  <a16:creationId xmlns:a16="http://schemas.microsoft.com/office/drawing/2014/main" id="{DBC8A1D6-8831-DA0A-C146-3BE8B715F71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65" y="2156"/>
              <a:ext cx="32" cy="32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4150" name="Oval 2935">
              <a:extLst>
                <a:ext uri="{FF2B5EF4-FFF2-40B4-BE49-F238E27FC236}">
                  <a16:creationId xmlns:a16="http://schemas.microsoft.com/office/drawing/2014/main" id="{67258744-9274-A913-F173-BD1EB695056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65" y="2156"/>
              <a:ext cx="32" cy="32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4151" name="Oval 2936">
              <a:extLst>
                <a:ext uri="{FF2B5EF4-FFF2-40B4-BE49-F238E27FC236}">
                  <a16:creationId xmlns:a16="http://schemas.microsoft.com/office/drawing/2014/main" id="{EE4937B6-B290-EC0A-807A-EBCDF82CD55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65" y="2156"/>
              <a:ext cx="32" cy="32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4152" name="Oval 2937">
              <a:extLst>
                <a:ext uri="{FF2B5EF4-FFF2-40B4-BE49-F238E27FC236}">
                  <a16:creationId xmlns:a16="http://schemas.microsoft.com/office/drawing/2014/main" id="{B4746442-02DE-4191-5E63-F5C453FFD61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66" y="2156"/>
              <a:ext cx="33" cy="32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4153" name="Oval 2938">
              <a:extLst>
                <a:ext uri="{FF2B5EF4-FFF2-40B4-BE49-F238E27FC236}">
                  <a16:creationId xmlns:a16="http://schemas.microsoft.com/office/drawing/2014/main" id="{7FCD0532-9555-C726-DAAC-89DD9F65DA4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66" y="2155"/>
              <a:ext cx="33" cy="32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4154" name="Oval 2939">
              <a:extLst>
                <a:ext uri="{FF2B5EF4-FFF2-40B4-BE49-F238E27FC236}">
                  <a16:creationId xmlns:a16="http://schemas.microsoft.com/office/drawing/2014/main" id="{938D2CC7-27C4-3881-0D58-220D5F678D9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66" y="2155"/>
              <a:ext cx="33" cy="32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4155" name="Oval 2940">
              <a:extLst>
                <a:ext uri="{FF2B5EF4-FFF2-40B4-BE49-F238E27FC236}">
                  <a16:creationId xmlns:a16="http://schemas.microsoft.com/office/drawing/2014/main" id="{4AAAEDC0-C921-7585-C3F5-8D4687A90F7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66" y="2155"/>
              <a:ext cx="33" cy="32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4156" name="Oval 2941">
              <a:extLst>
                <a:ext uri="{FF2B5EF4-FFF2-40B4-BE49-F238E27FC236}">
                  <a16:creationId xmlns:a16="http://schemas.microsoft.com/office/drawing/2014/main" id="{05EE9680-A352-8D79-D97B-9623B704C09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67" y="2155"/>
              <a:ext cx="33" cy="32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4157" name="Oval 2942">
              <a:extLst>
                <a:ext uri="{FF2B5EF4-FFF2-40B4-BE49-F238E27FC236}">
                  <a16:creationId xmlns:a16="http://schemas.microsoft.com/office/drawing/2014/main" id="{1D5357EF-EEC5-4B07-4D86-1EF8BD7BC6F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67" y="2155"/>
              <a:ext cx="33" cy="32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4158" name="Oval 2943">
              <a:extLst>
                <a:ext uri="{FF2B5EF4-FFF2-40B4-BE49-F238E27FC236}">
                  <a16:creationId xmlns:a16="http://schemas.microsoft.com/office/drawing/2014/main" id="{E0818152-4569-7062-89E3-4C96312A476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67" y="2155"/>
              <a:ext cx="33" cy="32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4159" name="Oval 2944">
              <a:extLst>
                <a:ext uri="{FF2B5EF4-FFF2-40B4-BE49-F238E27FC236}">
                  <a16:creationId xmlns:a16="http://schemas.microsoft.com/office/drawing/2014/main" id="{EF6DBE92-7AC2-162E-E987-CB6DC2BA829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67" y="2155"/>
              <a:ext cx="33" cy="32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4160" name="Oval 2945">
              <a:extLst>
                <a:ext uri="{FF2B5EF4-FFF2-40B4-BE49-F238E27FC236}">
                  <a16:creationId xmlns:a16="http://schemas.microsoft.com/office/drawing/2014/main" id="{280FEB9B-0132-C56E-B088-434886B5820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67" y="2155"/>
              <a:ext cx="33" cy="32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4161" name="Oval 2946">
              <a:extLst>
                <a:ext uri="{FF2B5EF4-FFF2-40B4-BE49-F238E27FC236}">
                  <a16:creationId xmlns:a16="http://schemas.microsoft.com/office/drawing/2014/main" id="{6445FE3A-BC84-5E9F-8FF7-3DE3838F1D5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69" y="2155"/>
              <a:ext cx="32" cy="32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4162" name="Oval 2947">
              <a:extLst>
                <a:ext uri="{FF2B5EF4-FFF2-40B4-BE49-F238E27FC236}">
                  <a16:creationId xmlns:a16="http://schemas.microsoft.com/office/drawing/2014/main" id="{125F96E0-F0F0-D9D3-7799-AF42DD54BE2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69" y="2155"/>
              <a:ext cx="32" cy="32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4163" name="Oval 2948">
              <a:extLst>
                <a:ext uri="{FF2B5EF4-FFF2-40B4-BE49-F238E27FC236}">
                  <a16:creationId xmlns:a16="http://schemas.microsoft.com/office/drawing/2014/main" id="{CB17B226-3E01-57FE-A862-F47DD95074B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69" y="2155"/>
              <a:ext cx="32" cy="32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4164" name="Oval 2949">
              <a:extLst>
                <a:ext uri="{FF2B5EF4-FFF2-40B4-BE49-F238E27FC236}">
                  <a16:creationId xmlns:a16="http://schemas.microsoft.com/office/drawing/2014/main" id="{5E22646F-D5EA-9A0B-74E7-4473C1D7D0A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69" y="2155"/>
              <a:ext cx="32" cy="32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4165" name="Oval 2950">
              <a:extLst>
                <a:ext uri="{FF2B5EF4-FFF2-40B4-BE49-F238E27FC236}">
                  <a16:creationId xmlns:a16="http://schemas.microsoft.com/office/drawing/2014/main" id="{9DF727F4-001D-4C84-DC7D-F4DCDC15F29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69" y="2155"/>
              <a:ext cx="32" cy="32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4166" name="Oval 2951">
              <a:extLst>
                <a:ext uri="{FF2B5EF4-FFF2-40B4-BE49-F238E27FC236}">
                  <a16:creationId xmlns:a16="http://schemas.microsoft.com/office/drawing/2014/main" id="{567187F2-BB8C-3B75-BD62-A2B8B8973C2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70" y="2155"/>
              <a:ext cx="32" cy="32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4167" name="Oval 2952">
              <a:extLst>
                <a:ext uri="{FF2B5EF4-FFF2-40B4-BE49-F238E27FC236}">
                  <a16:creationId xmlns:a16="http://schemas.microsoft.com/office/drawing/2014/main" id="{0E063596-497D-9623-6C71-7B825640AF7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70" y="2155"/>
              <a:ext cx="32" cy="32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4168" name="Oval 2953">
              <a:extLst>
                <a:ext uri="{FF2B5EF4-FFF2-40B4-BE49-F238E27FC236}">
                  <a16:creationId xmlns:a16="http://schemas.microsoft.com/office/drawing/2014/main" id="{2E6D73CF-28A1-26FF-E488-CECF0E852C2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70" y="2155"/>
              <a:ext cx="32" cy="32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4169" name="Oval 2954">
              <a:extLst>
                <a:ext uri="{FF2B5EF4-FFF2-40B4-BE49-F238E27FC236}">
                  <a16:creationId xmlns:a16="http://schemas.microsoft.com/office/drawing/2014/main" id="{7A57C836-CB23-F52A-04B8-CF24B67231A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70" y="2155"/>
              <a:ext cx="32" cy="32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4170" name="Oval 2955">
              <a:extLst>
                <a:ext uri="{FF2B5EF4-FFF2-40B4-BE49-F238E27FC236}">
                  <a16:creationId xmlns:a16="http://schemas.microsoft.com/office/drawing/2014/main" id="{D9F3037C-D18A-8C84-F7E6-00512B02118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70" y="2155"/>
              <a:ext cx="32" cy="32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4171" name="Oval 2956">
              <a:extLst>
                <a:ext uri="{FF2B5EF4-FFF2-40B4-BE49-F238E27FC236}">
                  <a16:creationId xmlns:a16="http://schemas.microsoft.com/office/drawing/2014/main" id="{0ABB448C-3E2C-EAE2-B44F-B002678A78D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71" y="2155"/>
              <a:ext cx="33" cy="32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4172" name="Oval 2957">
              <a:extLst>
                <a:ext uri="{FF2B5EF4-FFF2-40B4-BE49-F238E27FC236}">
                  <a16:creationId xmlns:a16="http://schemas.microsoft.com/office/drawing/2014/main" id="{BA6BC3B1-B2DC-32E8-8E40-82E1EBEB496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71" y="2155"/>
              <a:ext cx="33" cy="32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4173" name="Oval 2958">
              <a:extLst>
                <a:ext uri="{FF2B5EF4-FFF2-40B4-BE49-F238E27FC236}">
                  <a16:creationId xmlns:a16="http://schemas.microsoft.com/office/drawing/2014/main" id="{B8105D02-B9B3-6EC8-2B57-4F3D54437EC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71" y="2155"/>
              <a:ext cx="33" cy="32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4174" name="Oval 2959">
              <a:extLst>
                <a:ext uri="{FF2B5EF4-FFF2-40B4-BE49-F238E27FC236}">
                  <a16:creationId xmlns:a16="http://schemas.microsoft.com/office/drawing/2014/main" id="{5110EFC1-2585-226B-0105-40A6B977F53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71" y="2155"/>
              <a:ext cx="33" cy="32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4175" name="Oval 2960">
              <a:extLst>
                <a:ext uri="{FF2B5EF4-FFF2-40B4-BE49-F238E27FC236}">
                  <a16:creationId xmlns:a16="http://schemas.microsoft.com/office/drawing/2014/main" id="{DBC33B91-E53F-DB1B-9346-104BC1DDE04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73" y="2153"/>
              <a:ext cx="32" cy="33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4176" name="Oval 2961">
              <a:extLst>
                <a:ext uri="{FF2B5EF4-FFF2-40B4-BE49-F238E27FC236}">
                  <a16:creationId xmlns:a16="http://schemas.microsoft.com/office/drawing/2014/main" id="{439063E6-F2C7-9B1C-4264-09ACA761B93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73" y="2153"/>
              <a:ext cx="32" cy="33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4177" name="Oval 2962">
              <a:extLst>
                <a:ext uri="{FF2B5EF4-FFF2-40B4-BE49-F238E27FC236}">
                  <a16:creationId xmlns:a16="http://schemas.microsoft.com/office/drawing/2014/main" id="{6763E701-4D41-78EA-D445-97A71EE7BB1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73" y="2153"/>
              <a:ext cx="32" cy="33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4178" name="Oval 2963">
              <a:extLst>
                <a:ext uri="{FF2B5EF4-FFF2-40B4-BE49-F238E27FC236}">
                  <a16:creationId xmlns:a16="http://schemas.microsoft.com/office/drawing/2014/main" id="{F6E87211-B067-11BB-A9D6-ACCFEE60945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73" y="2153"/>
              <a:ext cx="32" cy="33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4179" name="Oval 2964">
              <a:extLst>
                <a:ext uri="{FF2B5EF4-FFF2-40B4-BE49-F238E27FC236}">
                  <a16:creationId xmlns:a16="http://schemas.microsoft.com/office/drawing/2014/main" id="{6934FB2D-2900-48A3-46A3-202AA5731B7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73" y="2153"/>
              <a:ext cx="32" cy="33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4180" name="Oval 2965">
              <a:extLst>
                <a:ext uri="{FF2B5EF4-FFF2-40B4-BE49-F238E27FC236}">
                  <a16:creationId xmlns:a16="http://schemas.microsoft.com/office/drawing/2014/main" id="{B8EC3421-AAD9-1256-ECDF-5147A418D1C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74" y="2153"/>
              <a:ext cx="32" cy="33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4181" name="Oval 2966">
              <a:extLst>
                <a:ext uri="{FF2B5EF4-FFF2-40B4-BE49-F238E27FC236}">
                  <a16:creationId xmlns:a16="http://schemas.microsoft.com/office/drawing/2014/main" id="{0A790347-C944-F16B-F942-DDA197BEA5E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74" y="2153"/>
              <a:ext cx="32" cy="33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4182" name="Oval 2967">
              <a:extLst>
                <a:ext uri="{FF2B5EF4-FFF2-40B4-BE49-F238E27FC236}">
                  <a16:creationId xmlns:a16="http://schemas.microsoft.com/office/drawing/2014/main" id="{19F9FA8B-FAA6-26DC-932F-42479AF419D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74" y="2153"/>
              <a:ext cx="32" cy="33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4183" name="Oval 2968">
              <a:extLst>
                <a:ext uri="{FF2B5EF4-FFF2-40B4-BE49-F238E27FC236}">
                  <a16:creationId xmlns:a16="http://schemas.microsoft.com/office/drawing/2014/main" id="{F76825EF-CA1D-11FB-E285-EE8C866560B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74" y="2153"/>
              <a:ext cx="32" cy="33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4184" name="Oval 2969">
              <a:extLst>
                <a:ext uri="{FF2B5EF4-FFF2-40B4-BE49-F238E27FC236}">
                  <a16:creationId xmlns:a16="http://schemas.microsoft.com/office/drawing/2014/main" id="{0A8420AD-946A-2DA8-40D8-AA5B3CBB896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74" y="2153"/>
              <a:ext cx="32" cy="33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4185" name="Oval 2970">
              <a:extLst>
                <a:ext uri="{FF2B5EF4-FFF2-40B4-BE49-F238E27FC236}">
                  <a16:creationId xmlns:a16="http://schemas.microsoft.com/office/drawing/2014/main" id="{6950554F-3182-B1CC-021E-5FF260316E8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75" y="2153"/>
              <a:ext cx="33" cy="33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4186" name="Oval 2971">
              <a:extLst>
                <a:ext uri="{FF2B5EF4-FFF2-40B4-BE49-F238E27FC236}">
                  <a16:creationId xmlns:a16="http://schemas.microsoft.com/office/drawing/2014/main" id="{850B9C21-68AE-99AA-1A5C-573C4B2287E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75" y="2153"/>
              <a:ext cx="33" cy="33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4187" name="Oval 2972">
              <a:extLst>
                <a:ext uri="{FF2B5EF4-FFF2-40B4-BE49-F238E27FC236}">
                  <a16:creationId xmlns:a16="http://schemas.microsoft.com/office/drawing/2014/main" id="{DEE35C6C-6BD9-DE70-7ED1-57B842701E6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75" y="2153"/>
              <a:ext cx="33" cy="33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4188" name="Oval 2973">
              <a:extLst>
                <a:ext uri="{FF2B5EF4-FFF2-40B4-BE49-F238E27FC236}">
                  <a16:creationId xmlns:a16="http://schemas.microsoft.com/office/drawing/2014/main" id="{1835AD8B-EA5B-6F92-9D76-292A635DC56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75" y="2153"/>
              <a:ext cx="33" cy="33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4189" name="Oval 2974">
              <a:extLst>
                <a:ext uri="{FF2B5EF4-FFF2-40B4-BE49-F238E27FC236}">
                  <a16:creationId xmlns:a16="http://schemas.microsoft.com/office/drawing/2014/main" id="{E6251CE6-1FDD-FDDB-5B68-3EFCD1873A5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75" y="2153"/>
              <a:ext cx="33" cy="33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4190" name="Oval 2975">
              <a:extLst>
                <a:ext uri="{FF2B5EF4-FFF2-40B4-BE49-F238E27FC236}">
                  <a16:creationId xmlns:a16="http://schemas.microsoft.com/office/drawing/2014/main" id="{89BDE29B-040D-8053-01B7-51F58228579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76" y="2153"/>
              <a:ext cx="33" cy="33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4191" name="Oval 2976">
              <a:extLst>
                <a:ext uri="{FF2B5EF4-FFF2-40B4-BE49-F238E27FC236}">
                  <a16:creationId xmlns:a16="http://schemas.microsoft.com/office/drawing/2014/main" id="{E5E1EE90-9A17-6F16-D36A-BEB80E61A65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76" y="2153"/>
              <a:ext cx="33" cy="33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4192" name="Oval 2977">
              <a:extLst>
                <a:ext uri="{FF2B5EF4-FFF2-40B4-BE49-F238E27FC236}">
                  <a16:creationId xmlns:a16="http://schemas.microsoft.com/office/drawing/2014/main" id="{22182564-E6BE-DD06-AABE-EDD7738BA3C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76" y="2153"/>
              <a:ext cx="33" cy="33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4193" name="Oval 2978">
              <a:extLst>
                <a:ext uri="{FF2B5EF4-FFF2-40B4-BE49-F238E27FC236}">
                  <a16:creationId xmlns:a16="http://schemas.microsoft.com/office/drawing/2014/main" id="{18673CB6-0226-CFF3-159B-B0BFF358F69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76" y="2153"/>
              <a:ext cx="33" cy="33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4194" name="Oval 2979">
              <a:extLst>
                <a:ext uri="{FF2B5EF4-FFF2-40B4-BE49-F238E27FC236}">
                  <a16:creationId xmlns:a16="http://schemas.microsoft.com/office/drawing/2014/main" id="{B0B32F1F-4AB9-FF13-D9F4-B172933FEBC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78" y="2153"/>
              <a:ext cx="32" cy="33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4195" name="Oval 2980">
              <a:extLst>
                <a:ext uri="{FF2B5EF4-FFF2-40B4-BE49-F238E27FC236}">
                  <a16:creationId xmlns:a16="http://schemas.microsoft.com/office/drawing/2014/main" id="{29369857-BC56-0271-56C1-B3F9229DD99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78" y="2153"/>
              <a:ext cx="32" cy="33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4196" name="Oval 2981">
              <a:extLst>
                <a:ext uri="{FF2B5EF4-FFF2-40B4-BE49-F238E27FC236}">
                  <a16:creationId xmlns:a16="http://schemas.microsoft.com/office/drawing/2014/main" id="{EB0D96E0-DC3D-F9DD-D775-B193F6565CF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78" y="2153"/>
              <a:ext cx="32" cy="33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4197" name="Oval 2982">
              <a:extLst>
                <a:ext uri="{FF2B5EF4-FFF2-40B4-BE49-F238E27FC236}">
                  <a16:creationId xmlns:a16="http://schemas.microsoft.com/office/drawing/2014/main" id="{36062619-3632-3518-E066-A84EF2AD694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78" y="2153"/>
              <a:ext cx="32" cy="33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4198" name="Oval 2983">
              <a:extLst>
                <a:ext uri="{FF2B5EF4-FFF2-40B4-BE49-F238E27FC236}">
                  <a16:creationId xmlns:a16="http://schemas.microsoft.com/office/drawing/2014/main" id="{37C43D22-B02D-3656-A984-5CBD6F39574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78" y="2153"/>
              <a:ext cx="32" cy="33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4199" name="Oval 2984">
              <a:extLst>
                <a:ext uri="{FF2B5EF4-FFF2-40B4-BE49-F238E27FC236}">
                  <a16:creationId xmlns:a16="http://schemas.microsoft.com/office/drawing/2014/main" id="{9EE6501F-288A-F30F-2D0B-C55F7ADD42B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79" y="2153"/>
              <a:ext cx="33" cy="33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4200" name="Oval 2985">
              <a:extLst>
                <a:ext uri="{FF2B5EF4-FFF2-40B4-BE49-F238E27FC236}">
                  <a16:creationId xmlns:a16="http://schemas.microsoft.com/office/drawing/2014/main" id="{E3277E21-1438-2F44-3ECD-3172B30919C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79" y="2153"/>
              <a:ext cx="33" cy="33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4201" name="Oval 2986">
              <a:extLst>
                <a:ext uri="{FF2B5EF4-FFF2-40B4-BE49-F238E27FC236}">
                  <a16:creationId xmlns:a16="http://schemas.microsoft.com/office/drawing/2014/main" id="{2879135F-1882-2EAD-3239-4E328539E97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79" y="2153"/>
              <a:ext cx="33" cy="33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4202" name="Oval 2987">
              <a:extLst>
                <a:ext uri="{FF2B5EF4-FFF2-40B4-BE49-F238E27FC236}">
                  <a16:creationId xmlns:a16="http://schemas.microsoft.com/office/drawing/2014/main" id="{9A897488-170B-0012-839D-52C7C545D43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79" y="2153"/>
              <a:ext cx="33" cy="33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4203" name="Oval 2988">
              <a:extLst>
                <a:ext uri="{FF2B5EF4-FFF2-40B4-BE49-F238E27FC236}">
                  <a16:creationId xmlns:a16="http://schemas.microsoft.com/office/drawing/2014/main" id="{4F9E3700-141D-7260-5988-6EBD949D2C8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79" y="2152"/>
              <a:ext cx="33" cy="32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4204" name="Oval 2989">
              <a:extLst>
                <a:ext uri="{FF2B5EF4-FFF2-40B4-BE49-F238E27FC236}">
                  <a16:creationId xmlns:a16="http://schemas.microsoft.com/office/drawing/2014/main" id="{893BB18C-D8E0-FAAC-828B-87C49DFA38D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80" y="2152"/>
              <a:ext cx="33" cy="32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4205" name="Oval 2990">
              <a:extLst>
                <a:ext uri="{FF2B5EF4-FFF2-40B4-BE49-F238E27FC236}">
                  <a16:creationId xmlns:a16="http://schemas.microsoft.com/office/drawing/2014/main" id="{61D94FF9-74EE-FD3E-606E-8D4AA0648FE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80" y="2152"/>
              <a:ext cx="33" cy="32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4206" name="Oval 2991">
              <a:extLst>
                <a:ext uri="{FF2B5EF4-FFF2-40B4-BE49-F238E27FC236}">
                  <a16:creationId xmlns:a16="http://schemas.microsoft.com/office/drawing/2014/main" id="{5B93A730-4BDC-0533-62E7-3CBEFF59D21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80" y="2152"/>
              <a:ext cx="33" cy="32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4207" name="Oval 2992">
              <a:extLst>
                <a:ext uri="{FF2B5EF4-FFF2-40B4-BE49-F238E27FC236}">
                  <a16:creationId xmlns:a16="http://schemas.microsoft.com/office/drawing/2014/main" id="{35FC000B-A96F-6801-45C3-A8BF48076F7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80" y="2152"/>
              <a:ext cx="33" cy="32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4208" name="Oval 2993">
              <a:extLst>
                <a:ext uri="{FF2B5EF4-FFF2-40B4-BE49-F238E27FC236}">
                  <a16:creationId xmlns:a16="http://schemas.microsoft.com/office/drawing/2014/main" id="{D8DB63D9-B696-D522-2078-987D1575D2F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80" y="2152"/>
              <a:ext cx="33" cy="32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4209" name="Oval 2994">
              <a:extLst>
                <a:ext uri="{FF2B5EF4-FFF2-40B4-BE49-F238E27FC236}">
                  <a16:creationId xmlns:a16="http://schemas.microsoft.com/office/drawing/2014/main" id="{7C4F0D48-A3D5-4F27-6880-5448C21001F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82" y="2152"/>
              <a:ext cx="32" cy="32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4210" name="Oval 2995">
              <a:extLst>
                <a:ext uri="{FF2B5EF4-FFF2-40B4-BE49-F238E27FC236}">
                  <a16:creationId xmlns:a16="http://schemas.microsoft.com/office/drawing/2014/main" id="{5B5CA47A-34D2-07AF-98A2-9B71D98DF96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82" y="2152"/>
              <a:ext cx="32" cy="32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4211" name="Oval 2996">
              <a:extLst>
                <a:ext uri="{FF2B5EF4-FFF2-40B4-BE49-F238E27FC236}">
                  <a16:creationId xmlns:a16="http://schemas.microsoft.com/office/drawing/2014/main" id="{77DA84BE-1359-265D-7829-A3AD8937C73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82" y="2152"/>
              <a:ext cx="32" cy="32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4212" name="Oval 2997">
              <a:extLst>
                <a:ext uri="{FF2B5EF4-FFF2-40B4-BE49-F238E27FC236}">
                  <a16:creationId xmlns:a16="http://schemas.microsoft.com/office/drawing/2014/main" id="{847B628F-8B86-5D95-EA2F-7B058B551C2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82" y="2152"/>
              <a:ext cx="32" cy="32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4213" name="Oval 2998">
              <a:extLst>
                <a:ext uri="{FF2B5EF4-FFF2-40B4-BE49-F238E27FC236}">
                  <a16:creationId xmlns:a16="http://schemas.microsoft.com/office/drawing/2014/main" id="{7FD53AC6-411D-39B3-C211-2A115618677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82" y="2152"/>
              <a:ext cx="32" cy="32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4214" name="Oval 2999">
              <a:extLst>
                <a:ext uri="{FF2B5EF4-FFF2-40B4-BE49-F238E27FC236}">
                  <a16:creationId xmlns:a16="http://schemas.microsoft.com/office/drawing/2014/main" id="{1F7F6E8E-6129-DA10-6723-1B7644F225E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83" y="2152"/>
              <a:ext cx="32" cy="32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4215" name="Oval 3000">
              <a:extLst>
                <a:ext uri="{FF2B5EF4-FFF2-40B4-BE49-F238E27FC236}">
                  <a16:creationId xmlns:a16="http://schemas.microsoft.com/office/drawing/2014/main" id="{3502DC34-F6D6-A9E9-93C1-9ACD67E07F0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83" y="2152"/>
              <a:ext cx="32" cy="32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4216" name="Oval 3001">
              <a:extLst>
                <a:ext uri="{FF2B5EF4-FFF2-40B4-BE49-F238E27FC236}">
                  <a16:creationId xmlns:a16="http://schemas.microsoft.com/office/drawing/2014/main" id="{26875A38-FB79-8658-AB1D-42EAC2500C5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83" y="2152"/>
              <a:ext cx="32" cy="32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4217" name="Oval 3002">
              <a:extLst>
                <a:ext uri="{FF2B5EF4-FFF2-40B4-BE49-F238E27FC236}">
                  <a16:creationId xmlns:a16="http://schemas.microsoft.com/office/drawing/2014/main" id="{B886D05E-7E3F-5809-3F62-9DE094C1B68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83" y="2152"/>
              <a:ext cx="32" cy="32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4218" name="Oval 3003">
              <a:extLst>
                <a:ext uri="{FF2B5EF4-FFF2-40B4-BE49-F238E27FC236}">
                  <a16:creationId xmlns:a16="http://schemas.microsoft.com/office/drawing/2014/main" id="{CBDED02C-AAD5-D35A-0189-B2FAD940B55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84" y="2152"/>
              <a:ext cx="33" cy="32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4219" name="Oval 3004">
              <a:extLst>
                <a:ext uri="{FF2B5EF4-FFF2-40B4-BE49-F238E27FC236}">
                  <a16:creationId xmlns:a16="http://schemas.microsoft.com/office/drawing/2014/main" id="{ABD67480-1295-7290-CB2B-8BA6E1A6393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84" y="2152"/>
              <a:ext cx="33" cy="32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4220" name="Oval 3005">
              <a:extLst>
                <a:ext uri="{FF2B5EF4-FFF2-40B4-BE49-F238E27FC236}">
                  <a16:creationId xmlns:a16="http://schemas.microsoft.com/office/drawing/2014/main" id="{C7CB5566-6C8A-0E37-4AE4-24518C8CA13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84" y="2152"/>
              <a:ext cx="33" cy="32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4221" name="Oval 3006">
              <a:extLst>
                <a:ext uri="{FF2B5EF4-FFF2-40B4-BE49-F238E27FC236}">
                  <a16:creationId xmlns:a16="http://schemas.microsoft.com/office/drawing/2014/main" id="{D3B6B740-BA95-8AD3-275E-E2182221F0D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84" y="2152"/>
              <a:ext cx="33" cy="32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4222" name="Oval 3007">
              <a:extLst>
                <a:ext uri="{FF2B5EF4-FFF2-40B4-BE49-F238E27FC236}">
                  <a16:creationId xmlns:a16="http://schemas.microsoft.com/office/drawing/2014/main" id="{372C493F-8AF7-1599-8842-1069053703D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84" y="2152"/>
              <a:ext cx="33" cy="32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4223" name="Oval 3008">
              <a:extLst>
                <a:ext uri="{FF2B5EF4-FFF2-40B4-BE49-F238E27FC236}">
                  <a16:creationId xmlns:a16="http://schemas.microsoft.com/office/drawing/2014/main" id="{510FF246-CB76-D7CB-54E8-01995A3441C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86" y="2152"/>
              <a:ext cx="32" cy="32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4224" name="Oval 3009">
              <a:extLst>
                <a:ext uri="{FF2B5EF4-FFF2-40B4-BE49-F238E27FC236}">
                  <a16:creationId xmlns:a16="http://schemas.microsoft.com/office/drawing/2014/main" id="{45B7AA60-9640-0DCA-C657-D269694A7E7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86" y="2152"/>
              <a:ext cx="32" cy="32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4225" name="Oval 3010">
              <a:extLst>
                <a:ext uri="{FF2B5EF4-FFF2-40B4-BE49-F238E27FC236}">
                  <a16:creationId xmlns:a16="http://schemas.microsoft.com/office/drawing/2014/main" id="{34B1CC8A-6D0A-3101-5965-77714096519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86" y="2152"/>
              <a:ext cx="32" cy="32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4226" name="Oval 3011">
              <a:extLst>
                <a:ext uri="{FF2B5EF4-FFF2-40B4-BE49-F238E27FC236}">
                  <a16:creationId xmlns:a16="http://schemas.microsoft.com/office/drawing/2014/main" id="{ACFBD2B7-F7D1-9F63-E2FD-2F6596F76C5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86" y="2152"/>
              <a:ext cx="32" cy="32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4227" name="Oval 3012">
              <a:extLst>
                <a:ext uri="{FF2B5EF4-FFF2-40B4-BE49-F238E27FC236}">
                  <a16:creationId xmlns:a16="http://schemas.microsoft.com/office/drawing/2014/main" id="{0A981D89-8BC7-2152-1FF3-D3E0B9FA86A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86" y="2152"/>
              <a:ext cx="32" cy="32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4228" name="Oval 3013">
              <a:extLst>
                <a:ext uri="{FF2B5EF4-FFF2-40B4-BE49-F238E27FC236}">
                  <a16:creationId xmlns:a16="http://schemas.microsoft.com/office/drawing/2014/main" id="{C81CB914-D632-12E6-3329-011BA66251E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87" y="2152"/>
              <a:ext cx="32" cy="32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4229" name="Oval 3014">
              <a:extLst>
                <a:ext uri="{FF2B5EF4-FFF2-40B4-BE49-F238E27FC236}">
                  <a16:creationId xmlns:a16="http://schemas.microsoft.com/office/drawing/2014/main" id="{22A419DC-FC62-B421-7FBF-B0A442009C5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87" y="2152"/>
              <a:ext cx="32" cy="32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4230" name="Oval 3015">
              <a:extLst>
                <a:ext uri="{FF2B5EF4-FFF2-40B4-BE49-F238E27FC236}">
                  <a16:creationId xmlns:a16="http://schemas.microsoft.com/office/drawing/2014/main" id="{636327F9-E8C9-F8C9-ED14-43F72F7A934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87" y="2152"/>
              <a:ext cx="32" cy="32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4231" name="Oval 3016">
              <a:extLst>
                <a:ext uri="{FF2B5EF4-FFF2-40B4-BE49-F238E27FC236}">
                  <a16:creationId xmlns:a16="http://schemas.microsoft.com/office/drawing/2014/main" id="{6ED46F3E-DB38-24BA-456B-448ACB7C0AE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87" y="2152"/>
              <a:ext cx="32" cy="32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4232" name="Oval 3017">
              <a:extLst>
                <a:ext uri="{FF2B5EF4-FFF2-40B4-BE49-F238E27FC236}">
                  <a16:creationId xmlns:a16="http://schemas.microsoft.com/office/drawing/2014/main" id="{8C75DFBD-2429-891C-B928-A76D826E3DF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87" y="2151"/>
              <a:ext cx="32" cy="32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4233" name="Oval 3018">
              <a:extLst>
                <a:ext uri="{FF2B5EF4-FFF2-40B4-BE49-F238E27FC236}">
                  <a16:creationId xmlns:a16="http://schemas.microsoft.com/office/drawing/2014/main" id="{DDED63DA-4C31-C071-AA92-F7866D4703C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88" y="2151"/>
              <a:ext cx="33" cy="32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</p:grpSp>
      <p:grpSp>
        <p:nvGrpSpPr>
          <p:cNvPr id="22" name="Group 3220">
            <a:extLst>
              <a:ext uri="{FF2B5EF4-FFF2-40B4-BE49-F238E27FC236}">
                <a16:creationId xmlns:a16="http://schemas.microsoft.com/office/drawing/2014/main" id="{5822AC31-2B2C-AF7B-3DE9-AB2B463EC5B1}"/>
              </a:ext>
            </a:extLst>
          </p:cNvPr>
          <p:cNvGrpSpPr>
            <a:grpSpLocks/>
          </p:cNvGrpSpPr>
          <p:nvPr/>
        </p:nvGrpSpPr>
        <p:grpSpPr bwMode="auto">
          <a:xfrm>
            <a:off x="5537201" y="3402013"/>
            <a:ext cx="136525" cy="63500"/>
            <a:chOff x="3488" y="2143"/>
            <a:chExt cx="86" cy="40"/>
          </a:xfrm>
        </p:grpSpPr>
        <p:sp>
          <p:nvSpPr>
            <p:cNvPr id="3834" name="Oval 3020">
              <a:extLst>
                <a:ext uri="{FF2B5EF4-FFF2-40B4-BE49-F238E27FC236}">
                  <a16:creationId xmlns:a16="http://schemas.microsoft.com/office/drawing/2014/main" id="{BB2C284A-F34B-6EC8-1F0B-35B53ABD3CB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88" y="2151"/>
              <a:ext cx="33" cy="32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3835" name="Oval 3021">
              <a:extLst>
                <a:ext uri="{FF2B5EF4-FFF2-40B4-BE49-F238E27FC236}">
                  <a16:creationId xmlns:a16="http://schemas.microsoft.com/office/drawing/2014/main" id="{BD05A56E-12C3-DA48-A2FC-561D388692F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88" y="2151"/>
              <a:ext cx="33" cy="32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3836" name="Oval 3022">
              <a:extLst>
                <a:ext uri="{FF2B5EF4-FFF2-40B4-BE49-F238E27FC236}">
                  <a16:creationId xmlns:a16="http://schemas.microsoft.com/office/drawing/2014/main" id="{C1F7B761-920A-2411-35E2-92374ACFFA2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88" y="2151"/>
              <a:ext cx="33" cy="32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3837" name="Oval 3023">
              <a:extLst>
                <a:ext uri="{FF2B5EF4-FFF2-40B4-BE49-F238E27FC236}">
                  <a16:creationId xmlns:a16="http://schemas.microsoft.com/office/drawing/2014/main" id="{19470E93-AB06-F9C8-4DF6-63406FAF6EE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89" y="2151"/>
              <a:ext cx="33" cy="32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3838" name="Oval 3024">
              <a:extLst>
                <a:ext uri="{FF2B5EF4-FFF2-40B4-BE49-F238E27FC236}">
                  <a16:creationId xmlns:a16="http://schemas.microsoft.com/office/drawing/2014/main" id="{A1FDBF22-94C6-D17B-3360-8C0FBEF60FB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89" y="2151"/>
              <a:ext cx="33" cy="32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3839" name="Oval 3025">
              <a:extLst>
                <a:ext uri="{FF2B5EF4-FFF2-40B4-BE49-F238E27FC236}">
                  <a16:creationId xmlns:a16="http://schemas.microsoft.com/office/drawing/2014/main" id="{E2D56080-B194-927C-36C3-D74F4393826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89" y="2151"/>
              <a:ext cx="33" cy="32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3840" name="Oval 3026">
              <a:extLst>
                <a:ext uri="{FF2B5EF4-FFF2-40B4-BE49-F238E27FC236}">
                  <a16:creationId xmlns:a16="http://schemas.microsoft.com/office/drawing/2014/main" id="{16C83F1C-5120-F338-F7F1-452D8272013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89" y="2151"/>
              <a:ext cx="33" cy="32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3841" name="Oval 3027">
              <a:extLst>
                <a:ext uri="{FF2B5EF4-FFF2-40B4-BE49-F238E27FC236}">
                  <a16:creationId xmlns:a16="http://schemas.microsoft.com/office/drawing/2014/main" id="{FB63BDCA-04EA-6CBB-8529-F4EA6974797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89" y="2151"/>
              <a:ext cx="33" cy="32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3842" name="Oval 3028">
              <a:extLst>
                <a:ext uri="{FF2B5EF4-FFF2-40B4-BE49-F238E27FC236}">
                  <a16:creationId xmlns:a16="http://schemas.microsoft.com/office/drawing/2014/main" id="{7754AA4B-72D2-51EC-DCC0-C0C9F6EEBAF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91" y="2151"/>
              <a:ext cx="32" cy="32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3843" name="Oval 3029">
              <a:extLst>
                <a:ext uri="{FF2B5EF4-FFF2-40B4-BE49-F238E27FC236}">
                  <a16:creationId xmlns:a16="http://schemas.microsoft.com/office/drawing/2014/main" id="{F8DDCDD6-1B8D-8CAB-728D-7DDD05484AD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91" y="2151"/>
              <a:ext cx="32" cy="32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3844" name="Oval 3030">
              <a:extLst>
                <a:ext uri="{FF2B5EF4-FFF2-40B4-BE49-F238E27FC236}">
                  <a16:creationId xmlns:a16="http://schemas.microsoft.com/office/drawing/2014/main" id="{DCA2A229-6A38-5769-0FD3-51F7745CCE8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91" y="2151"/>
              <a:ext cx="32" cy="32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3845" name="Oval 3031">
              <a:extLst>
                <a:ext uri="{FF2B5EF4-FFF2-40B4-BE49-F238E27FC236}">
                  <a16:creationId xmlns:a16="http://schemas.microsoft.com/office/drawing/2014/main" id="{42EB5CED-82CB-87DA-C59A-999BC2112E1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91" y="2151"/>
              <a:ext cx="32" cy="32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3846" name="Oval 3032">
              <a:extLst>
                <a:ext uri="{FF2B5EF4-FFF2-40B4-BE49-F238E27FC236}">
                  <a16:creationId xmlns:a16="http://schemas.microsoft.com/office/drawing/2014/main" id="{8BA5DDB8-D060-AFFD-C00B-3DAAEB82E68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91" y="2151"/>
              <a:ext cx="32" cy="32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3847" name="Oval 3033">
              <a:extLst>
                <a:ext uri="{FF2B5EF4-FFF2-40B4-BE49-F238E27FC236}">
                  <a16:creationId xmlns:a16="http://schemas.microsoft.com/office/drawing/2014/main" id="{6937B24D-A808-3A05-1F3E-35F6C7495CB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92" y="2151"/>
              <a:ext cx="33" cy="32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3848" name="Oval 3034">
              <a:extLst>
                <a:ext uri="{FF2B5EF4-FFF2-40B4-BE49-F238E27FC236}">
                  <a16:creationId xmlns:a16="http://schemas.microsoft.com/office/drawing/2014/main" id="{E0FD6DE0-B75E-B0F3-9054-88FFA526E0D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92" y="2151"/>
              <a:ext cx="33" cy="32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3849" name="Oval 3035">
              <a:extLst>
                <a:ext uri="{FF2B5EF4-FFF2-40B4-BE49-F238E27FC236}">
                  <a16:creationId xmlns:a16="http://schemas.microsoft.com/office/drawing/2014/main" id="{8615CE2E-C545-5501-DFDD-3F494041576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92" y="2151"/>
              <a:ext cx="33" cy="32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3850" name="Oval 3036">
              <a:extLst>
                <a:ext uri="{FF2B5EF4-FFF2-40B4-BE49-F238E27FC236}">
                  <a16:creationId xmlns:a16="http://schemas.microsoft.com/office/drawing/2014/main" id="{E3B8DD3A-F97A-6261-1A8F-7EA70958F4D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92" y="2151"/>
              <a:ext cx="33" cy="32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3851" name="Oval 3037">
              <a:extLst>
                <a:ext uri="{FF2B5EF4-FFF2-40B4-BE49-F238E27FC236}">
                  <a16:creationId xmlns:a16="http://schemas.microsoft.com/office/drawing/2014/main" id="{1B668906-71B7-E7F9-938F-D3FCD84BC4E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92" y="2151"/>
              <a:ext cx="33" cy="32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3852" name="Oval 3038">
              <a:extLst>
                <a:ext uri="{FF2B5EF4-FFF2-40B4-BE49-F238E27FC236}">
                  <a16:creationId xmlns:a16="http://schemas.microsoft.com/office/drawing/2014/main" id="{4C4DDB23-B5C1-36AA-1F7D-0282A754714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93" y="2151"/>
              <a:ext cx="33" cy="32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3853" name="Oval 3039">
              <a:extLst>
                <a:ext uri="{FF2B5EF4-FFF2-40B4-BE49-F238E27FC236}">
                  <a16:creationId xmlns:a16="http://schemas.microsoft.com/office/drawing/2014/main" id="{1AB9BDE3-6A88-9170-771F-CF70856A0DE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93" y="2151"/>
              <a:ext cx="33" cy="32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3854" name="Oval 3040">
              <a:extLst>
                <a:ext uri="{FF2B5EF4-FFF2-40B4-BE49-F238E27FC236}">
                  <a16:creationId xmlns:a16="http://schemas.microsoft.com/office/drawing/2014/main" id="{5EB6CF5D-9722-B4E1-3834-E3E521C8125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93" y="2151"/>
              <a:ext cx="33" cy="32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3855" name="Oval 3041">
              <a:extLst>
                <a:ext uri="{FF2B5EF4-FFF2-40B4-BE49-F238E27FC236}">
                  <a16:creationId xmlns:a16="http://schemas.microsoft.com/office/drawing/2014/main" id="{BDC5822F-9F26-4F23-3113-B56C44C38AD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93" y="2149"/>
              <a:ext cx="33" cy="33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3856" name="Oval 3042">
              <a:extLst>
                <a:ext uri="{FF2B5EF4-FFF2-40B4-BE49-F238E27FC236}">
                  <a16:creationId xmlns:a16="http://schemas.microsoft.com/office/drawing/2014/main" id="{D0CA79F9-A263-87E3-D44B-FFFB14B747A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93" y="2149"/>
              <a:ext cx="33" cy="33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3857" name="Oval 3043">
              <a:extLst>
                <a:ext uri="{FF2B5EF4-FFF2-40B4-BE49-F238E27FC236}">
                  <a16:creationId xmlns:a16="http://schemas.microsoft.com/office/drawing/2014/main" id="{912658DF-2FB0-05B1-64F5-0F72BA5FB29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95" y="2149"/>
              <a:ext cx="32" cy="33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3858" name="Oval 3044">
              <a:extLst>
                <a:ext uri="{FF2B5EF4-FFF2-40B4-BE49-F238E27FC236}">
                  <a16:creationId xmlns:a16="http://schemas.microsoft.com/office/drawing/2014/main" id="{1757B5FF-4FBC-A96A-96A6-D34628CE395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95" y="2149"/>
              <a:ext cx="32" cy="33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3859" name="Oval 3045">
              <a:extLst>
                <a:ext uri="{FF2B5EF4-FFF2-40B4-BE49-F238E27FC236}">
                  <a16:creationId xmlns:a16="http://schemas.microsoft.com/office/drawing/2014/main" id="{41F5343B-6F5D-3D4D-C29A-252185A0D64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95" y="2149"/>
              <a:ext cx="32" cy="33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3860" name="Oval 3046">
              <a:extLst>
                <a:ext uri="{FF2B5EF4-FFF2-40B4-BE49-F238E27FC236}">
                  <a16:creationId xmlns:a16="http://schemas.microsoft.com/office/drawing/2014/main" id="{9594478B-B5DA-BD4A-DC94-C35C8AB7561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95" y="2149"/>
              <a:ext cx="32" cy="33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3861" name="Oval 3047">
              <a:extLst>
                <a:ext uri="{FF2B5EF4-FFF2-40B4-BE49-F238E27FC236}">
                  <a16:creationId xmlns:a16="http://schemas.microsoft.com/office/drawing/2014/main" id="{AAF31573-3FF1-8BED-CE9B-7041B4A828C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96" y="2149"/>
              <a:ext cx="32" cy="33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3862" name="Oval 3048">
              <a:extLst>
                <a:ext uri="{FF2B5EF4-FFF2-40B4-BE49-F238E27FC236}">
                  <a16:creationId xmlns:a16="http://schemas.microsoft.com/office/drawing/2014/main" id="{DC515D31-C01B-848A-691D-4D16FA9A8B9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96" y="2149"/>
              <a:ext cx="32" cy="33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3863" name="Oval 3049">
              <a:extLst>
                <a:ext uri="{FF2B5EF4-FFF2-40B4-BE49-F238E27FC236}">
                  <a16:creationId xmlns:a16="http://schemas.microsoft.com/office/drawing/2014/main" id="{06B1143B-6DB3-E586-AE05-4042A2FE497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96" y="2149"/>
              <a:ext cx="32" cy="33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3864" name="Oval 3050">
              <a:extLst>
                <a:ext uri="{FF2B5EF4-FFF2-40B4-BE49-F238E27FC236}">
                  <a16:creationId xmlns:a16="http://schemas.microsoft.com/office/drawing/2014/main" id="{9F522FA2-019E-E897-2745-44E4D4C6BBE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96" y="2149"/>
              <a:ext cx="32" cy="33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3865" name="Oval 3051">
              <a:extLst>
                <a:ext uri="{FF2B5EF4-FFF2-40B4-BE49-F238E27FC236}">
                  <a16:creationId xmlns:a16="http://schemas.microsoft.com/office/drawing/2014/main" id="{D4B95581-107B-2B2D-1AEB-413475EBCC9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96" y="2149"/>
              <a:ext cx="32" cy="33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3866" name="Oval 3052">
              <a:extLst>
                <a:ext uri="{FF2B5EF4-FFF2-40B4-BE49-F238E27FC236}">
                  <a16:creationId xmlns:a16="http://schemas.microsoft.com/office/drawing/2014/main" id="{54E5ADC0-9566-9091-F3B7-E2920B0E199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97" y="2149"/>
              <a:ext cx="33" cy="33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3867" name="Oval 3053">
              <a:extLst>
                <a:ext uri="{FF2B5EF4-FFF2-40B4-BE49-F238E27FC236}">
                  <a16:creationId xmlns:a16="http://schemas.microsoft.com/office/drawing/2014/main" id="{4988AE34-8BDD-927B-D88A-5A30A3F531D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97" y="2149"/>
              <a:ext cx="33" cy="33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3868" name="Oval 3054">
              <a:extLst>
                <a:ext uri="{FF2B5EF4-FFF2-40B4-BE49-F238E27FC236}">
                  <a16:creationId xmlns:a16="http://schemas.microsoft.com/office/drawing/2014/main" id="{15842FFE-6A12-B230-0B6A-9A18CFA7686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97" y="2149"/>
              <a:ext cx="33" cy="33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3869" name="Oval 3055">
              <a:extLst>
                <a:ext uri="{FF2B5EF4-FFF2-40B4-BE49-F238E27FC236}">
                  <a16:creationId xmlns:a16="http://schemas.microsoft.com/office/drawing/2014/main" id="{0CE2811F-FBB8-944D-FDC9-42631085697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97" y="2149"/>
              <a:ext cx="33" cy="33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3870" name="Oval 3056">
              <a:extLst>
                <a:ext uri="{FF2B5EF4-FFF2-40B4-BE49-F238E27FC236}">
                  <a16:creationId xmlns:a16="http://schemas.microsoft.com/office/drawing/2014/main" id="{0781A8C2-E6A3-60AD-96A6-B71281AE3E7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97" y="2149"/>
              <a:ext cx="33" cy="33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3871" name="Oval 3057">
              <a:extLst>
                <a:ext uri="{FF2B5EF4-FFF2-40B4-BE49-F238E27FC236}">
                  <a16:creationId xmlns:a16="http://schemas.microsoft.com/office/drawing/2014/main" id="{DD9274E9-A5C6-1F32-4C1B-40410070D80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99" y="2149"/>
              <a:ext cx="32" cy="33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3872" name="Oval 3058">
              <a:extLst>
                <a:ext uri="{FF2B5EF4-FFF2-40B4-BE49-F238E27FC236}">
                  <a16:creationId xmlns:a16="http://schemas.microsoft.com/office/drawing/2014/main" id="{51C1763B-B8C5-69A7-6DFF-066B4CB2797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99" y="2149"/>
              <a:ext cx="32" cy="33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3873" name="Oval 3059">
              <a:extLst>
                <a:ext uri="{FF2B5EF4-FFF2-40B4-BE49-F238E27FC236}">
                  <a16:creationId xmlns:a16="http://schemas.microsoft.com/office/drawing/2014/main" id="{C87B4A61-F17D-59FD-0C3D-DA28F336FD2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99" y="2149"/>
              <a:ext cx="32" cy="33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3874" name="Oval 3060">
              <a:extLst>
                <a:ext uri="{FF2B5EF4-FFF2-40B4-BE49-F238E27FC236}">
                  <a16:creationId xmlns:a16="http://schemas.microsoft.com/office/drawing/2014/main" id="{B519340E-5507-CD95-CFB9-E742F9FEFAF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99" y="2149"/>
              <a:ext cx="32" cy="33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3875" name="Oval 3061">
              <a:extLst>
                <a:ext uri="{FF2B5EF4-FFF2-40B4-BE49-F238E27FC236}">
                  <a16:creationId xmlns:a16="http://schemas.microsoft.com/office/drawing/2014/main" id="{DE5A399E-2CA2-6563-B2DD-EA99095C28E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99" y="2149"/>
              <a:ext cx="32" cy="33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3876" name="Oval 3062">
              <a:extLst>
                <a:ext uri="{FF2B5EF4-FFF2-40B4-BE49-F238E27FC236}">
                  <a16:creationId xmlns:a16="http://schemas.microsoft.com/office/drawing/2014/main" id="{A4683A96-FA96-D799-03E7-639ABFC1F9D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00" y="2149"/>
              <a:ext cx="32" cy="33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3877" name="Oval 3063">
              <a:extLst>
                <a:ext uri="{FF2B5EF4-FFF2-40B4-BE49-F238E27FC236}">
                  <a16:creationId xmlns:a16="http://schemas.microsoft.com/office/drawing/2014/main" id="{A1EA8EDB-9887-6CAD-88D9-95ED8CEB867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00" y="2149"/>
              <a:ext cx="32" cy="33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3878" name="Oval 3064">
              <a:extLst>
                <a:ext uri="{FF2B5EF4-FFF2-40B4-BE49-F238E27FC236}">
                  <a16:creationId xmlns:a16="http://schemas.microsoft.com/office/drawing/2014/main" id="{B3D39C9B-0260-7AC9-D195-CBBECF4CEE5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00" y="2149"/>
              <a:ext cx="32" cy="33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3879" name="Oval 3065">
              <a:extLst>
                <a:ext uri="{FF2B5EF4-FFF2-40B4-BE49-F238E27FC236}">
                  <a16:creationId xmlns:a16="http://schemas.microsoft.com/office/drawing/2014/main" id="{9250AAF4-B6E6-F7A1-542E-F84C6455087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00" y="2149"/>
              <a:ext cx="32" cy="33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3880" name="Oval 3066">
              <a:extLst>
                <a:ext uri="{FF2B5EF4-FFF2-40B4-BE49-F238E27FC236}">
                  <a16:creationId xmlns:a16="http://schemas.microsoft.com/office/drawing/2014/main" id="{D74B04D9-622D-2594-8E9B-323876BB019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00" y="2149"/>
              <a:ext cx="32" cy="33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3881" name="Oval 3067">
              <a:extLst>
                <a:ext uri="{FF2B5EF4-FFF2-40B4-BE49-F238E27FC236}">
                  <a16:creationId xmlns:a16="http://schemas.microsoft.com/office/drawing/2014/main" id="{E88205CB-FFE9-AF49-CDE0-2310C48E298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01" y="2149"/>
              <a:ext cx="33" cy="33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3882" name="Oval 3068">
              <a:extLst>
                <a:ext uri="{FF2B5EF4-FFF2-40B4-BE49-F238E27FC236}">
                  <a16:creationId xmlns:a16="http://schemas.microsoft.com/office/drawing/2014/main" id="{F5838145-46AC-90F4-0C8A-82A30C6C47F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01" y="2149"/>
              <a:ext cx="33" cy="33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3883" name="Oval 3069">
              <a:extLst>
                <a:ext uri="{FF2B5EF4-FFF2-40B4-BE49-F238E27FC236}">
                  <a16:creationId xmlns:a16="http://schemas.microsoft.com/office/drawing/2014/main" id="{CCE03F3C-7C39-F26D-BEDC-564A51A1DB0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01" y="2149"/>
              <a:ext cx="33" cy="33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3884" name="Oval 3070">
              <a:extLst>
                <a:ext uri="{FF2B5EF4-FFF2-40B4-BE49-F238E27FC236}">
                  <a16:creationId xmlns:a16="http://schemas.microsoft.com/office/drawing/2014/main" id="{1765D685-7E88-FE64-783F-105734D9098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01" y="2149"/>
              <a:ext cx="33" cy="33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3885" name="Oval 3071">
              <a:extLst>
                <a:ext uri="{FF2B5EF4-FFF2-40B4-BE49-F238E27FC236}">
                  <a16:creationId xmlns:a16="http://schemas.microsoft.com/office/drawing/2014/main" id="{6FF5181D-0A0C-4470-EFFF-9BF67418228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02" y="2149"/>
              <a:ext cx="33" cy="33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3886" name="Oval 3072">
              <a:extLst>
                <a:ext uri="{FF2B5EF4-FFF2-40B4-BE49-F238E27FC236}">
                  <a16:creationId xmlns:a16="http://schemas.microsoft.com/office/drawing/2014/main" id="{A093112F-31FF-FD20-2CF5-F028542B60F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02" y="2149"/>
              <a:ext cx="33" cy="33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3887" name="Oval 3073">
              <a:extLst>
                <a:ext uri="{FF2B5EF4-FFF2-40B4-BE49-F238E27FC236}">
                  <a16:creationId xmlns:a16="http://schemas.microsoft.com/office/drawing/2014/main" id="{519A3318-60F9-8A82-9832-8B9DD6FD792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02" y="2149"/>
              <a:ext cx="33" cy="33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3888" name="Oval 3074">
              <a:extLst>
                <a:ext uri="{FF2B5EF4-FFF2-40B4-BE49-F238E27FC236}">
                  <a16:creationId xmlns:a16="http://schemas.microsoft.com/office/drawing/2014/main" id="{F18F4A82-7AF7-4772-6998-51D7962377B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02" y="2148"/>
              <a:ext cx="33" cy="33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3889" name="Oval 3075">
              <a:extLst>
                <a:ext uri="{FF2B5EF4-FFF2-40B4-BE49-F238E27FC236}">
                  <a16:creationId xmlns:a16="http://schemas.microsoft.com/office/drawing/2014/main" id="{71427C88-86E1-976A-A44A-84FF9AC0B3F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02" y="2148"/>
              <a:ext cx="33" cy="33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3890" name="Oval 3076">
              <a:extLst>
                <a:ext uri="{FF2B5EF4-FFF2-40B4-BE49-F238E27FC236}">
                  <a16:creationId xmlns:a16="http://schemas.microsoft.com/office/drawing/2014/main" id="{FC9ADA0E-1227-FCA3-0BD9-D69B6AC78EE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04" y="2148"/>
              <a:ext cx="32" cy="33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3891" name="Oval 3077">
              <a:extLst>
                <a:ext uri="{FF2B5EF4-FFF2-40B4-BE49-F238E27FC236}">
                  <a16:creationId xmlns:a16="http://schemas.microsoft.com/office/drawing/2014/main" id="{8684BC03-5D4B-C87E-933C-40A6838ACDC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04" y="2148"/>
              <a:ext cx="32" cy="33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3892" name="Oval 3078">
              <a:extLst>
                <a:ext uri="{FF2B5EF4-FFF2-40B4-BE49-F238E27FC236}">
                  <a16:creationId xmlns:a16="http://schemas.microsoft.com/office/drawing/2014/main" id="{41B40364-A7BB-433E-1194-151E47FADEA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04" y="2148"/>
              <a:ext cx="32" cy="33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3893" name="Oval 3079">
              <a:extLst>
                <a:ext uri="{FF2B5EF4-FFF2-40B4-BE49-F238E27FC236}">
                  <a16:creationId xmlns:a16="http://schemas.microsoft.com/office/drawing/2014/main" id="{8A6D9CB3-5C2D-76CA-9ACA-6C6AA241B99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04" y="2148"/>
              <a:ext cx="32" cy="33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3894" name="Oval 3080">
              <a:extLst>
                <a:ext uri="{FF2B5EF4-FFF2-40B4-BE49-F238E27FC236}">
                  <a16:creationId xmlns:a16="http://schemas.microsoft.com/office/drawing/2014/main" id="{F02D7531-5F90-F51E-BDA6-0888E1EEE78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04" y="2148"/>
              <a:ext cx="32" cy="33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3895" name="Oval 3081">
              <a:extLst>
                <a:ext uri="{FF2B5EF4-FFF2-40B4-BE49-F238E27FC236}">
                  <a16:creationId xmlns:a16="http://schemas.microsoft.com/office/drawing/2014/main" id="{B203A90F-52F1-02E2-03FC-824727E1182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05" y="2148"/>
              <a:ext cx="33" cy="33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3896" name="Oval 3082">
              <a:extLst>
                <a:ext uri="{FF2B5EF4-FFF2-40B4-BE49-F238E27FC236}">
                  <a16:creationId xmlns:a16="http://schemas.microsoft.com/office/drawing/2014/main" id="{C7EBDA45-C061-397E-81B1-B42BEB56BD8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05" y="2148"/>
              <a:ext cx="33" cy="33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3897" name="Oval 3083">
              <a:extLst>
                <a:ext uri="{FF2B5EF4-FFF2-40B4-BE49-F238E27FC236}">
                  <a16:creationId xmlns:a16="http://schemas.microsoft.com/office/drawing/2014/main" id="{C5B30A69-162F-4763-1735-74EAA744F93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05" y="2148"/>
              <a:ext cx="33" cy="33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3898" name="Oval 3084">
              <a:extLst>
                <a:ext uri="{FF2B5EF4-FFF2-40B4-BE49-F238E27FC236}">
                  <a16:creationId xmlns:a16="http://schemas.microsoft.com/office/drawing/2014/main" id="{C1C4FBCD-838E-55EB-3059-4968104F050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05" y="2148"/>
              <a:ext cx="33" cy="33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3899" name="Oval 3085">
              <a:extLst>
                <a:ext uri="{FF2B5EF4-FFF2-40B4-BE49-F238E27FC236}">
                  <a16:creationId xmlns:a16="http://schemas.microsoft.com/office/drawing/2014/main" id="{FD1872B2-36D7-1F50-1461-E30DA5EBCA5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05" y="2148"/>
              <a:ext cx="33" cy="33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3900" name="Oval 3086">
              <a:extLst>
                <a:ext uri="{FF2B5EF4-FFF2-40B4-BE49-F238E27FC236}">
                  <a16:creationId xmlns:a16="http://schemas.microsoft.com/office/drawing/2014/main" id="{6FB4286E-5B14-CA45-D61A-1A4AFC7112E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06" y="2148"/>
              <a:ext cx="33" cy="33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3901" name="Oval 3087">
              <a:extLst>
                <a:ext uri="{FF2B5EF4-FFF2-40B4-BE49-F238E27FC236}">
                  <a16:creationId xmlns:a16="http://schemas.microsoft.com/office/drawing/2014/main" id="{759A85D6-0AC9-32AC-1C17-1CCFB881D01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06" y="2148"/>
              <a:ext cx="33" cy="33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3902" name="Oval 3088">
              <a:extLst>
                <a:ext uri="{FF2B5EF4-FFF2-40B4-BE49-F238E27FC236}">
                  <a16:creationId xmlns:a16="http://schemas.microsoft.com/office/drawing/2014/main" id="{BF72FB5F-21A2-0CA1-EB82-B84006A8992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06" y="2148"/>
              <a:ext cx="33" cy="33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3903" name="Oval 3089">
              <a:extLst>
                <a:ext uri="{FF2B5EF4-FFF2-40B4-BE49-F238E27FC236}">
                  <a16:creationId xmlns:a16="http://schemas.microsoft.com/office/drawing/2014/main" id="{00713F52-0A3C-A73E-FE37-B2C65B4F4E1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06" y="2148"/>
              <a:ext cx="33" cy="33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3904" name="Oval 3090">
              <a:extLst>
                <a:ext uri="{FF2B5EF4-FFF2-40B4-BE49-F238E27FC236}">
                  <a16:creationId xmlns:a16="http://schemas.microsoft.com/office/drawing/2014/main" id="{040F0040-4985-21A0-7934-4649127438D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06" y="2148"/>
              <a:ext cx="33" cy="33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3905" name="Oval 3091">
              <a:extLst>
                <a:ext uri="{FF2B5EF4-FFF2-40B4-BE49-F238E27FC236}">
                  <a16:creationId xmlns:a16="http://schemas.microsoft.com/office/drawing/2014/main" id="{BC257A73-720C-684D-5312-8F2189E0274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08" y="2148"/>
              <a:ext cx="32" cy="33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3906" name="Oval 3092">
              <a:extLst>
                <a:ext uri="{FF2B5EF4-FFF2-40B4-BE49-F238E27FC236}">
                  <a16:creationId xmlns:a16="http://schemas.microsoft.com/office/drawing/2014/main" id="{6695F8AB-89FA-2DA5-3F22-E9506E4BEEC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08" y="2148"/>
              <a:ext cx="32" cy="33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3907" name="Oval 3093">
              <a:extLst>
                <a:ext uri="{FF2B5EF4-FFF2-40B4-BE49-F238E27FC236}">
                  <a16:creationId xmlns:a16="http://schemas.microsoft.com/office/drawing/2014/main" id="{FCB82421-B144-D659-5F86-827C1B8D691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08" y="2148"/>
              <a:ext cx="32" cy="33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3908" name="Oval 3094">
              <a:extLst>
                <a:ext uri="{FF2B5EF4-FFF2-40B4-BE49-F238E27FC236}">
                  <a16:creationId xmlns:a16="http://schemas.microsoft.com/office/drawing/2014/main" id="{A739F9FD-9A0E-0460-F0B7-6DDA279ADB1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08" y="2148"/>
              <a:ext cx="32" cy="33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3909" name="Oval 3095">
              <a:extLst>
                <a:ext uri="{FF2B5EF4-FFF2-40B4-BE49-F238E27FC236}">
                  <a16:creationId xmlns:a16="http://schemas.microsoft.com/office/drawing/2014/main" id="{6027BAAA-EAB1-4C03-8E88-B2D342DF6F9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09" y="2148"/>
              <a:ext cx="32" cy="33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3910" name="Oval 3096">
              <a:extLst>
                <a:ext uri="{FF2B5EF4-FFF2-40B4-BE49-F238E27FC236}">
                  <a16:creationId xmlns:a16="http://schemas.microsoft.com/office/drawing/2014/main" id="{2D5B98A5-540A-0EC2-122A-0D24F62A89D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09" y="2148"/>
              <a:ext cx="32" cy="33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3911" name="Oval 3097">
              <a:extLst>
                <a:ext uri="{FF2B5EF4-FFF2-40B4-BE49-F238E27FC236}">
                  <a16:creationId xmlns:a16="http://schemas.microsoft.com/office/drawing/2014/main" id="{F57266C9-030C-331E-53DC-89A19249E12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09" y="2148"/>
              <a:ext cx="32" cy="33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3912" name="Oval 3098">
              <a:extLst>
                <a:ext uri="{FF2B5EF4-FFF2-40B4-BE49-F238E27FC236}">
                  <a16:creationId xmlns:a16="http://schemas.microsoft.com/office/drawing/2014/main" id="{AB658473-21A4-4BD5-2263-C71EB5A9007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09" y="2148"/>
              <a:ext cx="32" cy="33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3913" name="Oval 3099">
              <a:extLst>
                <a:ext uri="{FF2B5EF4-FFF2-40B4-BE49-F238E27FC236}">
                  <a16:creationId xmlns:a16="http://schemas.microsoft.com/office/drawing/2014/main" id="{665E5DE1-C60D-C3AD-5F0C-A64D7B9E020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09" y="2147"/>
              <a:ext cx="32" cy="32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3914" name="Oval 3100">
              <a:extLst>
                <a:ext uri="{FF2B5EF4-FFF2-40B4-BE49-F238E27FC236}">
                  <a16:creationId xmlns:a16="http://schemas.microsoft.com/office/drawing/2014/main" id="{AA5E60F2-175E-BA3E-EC70-1B3046A84D2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10" y="2147"/>
              <a:ext cx="33" cy="32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3915" name="Oval 3101">
              <a:extLst>
                <a:ext uri="{FF2B5EF4-FFF2-40B4-BE49-F238E27FC236}">
                  <a16:creationId xmlns:a16="http://schemas.microsoft.com/office/drawing/2014/main" id="{2683C11E-D869-5DC3-B688-FFD69C4F702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10" y="2147"/>
              <a:ext cx="33" cy="32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3916" name="Oval 3102">
              <a:extLst>
                <a:ext uri="{FF2B5EF4-FFF2-40B4-BE49-F238E27FC236}">
                  <a16:creationId xmlns:a16="http://schemas.microsoft.com/office/drawing/2014/main" id="{DDAA5959-5629-E229-BA40-6218B662A9E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10" y="2147"/>
              <a:ext cx="33" cy="32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3917" name="Oval 3103">
              <a:extLst>
                <a:ext uri="{FF2B5EF4-FFF2-40B4-BE49-F238E27FC236}">
                  <a16:creationId xmlns:a16="http://schemas.microsoft.com/office/drawing/2014/main" id="{88D6F714-2950-486E-6B95-6C6390D75B7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10" y="2147"/>
              <a:ext cx="33" cy="32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3918" name="Oval 3104">
              <a:extLst>
                <a:ext uri="{FF2B5EF4-FFF2-40B4-BE49-F238E27FC236}">
                  <a16:creationId xmlns:a16="http://schemas.microsoft.com/office/drawing/2014/main" id="{BA89FCAC-01D3-2447-2609-85EA434A69E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10" y="2147"/>
              <a:ext cx="33" cy="32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3919" name="Oval 3105">
              <a:extLst>
                <a:ext uri="{FF2B5EF4-FFF2-40B4-BE49-F238E27FC236}">
                  <a16:creationId xmlns:a16="http://schemas.microsoft.com/office/drawing/2014/main" id="{ACBCFFB9-071A-502E-FA6E-EDCC0CB0FD7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12" y="2147"/>
              <a:ext cx="32" cy="32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3920" name="Oval 3106">
              <a:extLst>
                <a:ext uri="{FF2B5EF4-FFF2-40B4-BE49-F238E27FC236}">
                  <a16:creationId xmlns:a16="http://schemas.microsoft.com/office/drawing/2014/main" id="{71EB46BF-B798-9D74-C945-5218F7CC8EC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12" y="2147"/>
              <a:ext cx="32" cy="32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3921" name="Oval 3107">
              <a:extLst>
                <a:ext uri="{FF2B5EF4-FFF2-40B4-BE49-F238E27FC236}">
                  <a16:creationId xmlns:a16="http://schemas.microsoft.com/office/drawing/2014/main" id="{FC3AC315-F907-BCD1-5D6B-8F0E25A1918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12" y="2147"/>
              <a:ext cx="32" cy="32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3922" name="Oval 3108">
              <a:extLst>
                <a:ext uri="{FF2B5EF4-FFF2-40B4-BE49-F238E27FC236}">
                  <a16:creationId xmlns:a16="http://schemas.microsoft.com/office/drawing/2014/main" id="{17AE94CB-876E-C34D-044B-F9B7CB07B53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12" y="2147"/>
              <a:ext cx="32" cy="32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3923" name="Oval 3109">
              <a:extLst>
                <a:ext uri="{FF2B5EF4-FFF2-40B4-BE49-F238E27FC236}">
                  <a16:creationId xmlns:a16="http://schemas.microsoft.com/office/drawing/2014/main" id="{9C1D89DF-E522-6733-FE1E-EBEA28E9393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12" y="2147"/>
              <a:ext cx="32" cy="32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3924" name="Oval 3110">
              <a:extLst>
                <a:ext uri="{FF2B5EF4-FFF2-40B4-BE49-F238E27FC236}">
                  <a16:creationId xmlns:a16="http://schemas.microsoft.com/office/drawing/2014/main" id="{157D4FC9-ADF4-D6EF-8E4A-9ADB25F439C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13" y="2147"/>
              <a:ext cx="32" cy="32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3925" name="Oval 3111">
              <a:extLst>
                <a:ext uri="{FF2B5EF4-FFF2-40B4-BE49-F238E27FC236}">
                  <a16:creationId xmlns:a16="http://schemas.microsoft.com/office/drawing/2014/main" id="{A2FC145F-52AF-1F77-DE8E-399E4826D19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13" y="2147"/>
              <a:ext cx="32" cy="32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3926" name="Oval 3112">
              <a:extLst>
                <a:ext uri="{FF2B5EF4-FFF2-40B4-BE49-F238E27FC236}">
                  <a16:creationId xmlns:a16="http://schemas.microsoft.com/office/drawing/2014/main" id="{FFF8F100-CF9A-FB5E-8F7E-BC29C602B28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13" y="2147"/>
              <a:ext cx="32" cy="32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3927" name="Oval 3113">
              <a:extLst>
                <a:ext uri="{FF2B5EF4-FFF2-40B4-BE49-F238E27FC236}">
                  <a16:creationId xmlns:a16="http://schemas.microsoft.com/office/drawing/2014/main" id="{9614B945-4A8B-B695-DCA7-C82B867168B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13" y="2147"/>
              <a:ext cx="32" cy="32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3928" name="Oval 3114">
              <a:extLst>
                <a:ext uri="{FF2B5EF4-FFF2-40B4-BE49-F238E27FC236}">
                  <a16:creationId xmlns:a16="http://schemas.microsoft.com/office/drawing/2014/main" id="{6412633D-BEF3-B250-EEAB-2325E3BA6B9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13" y="2147"/>
              <a:ext cx="32" cy="32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3929" name="Oval 3115">
              <a:extLst>
                <a:ext uri="{FF2B5EF4-FFF2-40B4-BE49-F238E27FC236}">
                  <a16:creationId xmlns:a16="http://schemas.microsoft.com/office/drawing/2014/main" id="{2AC31C81-F6D3-1CFF-1952-C4C93B5C17C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14" y="2147"/>
              <a:ext cx="33" cy="32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3930" name="Oval 3116">
              <a:extLst>
                <a:ext uri="{FF2B5EF4-FFF2-40B4-BE49-F238E27FC236}">
                  <a16:creationId xmlns:a16="http://schemas.microsoft.com/office/drawing/2014/main" id="{BB62967B-F30D-4FAD-8308-840DB9C802B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14" y="2147"/>
              <a:ext cx="33" cy="32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3931" name="Oval 3117">
              <a:extLst>
                <a:ext uri="{FF2B5EF4-FFF2-40B4-BE49-F238E27FC236}">
                  <a16:creationId xmlns:a16="http://schemas.microsoft.com/office/drawing/2014/main" id="{E89F3AD4-2426-B165-B046-F0BDBD18126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14" y="2147"/>
              <a:ext cx="33" cy="32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3932" name="Oval 3118">
              <a:extLst>
                <a:ext uri="{FF2B5EF4-FFF2-40B4-BE49-F238E27FC236}">
                  <a16:creationId xmlns:a16="http://schemas.microsoft.com/office/drawing/2014/main" id="{2A07AB68-F6AE-2FD7-D18E-79F8FAB881B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14" y="2147"/>
              <a:ext cx="33" cy="32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3933" name="Oval 3119">
              <a:extLst>
                <a:ext uri="{FF2B5EF4-FFF2-40B4-BE49-F238E27FC236}">
                  <a16:creationId xmlns:a16="http://schemas.microsoft.com/office/drawing/2014/main" id="{CC65D745-152A-686C-A72F-7422C468640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15" y="2147"/>
              <a:ext cx="33" cy="32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3934" name="Oval 3120">
              <a:extLst>
                <a:ext uri="{FF2B5EF4-FFF2-40B4-BE49-F238E27FC236}">
                  <a16:creationId xmlns:a16="http://schemas.microsoft.com/office/drawing/2014/main" id="{5F4D1D47-5FEF-D8AF-154A-7CFC042B833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15" y="2147"/>
              <a:ext cx="33" cy="32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3935" name="Oval 3121">
              <a:extLst>
                <a:ext uri="{FF2B5EF4-FFF2-40B4-BE49-F238E27FC236}">
                  <a16:creationId xmlns:a16="http://schemas.microsoft.com/office/drawing/2014/main" id="{E20F2430-35D4-A140-4B7E-3D7BE43B8D6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15" y="2147"/>
              <a:ext cx="33" cy="32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3936" name="Oval 3122">
              <a:extLst>
                <a:ext uri="{FF2B5EF4-FFF2-40B4-BE49-F238E27FC236}">
                  <a16:creationId xmlns:a16="http://schemas.microsoft.com/office/drawing/2014/main" id="{F3559FCD-F337-B2F6-8589-E2C2BFAC387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15" y="2147"/>
              <a:ext cx="33" cy="32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3937" name="Oval 3123">
              <a:extLst>
                <a:ext uri="{FF2B5EF4-FFF2-40B4-BE49-F238E27FC236}">
                  <a16:creationId xmlns:a16="http://schemas.microsoft.com/office/drawing/2014/main" id="{27E47716-5205-4FEC-06CD-E74B82AABF6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15" y="2147"/>
              <a:ext cx="33" cy="32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3938" name="Oval 3124">
              <a:extLst>
                <a:ext uri="{FF2B5EF4-FFF2-40B4-BE49-F238E27FC236}">
                  <a16:creationId xmlns:a16="http://schemas.microsoft.com/office/drawing/2014/main" id="{799D7809-CCA8-11B5-A726-8AC06B90F4F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17" y="2147"/>
              <a:ext cx="32" cy="32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3939" name="Oval 3125">
              <a:extLst>
                <a:ext uri="{FF2B5EF4-FFF2-40B4-BE49-F238E27FC236}">
                  <a16:creationId xmlns:a16="http://schemas.microsoft.com/office/drawing/2014/main" id="{A4A25A3A-83F8-469F-B56A-26B9F8C4F8C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17" y="2147"/>
              <a:ext cx="32" cy="32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3940" name="Oval 3126">
              <a:extLst>
                <a:ext uri="{FF2B5EF4-FFF2-40B4-BE49-F238E27FC236}">
                  <a16:creationId xmlns:a16="http://schemas.microsoft.com/office/drawing/2014/main" id="{23F06443-5EFC-C947-FC3D-9EA58F3A477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17" y="2147"/>
              <a:ext cx="32" cy="32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3941" name="Oval 3127">
              <a:extLst>
                <a:ext uri="{FF2B5EF4-FFF2-40B4-BE49-F238E27FC236}">
                  <a16:creationId xmlns:a16="http://schemas.microsoft.com/office/drawing/2014/main" id="{2453D153-B691-4927-E7E4-9BAF06D8878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17" y="2147"/>
              <a:ext cx="32" cy="32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3942" name="Oval 3128">
              <a:extLst>
                <a:ext uri="{FF2B5EF4-FFF2-40B4-BE49-F238E27FC236}">
                  <a16:creationId xmlns:a16="http://schemas.microsoft.com/office/drawing/2014/main" id="{5546A51F-F068-8DF8-5461-F47A69A09CE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17" y="2147"/>
              <a:ext cx="32" cy="32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3943" name="Oval 3129">
              <a:extLst>
                <a:ext uri="{FF2B5EF4-FFF2-40B4-BE49-F238E27FC236}">
                  <a16:creationId xmlns:a16="http://schemas.microsoft.com/office/drawing/2014/main" id="{46F56C7F-617B-DECC-A133-EA8F402F84F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18" y="2147"/>
              <a:ext cx="33" cy="32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3944" name="Oval 3130">
              <a:extLst>
                <a:ext uri="{FF2B5EF4-FFF2-40B4-BE49-F238E27FC236}">
                  <a16:creationId xmlns:a16="http://schemas.microsoft.com/office/drawing/2014/main" id="{0B6B55D0-46C3-FB6A-4438-77DC33A918B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18" y="2145"/>
              <a:ext cx="33" cy="33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3945" name="Oval 3131">
              <a:extLst>
                <a:ext uri="{FF2B5EF4-FFF2-40B4-BE49-F238E27FC236}">
                  <a16:creationId xmlns:a16="http://schemas.microsoft.com/office/drawing/2014/main" id="{9BD7D3D8-E60E-ACAC-13A9-CE1457E4B62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18" y="2145"/>
              <a:ext cx="33" cy="33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3946" name="Oval 3132">
              <a:extLst>
                <a:ext uri="{FF2B5EF4-FFF2-40B4-BE49-F238E27FC236}">
                  <a16:creationId xmlns:a16="http://schemas.microsoft.com/office/drawing/2014/main" id="{BC42F3AB-C54D-DF04-A0A2-741BD362C1C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18" y="2145"/>
              <a:ext cx="33" cy="33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3947" name="Oval 3133">
              <a:extLst>
                <a:ext uri="{FF2B5EF4-FFF2-40B4-BE49-F238E27FC236}">
                  <a16:creationId xmlns:a16="http://schemas.microsoft.com/office/drawing/2014/main" id="{E8F30C25-4393-5958-4E40-5996A2C5C71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18" y="2145"/>
              <a:ext cx="33" cy="33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3948" name="Oval 3134">
              <a:extLst>
                <a:ext uri="{FF2B5EF4-FFF2-40B4-BE49-F238E27FC236}">
                  <a16:creationId xmlns:a16="http://schemas.microsoft.com/office/drawing/2014/main" id="{3B52C1F0-C86B-C277-2CAF-7A11E38DADF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19" y="2145"/>
              <a:ext cx="33" cy="33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3949" name="Oval 3135">
              <a:extLst>
                <a:ext uri="{FF2B5EF4-FFF2-40B4-BE49-F238E27FC236}">
                  <a16:creationId xmlns:a16="http://schemas.microsoft.com/office/drawing/2014/main" id="{FF9990DC-9210-7ACB-E6AD-1750D8B346F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19" y="2145"/>
              <a:ext cx="33" cy="33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3950" name="Oval 3136">
              <a:extLst>
                <a:ext uri="{FF2B5EF4-FFF2-40B4-BE49-F238E27FC236}">
                  <a16:creationId xmlns:a16="http://schemas.microsoft.com/office/drawing/2014/main" id="{B4D7A5AB-D1F8-EBAF-BCBC-ED0EB61BB9C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19" y="2145"/>
              <a:ext cx="33" cy="33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3951" name="Oval 3137">
              <a:extLst>
                <a:ext uri="{FF2B5EF4-FFF2-40B4-BE49-F238E27FC236}">
                  <a16:creationId xmlns:a16="http://schemas.microsoft.com/office/drawing/2014/main" id="{B66E0A30-75FD-B706-7513-0153BFB6F9D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19" y="2145"/>
              <a:ext cx="33" cy="33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3952" name="Oval 3138">
              <a:extLst>
                <a:ext uri="{FF2B5EF4-FFF2-40B4-BE49-F238E27FC236}">
                  <a16:creationId xmlns:a16="http://schemas.microsoft.com/office/drawing/2014/main" id="{F0AAFEF1-EC2E-9C48-2B70-D1039DAC820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19" y="2145"/>
              <a:ext cx="33" cy="33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3953" name="Oval 3139">
              <a:extLst>
                <a:ext uri="{FF2B5EF4-FFF2-40B4-BE49-F238E27FC236}">
                  <a16:creationId xmlns:a16="http://schemas.microsoft.com/office/drawing/2014/main" id="{838A8A2D-8109-EEF9-7F97-BFBDF1EE4E5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21" y="2145"/>
              <a:ext cx="32" cy="33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3954" name="Oval 3140">
              <a:extLst>
                <a:ext uri="{FF2B5EF4-FFF2-40B4-BE49-F238E27FC236}">
                  <a16:creationId xmlns:a16="http://schemas.microsoft.com/office/drawing/2014/main" id="{CE48121A-EF15-A7D2-9815-37CF39B67FB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21" y="2145"/>
              <a:ext cx="32" cy="33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3955" name="Oval 3141">
              <a:extLst>
                <a:ext uri="{FF2B5EF4-FFF2-40B4-BE49-F238E27FC236}">
                  <a16:creationId xmlns:a16="http://schemas.microsoft.com/office/drawing/2014/main" id="{F3ADC30A-1263-CE0F-D1A6-32D598F1C36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21" y="2145"/>
              <a:ext cx="32" cy="33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3956" name="Oval 3142">
              <a:extLst>
                <a:ext uri="{FF2B5EF4-FFF2-40B4-BE49-F238E27FC236}">
                  <a16:creationId xmlns:a16="http://schemas.microsoft.com/office/drawing/2014/main" id="{5A360F5C-181E-F1CD-D225-2EC191382C4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21" y="2145"/>
              <a:ext cx="32" cy="33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3957" name="Oval 3143">
              <a:extLst>
                <a:ext uri="{FF2B5EF4-FFF2-40B4-BE49-F238E27FC236}">
                  <a16:creationId xmlns:a16="http://schemas.microsoft.com/office/drawing/2014/main" id="{80A30B8E-21A0-94E7-CEDE-4F3993962BE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22" y="2145"/>
              <a:ext cx="32" cy="33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3958" name="Oval 3144">
              <a:extLst>
                <a:ext uri="{FF2B5EF4-FFF2-40B4-BE49-F238E27FC236}">
                  <a16:creationId xmlns:a16="http://schemas.microsoft.com/office/drawing/2014/main" id="{65918EF8-9B8D-A343-908A-FEF68B2A426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22" y="2145"/>
              <a:ext cx="32" cy="33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3959" name="Oval 3145">
              <a:extLst>
                <a:ext uri="{FF2B5EF4-FFF2-40B4-BE49-F238E27FC236}">
                  <a16:creationId xmlns:a16="http://schemas.microsoft.com/office/drawing/2014/main" id="{0731C2E6-5309-EFE4-A4E1-B6F147D3AA4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22" y="2145"/>
              <a:ext cx="32" cy="33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3960" name="Oval 3146">
              <a:extLst>
                <a:ext uri="{FF2B5EF4-FFF2-40B4-BE49-F238E27FC236}">
                  <a16:creationId xmlns:a16="http://schemas.microsoft.com/office/drawing/2014/main" id="{8F9CD789-6807-C8D6-292D-61309AA7AB9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22" y="2145"/>
              <a:ext cx="32" cy="33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3961" name="Oval 3147">
              <a:extLst>
                <a:ext uri="{FF2B5EF4-FFF2-40B4-BE49-F238E27FC236}">
                  <a16:creationId xmlns:a16="http://schemas.microsoft.com/office/drawing/2014/main" id="{D3D8566A-BB8A-145E-8981-25C2C67DEA0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22" y="2145"/>
              <a:ext cx="32" cy="33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3962" name="Oval 3148">
              <a:extLst>
                <a:ext uri="{FF2B5EF4-FFF2-40B4-BE49-F238E27FC236}">
                  <a16:creationId xmlns:a16="http://schemas.microsoft.com/office/drawing/2014/main" id="{536DE393-DE68-8ED8-FD0A-7AF579A9CCE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23" y="2145"/>
              <a:ext cx="33" cy="33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3963" name="Oval 3149">
              <a:extLst>
                <a:ext uri="{FF2B5EF4-FFF2-40B4-BE49-F238E27FC236}">
                  <a16:creationId xmlns:a16="http://schemas.microsoft.com/office/drawing/2014/main" id="{799120C3-48DA-E81E-FC86-926FBD538B9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23" y="2145"/>
              <a:ext cx="33" cy="33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3964" name="Oval 3150">
              <a:extLst>
                <a:ext uri="{FF2B5EF4-FFF2-40B4-BE49-F238E27FC236}">
                  <a16:creationId xmlns:a16="http://schemas.microsoft.com/office/drawing/2014/main" id="{1172D194-E983-F1BC-4DC0-A509B4B48D7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23" y="2145"/>
              <a:ext cx="33" cy="33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3965" name="Oval 3151">
              <a:extLst>
                <a:ext uri="{FF2B5EF4-FFF2-40B4-BE49-F238E27FC236}">
                  <a16:creationId xmlns:a16="http://schemas.microsoft.com/office/drawing/2014/main" id="{6AF3FF48-14E5-E3ED-51D9-FE761681B76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23" y="2145"/>
              <a:ext cx="33" cy="33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3966" name="Oval 3152">
              <a:extLst>
                <a:ext uri="{FF2B5EF4-FFF2-40B4-BE49-F238E27FC236}">
                  <a16:creationId xmlns:a16="http://schemas.microsoft.com/office/drawing/2014/main" id="{24D04C23-C8F8-036E-DC28-1788A6702AF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23" y="2145"/>
              <a:ext cx="33" cy="33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3967" name="Oval 3153">
              <a:extLst>
                <a:ext uri="{FF2B5EF4-FFF2-40B4-BE49-F238E27FC236}">
                  <a16:creationId xmlns:a16="http://schemas.microsoft.com/office/drawing/2014/main" id="{943F617A-D42C-D18C-9AE8-4EA993BCCDC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25" y="2145"/>
              <a:ext cx="32" cy="33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3968" name="Oval 3154">
              <a:extLst>
                <a:ext uri="{FF2B5EF4-FFF2-40B4-BE49-F238E27FC236}">
                  <a16:creationId xmlns:a16="http://schemas.microsoft.com/office/drawing/2014/main" id="{44BC096A-9846-8C00-04F2-C12741F882D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25" y="2145"/>
              <a:ext cx="32" cy="33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3969" name="Oval 3155">
              <a:extLst>
                <a:ext uri="{FF2B5EF4-FFF2-40B4-BE49-F238E27FC236}">
                  <a16:creationId xmlns:a16="http://schemas.microsoft.com/office/drawing/2014/main" id="{15927484-CF26-7D1D-A938-EE0AC38178E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25" y="2145"/>
              <a:ext cx="32" cy="33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3970" name="Oval 3156">
              <a:extLst>
                <a:ext uri="{FF2B5EF4-FFF2-40B4-BE49-F238E27FC236}">
                  <a16:creationId xmlns:a16="http://schemas.microsoft.com/office/drawing/2014/main" id="{C5B30D17-DA45-ADE0-BDD0-B77C8C377A4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25" y="2145"/>
              <a:ext cx="32" cy="33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3971" name="Oval 3157">
              <a:extLst>
                <a:ext uri="{FF2B5EF4-FFF2-40B4-BE49-F238E27FC236}">
                  <a16:creationId xmlns:a16="http://schemas.microsoft.com/office/drawing/2014/main" id="{84D6C65C-B271-E6C6-784D-72F742A8996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25" y="2145"/>
              <a:ext cx="32" cy="33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3972" name="Oval 3158">
              <a:extLst>
                <a:ext uri="{FF2B5EF4-FFF2-40B4-BE49-F238E27FC236}">
                  <a16:creationId xmlns:a16="http://schemas.microsoft.com/office/drawing/2014/main" id="{F15195A8-E3EE-8CE0-CEA5-A5D3E00DB7C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26" y="2145"/>
              <a:ext cx="32" cy="33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3973" name="Oval 3159">
              <a:extLst>
                <a:ext uri="{FF2B5EF4-FFF2-40B4-BE49-F238E27FC236}">
                  <a16:creationId xmlns:a16="http://schemas.microsoft.com/office/drawing/2014/main" id="{FDB80C37-EAFC-3CCF-B32B-5626FD1FC4B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26" y="2145"/>
              <a:ext cx="32" cy="33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3974" name="Oval 3160">
              <a:extLst>
                <a:ext uri="{FF2B5EF4-FFF2-40B4-BE49-F238E27FC236}">
                  <a16:creationId xmlns:a16="http://schemas.microsoft.com/office/drawing/2014/main" id="{F238BE7A-3F03-860B-75CD-CBED70A8B4E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26" y="2145"/>
              <a:ext cx="32" cy="33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3975" name="Oval 3161">
              <a:extLst>
                <a:ext uri="{FF2B5EF4-FFF2-40B4-BE49-F238E27FC236}">
                  <a16:creationId xmlns:a16="http://schemas.microsoft.com/office/drawing/2014/main" id="{EEC0B865-97E6-CBE9-3069-2EE90646C42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26" y="2145"/>
              <a:ext cx="32" cy="33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3976" name="Oval 3162">
              <a:extLst>
                <a:ext uri="{FF2B5EF4-FFF2-40B4-BE49-F238E27FC236}">
                  <a16:creationId xmlns:a16="http://schemas.microsoft.com/office/drawing/2014/main" id="{940D6262-4649-D09B-A7B9-1F1060963CC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26" y="2145"/>
              <a:ext cx="32" cy="33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3977" name="Oval 3163">
              <a:extLst>
                <a:ext uri="{FF2B5EF4-FFF2-40B4-BE49-F238E27FC236}">
                  <a16:creationId xmlns:a16="http://schemas.microsoft.com/office/drawing/2014/main" id="{71302260-12E6-7C4B-F777-32727447667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27" y="2145"/>
              <a:ext cx="33" cy="33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3978" name="Oval 3164">
              <a:extLst>
                <a:ext uri="{FF2B5EF4-FFF2-40B4-BE49-F238E27FC236}">
                  <a16:creationId xmlns:a16="http://schemas.microsoft.com/office/drawing/2014/main" id="{BE71B787-FB41-2DB1-5C2E-08C00664BAE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27" y="2145"/>
              <a:ext cx="33" cy="33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3979" name="Oval 3165">
              <a:extLst>
                <a:ext uri="{FF2B5EF4-FFF2-40B4-BE49-F238E27FC236}">
                  <a16:creationId xmlns:a16="http://schemas.microsoft.com/office/drawing/2014/main" id="{A38F53E6-25E6-D8AD-126A-2E8E3174F39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27" y="2145"/>
              <a:ext cx="33" cy="33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3980" name="Oval 3166">
              <a:extLst>
                <a:ext uri="{FF2B5EF4-FFF2-40B4-BE49-F238E27FC236}">
                  <a16:creationId xmlns:a16="http://schemas.microsoft.com/office/drawing/2014/main" id="{9B2671C4-40BB-58C7-6FD0-AEB4206B5ED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27" y="2145"/>
              <a:ext cx="33" cy="33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3981" name="Oval 3167">
              <a:extLst>
                <a:ext uri="{FF2B5EF4-FFF2-40B4-BE49-F238E27FC236}">
                  <a16:creationId xmlns:a16="http://schemas.microsoft.com/office/drawing/2014/main" id="{CB4FB416-BBEF-CE12-E950-3EEA9C7D66C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28" y="2145"/>
              <a:ext cx="33" cy="33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3982" name="Oval 3168">
              <a:extLst>
                <a:ext uri="{FF2B5EF4-FFF2-40B4-BE49-F238E27FC236}">
                  <a16:creationId xmlns:a16="http://schemas.microsoft.com/office/drawing/2014/main" id="{926B3509-9ED7-4031-23CA-E5DCEFC0939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28" y="2145"/>
              <a:ext cx="33" cy="33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3983" name="Oval 3169">
              <a:extLst>
                <a:ext uri="{FF2B5EF4-FFF2-40B4-BE49-F238E27FC236}">
                  <a16:creationId xmlns:a16="http://schemas.microsoft.com/office/drawing/2014/main" id="{CCAE6880-2C32-BEC5-4A90-DAC6D40F730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28" y="2145"/>
              <a:ext cx="33" cy="33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3984" name="Oval 3170">
              <a:extLst>
                <a:ext uri="{FF2B5EF4-FFF2-40B4-BE49-F238E27FC236}">
                  <a16:creationId xmlns:a16="http://schemas.microsoft.com/office/drawing/2014/main" id="{926DA205-1404-D092-88BE-EF866BA49B5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28" y="2145"/>
              <a:ext cx="33" cy="33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3985" name="Oval 3171">
              <a:extLst>
                <a:ext uri="{FF2B5EF4-FFF2-40B4-BE49-F238E27FC236}">
                  <a16:creationId xmlns:a16="http://schemas.microsoft.com/office/drawing/2014/main" id="{1CBEE8A0-FB2E-D1A0-0AC8-F8F3D503A68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28" y="2145"/>
              <a:ext cx="33" cy="33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3986" name="Oval 3172">
              <a:extLst>
                <a:ext uri="{FF2B5EF4-FFF2-40B4-BE49-F238E27FC236}">
                  <a16:creationId xmlns:a16="http://schemas.microsoft.com/office/drawing/2014/main" id="{140070E3-758C-FA6F-7D1B-69D9AB249D5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30" y="2144"/>
              <a:ext cx="32" cy="33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3987" name="Oval 3173">
              <a:extLst>
                <a:ext uri="{FF2B5EF4-FFF2-40B4-BE49-F238E27FC236}">
                  <a16:creationId xmlns:a16="http://schemas.microsoft.com/office/drawing/2014/main" id="{6880368C-F98A-4699-0D73-DDB7A52B225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30" y="2144"/>
              <a:ext cx="32" cy="33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3988" name="Oval 3174">
              <a:extLst>
                <a:ext uri="{FF2B5EF4-FFF2-40B4-BE49-F238E27FC236}">
                  <a16:creationId xmlns:a16="http://schemas.microsoft.com/office/drawing/2014/main" id="{9359C510-EF0F-07D3-5095-DACA76619AE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30" y="2144"/>
              <a:ext cx="32" cy="33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3989" name="Oval 3175">
              <a:extLst>
                <a:ext uri="{FF2B5EF4-FFF2-40B4-BE49-F238E27FC236}">
                  <a16:creationId xmlns:a16="http://schemas.microsoft.com/office/drawing/2014/main" id="{D5710915-F503-0494-95E5-A720B58F928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30" y="2144"/>
              <a:ext cx="32" cy="33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3990" name="Oval 3176">
              <a:extLst>
                <a:ext uri="{FF2B5EF4-FFF2-40B4-BE49-F238E27FC236}">
                  <a16:creationId xmlns:a16="http://schemas.microsoft.com/office/drawing/2014/main" id="{EC4567F3-83CF-B59C-B049-6CC4D8AF966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30" y="2144"/>
              <a:ext cx="32" cy="33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3991" name="Oval 3177">
              <a:extLst>
                <a:ext uri="{FF2B5EF4-FFF2-40B4-BE49-F238E27FC236}">
                  <a16:creationId xmlns:a16="http://schemas.microsoft.com/office/drawing/2014/main" id="{1A936685-19A4-3BDC-CD6F-7100AE04536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31" y="2144"/>
              <a:ext cx="33" cy="33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3992" name="Oval 3178">
              <a:extLst>
                <a:ext uri="{FF2B5EF4-FFF2-40B4-BE49-F238E27FC236}">
                  <a16:creationId xmlns:a16="http://schemas.microsoft.com/office/drawing/2014/main" id="{B7246C83-96A6-71D5-36FD-2BEEEF80194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31" y="2144"/>
              <a:ext cx="33" cy="33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3993" name="Oval 3179">
              <a:extLst>
                <a:ext uri="{FF2B5EF4-FFF2-40B4-BE49-F238E27FC236}">
                  <a16:creationId xmlns:a16="http://schemas.microsoft.com/office/drawing/2014/main" id="{45ED79E4-7396-3C1C-B41E-55AE9B251D7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31" y="2144"/>
              <a:ext cx="33" cy="33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3994" name="Oval 3180">
              <a:extLst>
                <a:ext uri="{FF2B5EF4-FFF2-40B4-BE49-F238E27FC236}">
                  <a16:creationId xmlns:a16="http://schemas.microsoft.com/office/drawing/2014/main" id="{BF5F4E97-6110-C323-9A6C-E1A0A14D137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31" y="2144"/>
              <a:ext cx="33" cy="33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3995" name="Oval 3181">
              <a:extLst>
                <a:ext uri="{FF2B5EF4-FFF2-40B4-BE49-F238E27FC236}">
                  <a16:creationId xmlns:a16="http://schemas.microsoft.com/office/drawing/2014/main" id="{C88491A9-E175-E00A-331C-A815F85030E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31" y="2144"/>
              <a:ext cx="33" cy="33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3996" name="Oval 3182">
              <a:extLst>
                <a:ext uri="{FF2B5EF4-FFF2-40B4-BE49-F238E27FC236}">
                  <a16:creationId xmlns:a16="http://schemas.microsoft.com/office/drawing/2014/main" id="{3D339755-8B14-B3E2-DFCE-3A409588D45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32" y="2144"/>
              <a:ext cx="33" cy="33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3997" name="Oval 3183">
              <a:extLst>
                <a:ext uri="{FF2B5EF4-FFF2-40B4-BE49-F238E27FC236}">
                  <a16:creationId xmlns:a16="http://schemas.microsoft.com/office/drawing/2014/main" id="{B34446E2-51FF-22F1-7129-874A77361E0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32" y="2144"/>
              <a:ext cx="33" cy="33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3998" name="Oval 3184">
              <a:extLst>
                <a:ext uri="{FF2B5EF4-FFF2-40B4-BE49-F238E27FC236}">
                  <a16:creationId xmlns:a16="http://schemas.microsoft.com/office/drawing/2014/main" id="{81435DE4-F3A1-4E71-F032-FF9BCA6E7B0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32" y="2144"/>
              <a:ext cx="33" cy="33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3999" name="Oval 3185">
              <a:extLst>
                <a:ext uri="{FF2B5EF4-FFF2-40B4-BE49-F238E27FC236}">
                  <a16:creationId xmlns:a16="http://schemas.microsoft.com/office/drawing/2014/main" id="{19682574-C512-CF7E-1342-3C13E5050A7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32" y="2144"/>
              <a:ext cx="33" cy="33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4000" name="Oval 3186">
              <a:extLst>
                <a:ext uri="{FF2B5EF4-FFF2-40B4-BE49-F238E27FC236}">
                  <a16:creationId xmlns:a16="http://schemas.microsoft.com/office/drawing/2014/main" id="{23345EC2-223D-D0A4-CAE9-2590819F3BD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32" y="2144"/>
              <a:ext cx="33" cy="33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4001" name="Oval 3187">
              <a:extLst>
                <a:ext uri="{FF2B5EF4-FFF2-40B4-BE49-F238E27FC236}">
                  <a16:creationId xmlns:a16="http://schemas.microsoft.com/office/drawing/2014/main" id="{AEC9BE5E-A050-FFAD-2865-CFA3932DF28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34" y="2144"/>
              <a:ext cx="32" cy="33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4002" name="Oval 3188">
              <a:extLst>
                <a:ext uri="{FF2B5EF4-FFF2-40B4-BE49-F238E27FC236}">
                  <a16:creationId xmlns:a16="http://schemas.microsoft.com/office/drawing/2014/main" id="{332D3C27-285B-7CC6-9959-9C31D30DD88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34" y="2144"/>
              <a:ext cx="32" cy="33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4003" name="Oval 3189">
              <a:extLst>
                <a:ext uri="{FF2B5EF4-FFF2-40B4-BE49-F238E27FC236}">
                  <a16:creationId xmlns:a16="http://schemas.microsoft.com/office/drawing/2014/main" id="{2FACA2C8-E73C-D94F-AFAB-64FF1282D3B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34" y="2144"/>
              <a:ext cx="32" cy="33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4004" name="Oval 3190">
              <a:extLst>
                <a:ext uri="{FF2B5EF4-FFF2-40B4-BE49-F238E27FC236}">
                  <a16:creationId xmlns:a16="http://schemas.microsoft.com/office/drawing/2014/main" id="{BEF21769-D318-10B7-82CC-AB674ADB2AD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34" y="2144"/>
              <a:ext cx="32" cy="33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4005" name="Oval 3191">
              <a:extLst>
                <a:ext uri="{FF2B5EF4-FFF2-40B4-BE49-F238E27FC236}">
                  <a16:creationId xmlns:a16="http://schemas.microsoft.com/office/drawing/2014/main" id="{2F8D2C7A-65A9-58B0-535E-C5B0C64F771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34" y="2144"/>
              <a:ext cx="32" cy="33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4006" name="Oval 3192">
              <a:extLst>
                <a:ext uri="{FF2B5EF4-FFF2-40B4-BE49-F238E27FC236}">
                  <a16:creationId xmlns:a16="http://schemas.microsoft.com/office/drawing/2014/main" id="{0674886A-3410-0A31-7D6C-77518499878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35" y="2144"/>
              <a:ext cx="32" cy="33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4007" name="Oval 3193">
              <a:extLst>
                <a:ext uri="{FF2B5EF4-FFF2-40B4-BE49-F238E27FC236}">
                  <a16:creationId xmlns:a16="http://schemas.microsoft.com/office/drawing/2014/main" id="{4F4EB9AE-5F81-0F0B-F82E-D06BBF9F4AD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35" y="2144"/>
              <a:ext cx="32" cy="33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4008" name="Oval 3194">
              <a:extLst>
                <a:ext uri="{FF2B5EF4-FFF2-40B4-BE49-F238E27FC236}">
                  <a16:creationId xmlns:a16="http://schemas.microsoft.com/office/drawing/2014/main" id="{DA04C57A-9943-E8B1-C319-ECBD4588BF0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35" y="2144"/>
              <a:ext cx="32" cy="33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4009" name="Oval 3195">
              <a:extLst>
                <a:ext uri="{FF2B5EF4-FFF2-40B4-BE49-F238E27FC236}">
                  <a16:creationId xmlns:a16="http://schemas.microsoft.com/office/drawing/2014/main" id="{7E91D150-B830-947B-896B-D900F096E3D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35" y="2143"/>
              <a:ext cx="32" cy="32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4010" name="Oval 3196">
              <a:extLst>
                <a:ext uri="{FF2B5EF4-FFF2-40B4-BE49-F238E27FC236}">
                  <a16:creationId xmlns:a16="http://schemas.microsoft.com/office/drawing/2014/main" id="{3C5F4975-D592-6178-AD14-D28F354863D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36" y="2143"/>
              <a:ext cx="33" cy="32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4011" name="Oval 3197">
              <a:extLst>
                <a:ext uri="{FF2B5EF4-FFF2-40B4-BE49-F238E27FC236}">
                  <a16:creationId xmlns:a16="http://schemas.microsoft.com/office/drawing/2014/main" id="{64303828-51E0-AE6F-A96C-29CBB54FC09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36" y="2143"/>
              <a:ext cx="33" cy="32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4012" name="Oval 3198">
              <a:extLst>
                <a:ext uri="{FF2B5EF4-FFF2-40B4-BE49-F238E27FC236}">
                  <a16:creationId xmlns:a16="http://schemas.microsoft.com/office/drawing/2014/main" id="{BD1E3379-5B00-D601-CC30-B836A9D02D5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36" y="2143"/>
              <a:ext cx="33" cy="32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4013" name="Oval 3199">
              <a:extLst>
                <a:ext uri="{FF2B5EF4-FFF2-40B4-BE49-F238E27FC236}">
                  <a16:creationId xmlns:a16="http://schemas.microsoft.com/office/drawing/2014/main" id="{23E252A7-F253-EEDD-F00D-4B758A5F0B8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36" y="2143"/>
              <a:ext cx="33" cy="32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4014" name="Oval 3200">
              <a:extLst>
                <a:ext uri="{FF2B5EF4-FFF2-40B4-BE49-F238E27FC236}">
                  <a16:creationId xmlns:a16="http://schemas.microsoft.com/office/drawing/2014/main" id="{9F89CFE6-B3F8-BB73-BDEF-FA6C2F0F984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36" y="2143"/>
              <a:ext cx="33" cy="32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4015" name="Oval 3201">
              <a:extLst>
                <a:ext uri="{FF2B5EF4-FFF2-40B4-BE49-F238E27FC236}">
                  <a16:creationId xmlns:a16="http://schemas.microsoft.com/office/drawing/2014/main" id="{51C496F8-988E-C1B4-4953-8B4D8EC7822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38" y="2143"/>
              <a:ext cx="32" cy="32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4016" name="Oval 3202">
              <a:extLst>
                <a:ext uri="{FF2B5EF4-FFF2-40B4-BE49-F238E27FC236}">
                  <a16:creationId xmlns:a16="http://schemas.microsoft.com/office/drawing/2014/main" id="{1232972C-1D66-9117-E193-10009A84168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38" y="2143"/>
              <a:ext cx="32" cy="32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4017" name="Oval 3203">
              <a:extLst>
                <a:ext uri="{FF2B5EF4-FFF2-40B4-BE49-F238E27FC236}">
                  <a16:creationId xmlns:a16="http://schemas.microsoft.com/office/drawing/2014/main" id="{BFB1459F-28A1-2571-A422-F120CB2C1CC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38" y="2143"/>
              <a:ext cx="32" cy="32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4018" name="Oval 3204">
              <a:extLst>
                <a:ext uri="{FF2B5EF4-FFF2-40B4-BE49-F238E27FC236}">
                  <a16:creationId xmlns:a16="http://schemas.microsoft.com/office/drawing/2014/main" id="{673D8D8A-E0DC-FA0C-947F-85D8FE058A3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38" y="2143"/>
              <a:ext cx="32" cy="32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4019" name="Oval 3205">
              <a:extLst>
                <a:ext uri="{FF2B5EF4-FFF2-40B4-BE49-F238E27FC236}">
                  <a16:creationId xmlns:a16="http://schemas.microsoft.com/office/drawing/2014/main" id="{286BF5C4-10F6-23F4-BEF7-0C9AD71F4B2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38" y="2143"/>
              <a:ext cx="32" cy="32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4020" name="Oval 3206">
              <a:extLst>
                <a:ext uri="{FF2B5EF4-FFF2-40B4-BE49-F238E27FC236}">
                  <a16:creationId xmlns:a16="http://schemas.microsoft.com/office/drawing/2014/main" id="{FC593F22-2880-3A36-D09D-687C2EBF4EA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39" y="2143"/>
              <a:ext cx="32" cy="32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4021" name="Oval 3207">
              <a:extLst>
                <a:ext uri="{FF2B5EF4-FFF2-40B4-BE49-F238E27FC236}">
                  <a16:creationId xmlns:a16="http://schemas.microsoft.com/office/drawing/2014/main" id="{5040B6F0-CAE0-242A-679A-E4175E42B2D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39" y="2143"/>
              <a:ext cx="32" cy="32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4022" name="Oval 3208">
              <a:extLst>
                <a:ext uri="{FF2B5EF4-FFF2-40B4-BE49-F238E27FC236}">
                  <a16:creationId xmlns:a16="http://schemas.microsoft.com/office/drawing/2014/main" id="{BE227DA3-198D-BFFB-5F59-5529B3D14A7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39" y="2143"/>
              <a:ext cx="32" cy="32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4023" name="Oval 3209">
              <a:extLst>
                <a:ext uri="{FF2B5EF4-FFF2-40B4-BE49-F238E27FC236}">
                  <a16:creationId xmlns:a16="http://schemas.microsoft.com/office/drawing/2014/main" id="{6E5D367E-3E8E-812D-7F68-DC605004B65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39" y="2143"/>
              <a:ext cx="32" cy="32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4024" name="Oval 3210">
              <a:extLst>
                <a:ext uri="{FF2B5EF4-FFF2-40B4-BE49-F238E27FC236}">
                  <a16:creationId xmlns:a16="http://schemas.microsoft.com/office/drawing/2014/main" id="{B4851A08-2EF3-14BE-B645-08098011334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39" y="2143"/>
              <a:ext cx="32" cy="32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4025" name="Oval 3211">
              <a:extLst>
                <a:ext uri="{FF2B5EF4-FFF2-40B4-BE49-F238E27FC236}">
                  <a16:creationId xmlns:a16="http://schemas.microsoft.com/office/drawing/2014/main" id="{2EB03294-7F5D-0640-A3F6-C0C95C25606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40" y="2143"/>
              <a:ext cx="33" cy="32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4026" name="Oval 3212">
              <a:extLst>
                <a:ext uri="{FF2B5EF4-FFF2-40B4-BE49-F238E27FC236}">
                  <a16:creationId xmlns:a16="http://schemas.microsoft.com/office/drawing/2014/main" id="{E1B4D91F-6BCE-16C7-14A3-76335C00973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40" y="2143"/>
              <a:ext cx="33" cy="32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4027" name="Oval 3213">
              <a:extLst>
                <a:ext uri="{FF2B5EF4-FFF2-40B4-BE49-F238E27FC236}">
                  <a16:creationId xmlns:a16="http://schemas.microsoft.com/office/drawing/2014/main" id="{200EADBB-E884-73AF-C7FC-FE00E6B82D0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40" y="2143"/>
              <a:ext cx="33" cy="32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4028" name="Oval 3214">
              <a:extLst>
                <a:ext uri="{FF2B5EF4-FFF2-40B4-BE49-F238E27FC236}">
                  <a16:creationId xmlns:a16="http://schemas.microsoft.com/office/drawing/2014/main" id="{FF2FD37B-005B-177B-FCCC-220C0DE9DCB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40" y="2143"/>
              <a:ext cx="33" cy="32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4029" name="Oval 3215">
              <a:extLst>
                <a:ext uri="{FF2B5EF4-FFF2-40B4-BE49-F238E27FC236}">
                  <a16:creationId xmlns:a16="http://schemas.microsoft.com/office/drawing/2014/main" id="{60DD8276-8F9F-A796-DBFC-5C654C992D9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40" y="2143"/>
              <a:ext cx="33" cy="32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4030" name="Oval 3216">
              <a:extLst>
                <a:ext uri="{FF2B5EF4-FFF2-40B4-BE49-F238E27FC236}">
                  <a16:creationId xmlns:a16="http://schemas.microsoft.com/office/drawing/2014/main" id="{62D01082-29F5-09A8-EFAD-D038159903C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41" y="2143"/>
              <a:ext cx="33" cy="32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4031" name="Oval 3217">
              <a:extLst>
                <a:ext uri="{FF2B5EF4-FFF2-40B4-BE49-F238E27FC236}">
                  <a16:creationId xmlns:a16="http://schemas.microsoft.com/office/drawing/2014/main" id="{8B283CE8-34D3-EDDA-D57C-75DD493C9D6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41" y="2143"/>
              <a:ext cx="33" cy="32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4032" name="Oval 3218">
              <a:extLst>
                <a:ext uri="{FF2B5EF4-FFF2-40B4-BE49-F238E27FC236}">
                  <a16:creationId xmlns:a16="http://schemas.microsoft.com/office/drawing/2014/main" id="{3AE065B7-D74B-BEC4-8595-B2361D8371D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41" y="2143"/>
              <a:ext cx="33" cy="32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4033" name="Oval 3219">
              <a:extLst>
                <a:ext uri="{FF2B5EF4-FFF2-40B4-BE49-F238E27FC236}">
                  <a16:creationId xmlns:a16="http://schemas.microsoft.com/office/drawing/2014/main" id="{D7254D96-9253-1308-4708-5FDAC682578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41" y="2143"/>
              <a:ext cx="33" cy="32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</p:grpSp>
      <p:grpSp>
        <p:nvGrpSpPr>
          <p:cNvPr id="23" name="Group 3421">
            <a:extLst>
              <a:ext uri="{FF2B5EF4-FFF2-40B4-BE49-F238E27FC236}">
                <a16:creationId xmlns:a16="http://schemas.microsoft.com/office/drawing/2014/main" id="{6A798BAB-2A23-D77F-B13B-ABD09E8D534E}"/>
              </a:ext>
            </a:extLst>
          </p:cNvPr>
          <p:cNvGrpSpPr>
            <a:grpSpLocks/>
          </p:cNvGrpSpPr>
          <p:nvPr/>
        </p:nvGrpSpPr>
        <p:grpSpPr bwMode="auto">
          <a:xfrm>
            <a:off x="5621338" y="3387725"/>
            <a:ext cx="139700" cy="65088"/>
            <a:chOff x="3541" y="2134"/>
            <a:chExt cx="88" cy="41"/>
          </a:xfrm>
        </p:grpSpPr>
        <p:sp>
          <p:nvSpPr>
            <p:cNvPr id="3634" name="Oval 3221">
              <a:extLst>
                <a:ext uri="{FF2B5EF4-FFF2-40B4-BE49-F238E27FC236}">
                  <a16:creationId xmlns:a16="http://schemas.microsoft.com/office/drawing/2014/main" id="{E5A4E01D-73B1-1626-4DA9-97DECAC0AA2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41" y="2143"/>
              <a:ext cx="33" cy="32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3635" name="Oval 3222">
              <a:extLst>
                <a:ext uri="{FF2B5EF4-FFF2-40B4-BE49-F238E27FC236}">
                  <a16:creationId xmlns:a16="http://schemas.microsoft.com/office/drawing/2014/main" id="{21FE246F-36C3-A2BD-ED5E-9FF3BFE31BB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43" y="2143"/>
              <a:ext cx="32" cy="32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3636" name="Oval 3223">
              <a:extLst>
                <a:ext uri="{FF2B5EF4-FFF2-40B4-BE49-F238E27FC236}">
                  <a16:creationId xmlns:a16="http://schemas.microsoft.com/office/drawing/2014/main" id="{59AF6940-ADF5-9E00-FDEB-5263628FB7B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43" y="2143"/>
              <a:ext cx="32" cy="32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3637" name="Oval 3224">
              <a:extLst>
                <a:ext uri="{FF2B5EF4-FFF2-40B4-BE49-F238E27FC236}">
                  <a16:creationId xmlns:a16="http://schemas.microsoft.com/office/drawing/2014/main" id="{4E5175CF-72A0-6F40-6011-25BEC4A55A2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43" y="2143"/>
              <a:ext cx="32" cy="32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3638" name="Oval 3225">
              <a:extLst>
                <a:ext uri="{FF2B5EF4-FFF2-40B4-BE49-F238E27FC236}">
                  <a16:creationId xmlns:a16="http://schemas.microsoft.com/office/drawing/2014/main" id="{82EB9756-C0D8-B688-0F91-78DB378B55E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43" y="2143"/>
              <a:ext cx="32" cy="32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3639" name="Oval 3226">
              <a:extLst>
                <a:ext uri="{FF2B5EF4-FFF2-40B4-BE49-F238E27FC236}">
                  <a16:creationId xmlns:a16="http://schemas.microsoft.com/office/drawing/2014/main" id="{4EB7B2D8-B231-84AF-480C-320D967EA3A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44" y="2143"/>
              <a:ext cx="33" cy="32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3640" name="Oval 3227">
              <a:extLst>
                <a:ext uri="{FF2B5EF4-FFF2-40B4-BE49-F238E27FC236}">
                  <a16:creationId xmlns:a16="http://schemas.microsoft.com/office/drawing/2014/main" id="{0886C948-3A3C-ECCD-A17E-D1CC4EDC09D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44" y="2143"/>
              <a:ext cx="33" cy="32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3641" name="Oval 3228">
              <a:extLst>
                <a:ext uri="{FF2B5EF4-FFF2-40B4-BE49-F238E27FC236}">
                  <a16:creationId xmlns:a16="http://schemas.microsoft.com/office/drawing/2014/main" id="{D262F30E-07C2-E1F0-35B3-DF2CBFAB91D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44" y="2143"/>
              <a:ext cx="33" cy="32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3642" name="Oval 3229">
              <a:extLst>
                <a:ext uri="{FF2B5EF4-FFF2-40B4-BE49-F238E27FC236}">
                  <a16:creationId xmlns:a16="http://schemas.microsoft.com/office/drawing/2014/main" id="{5A3254D7-AF0A-644B-323D-9E174CE7196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44" y="2143"/>
              <a:ext cx="33" cy="32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3643" name="Oval 3230">
              <a:extLst>
                <a:ext uri="{FF2B5EF4-FFF2-40B4-BE49-F238E27FC236}">
                  <a16:creationId xmlns:a16="http://schemas.microsoft.com/office/drawing/2014/main" id="{F67BC4FF-CAA7-1B70-47FC-DC38BE6C67D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44" y="2143"/>
              <a:ext cx="33" cy="32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3644" name="Oval 3231">
              <a:extLst>
                <a:ext uri="{FF2B5EF4-FFF2-40B4-BE49-F238E27FC236}">
                  <a16:creationId xmlns:a16="http://schemas.microsoft.com/office/drawing/2014/main" id="{7DFD6303-B72F-505F-6DD1-6B10BE44955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45" y="2142"/>
              <a:ext cx="33" cy="32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3645" name="Oval 3232">
              <a:extLst>
                <a:ext uri="{FF2B5EF4-FFF2-40B4-BE49-F238E27FC236}">
                  <a16:creationId xmlns:a16="http://schemas.microsoft.com/office/drawing/2014/main" id="{E55512F1-ACC6-0C0B-5376-726B5C5A3BD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45" y="2142"/>
              <a:ext cx="33" cy="32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3646" name="Oval 3233">
              <a:extLst>
                <a:ext uri="{FF2B5EF4-FFF2-40B4-BE49-F238E27FC236}">
                  <a16:creationId xmlns:a16="http://schemas.microsoft.com/office/drawing/2014/main" id="{F92813A5-B056-BD64-50F6-C04E4AADBD6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45" y="2142"/>
              <a:ext cx="33" cy="32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3647" name="Oval 3234">
              <a:extLst>
                <a:ext uri="{FF2B5EF4-FFF2-40B4-BE49-F238E27FC236}">
                  <a16:creationId xmlns:a16="http://schemas.microsoft.com/office/drawing/2014/main" id="{551F9F49-12D9-FCFE-3BDF-36B2E6390F8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45" y="2142"/>
              <a:ext cx="33" cy="32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3648" name="Oval 3235">
              <a:extLst>
                <a:ext uri="{FF2B5EF4-FFF2-40B4-BE49-F238E27FC236}">
                  <a16:creationId xmlns:a16="http://schemas.microsoft.com/office/drawing/2014/main" id="{5312E5FC-60AC-B522-F908-6DDBCDE4DE8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45" y="2142"/>
              <a:ext cx="33" cy="32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3649" name="Oval 3236">
              <a:extLst>
                <a:ext uri="{FF2B5EF4-FFF2-40B4-BE49-F238E27FC236}">
                  <a16:creationId xmlns:a16="http://schemas.microsoft.com/office/drawing/2014/main" id="{B43E5D2A-FD55-AFCA-1720-4FAB51AA8CF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47" y="2142"/>
              <a:ext cx="32" cy="32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3650" name="Oval 3237">
              <a:extLst>
                <a:ext uri="{FF2B5EF4-FFF2-40B4-BE49-F238E27FC236}">
                  <a16:creationId xmlns:a16="http://schemas.microsoft.com/office/drawing/2014/main" id="{10983716-B202-AA95-4572-1C87F3B692E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47" y="2142"/>
              <a:ext cx="32" cy="32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3651" name="Oval 3238">
              <a:extLst>
                <a:ext uri="{FF2B5EF4-FFF2-40B4-BE49-F238E27FC236}">
                  <a16:creationId xmlns:a16="http://schemas.microsoft.com/office/drawing/2014/main" id="{E8B0F561-6902-927B-EE46-008D114A2DB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47" y="2142"/>
              <a:ext cx="32" cy="32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3652" name="Oval 3239">
              <a:extLst>
                <a:ext uri="{FF2B5EF4-FFF2-40B4-BE49-F238E27FC236}">
                  <a16:creationId xmlns:a16="http://schemas.microsoft.com/office/drawing/2014/main" id="{CDBFA97E-C72C-A899-310E-D05DC51311B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47" y="2142"/>
              <a:ext cx="32" cy="32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3653" name="Oval 3240">
              <a:extLst>
                <a:ext uri="{FF2B5EF4-FFF2-40B4-BE49-F238E27FC236}">
                  <a16:creationId xmlns:a16="http://schemas.microsoft.com/office/drawing/2014/main" id="{6723411F-5D0A-1D45-F275-5B62FCCA2DC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47" y="2142"/>
              <a:ext cx="32" cy="32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3654" name="Oval 3241">
              <a:extLst>
                <a:ext uri="{FF2B5EF4-FFF2-40B4-BE49-F238E27FC236}">
                  <a16:creationId xmlns:a16="http://schemas.microsoft.com/office/drawing/2014/main" id="{76856566-2DB6-E7AC-4C9C-2671CD332EE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48" y="2142"/>
              <a:ext cx="32" cy="32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3655" name="Oval 3242">
              <a:extLst>
                <a:ext uri="{FF2B5EF4-FFF2-40B4-BE49-F238E27FC236}">
                  <a16:creationId xmlns:a16="http://schemas.microsoft.com/office/drawing/2014/main" id="{DF3A5859-C91D-E1E3-DFAF-356A20FAA63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48" y="2142"/>
              <a:ext cx="32" cy="32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3656" name="Oval 3243">
              <a:extLst>
                <a:ext uri="{FF2B5EF4-FFF2-40B4-BE49-F238E27FC236}">
                  <a16:creationId xmlns:a16="http://schemas.microsoft.com/office/drawing/2014/main" id="{97AE13CA-9F17-0A62-AB2E-06C62144A40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48" y="2142"/>
              <a:ext cx="32" cy="32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3657" name="Oval 3244">
              <a:extLst>
                <a:ext uri="{FF2B5EF4-FFF2-40B4-BE49-F238E27FC236}">
                  <a16:creationId xmlns:a16="http://schemas.microsoft.com/office/drawing/2014/main" id="{1A85F14E-EE4D-AA85-D992-B660C183013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48" y="2142"/>
              <a:ext cx="32" cy="32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3658" name="Oval 3245">
              <a:extLst>
                <a:ext uri="{FF2B5EF4-FFF2-40B4-BE49-F238E27FC236}">
                  <a16:creationId xmlns:a16="http://schemas.microsoft.com/office/drawing/2014/main" id="{C23FBD3D-94AB-C9CE-FB88-350B3ECB0D4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48" y="2142"/>
              <a:ext cx="32" cy="32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3659" name="Oval 3246">
              <a:extLst>
                <a:ext uri="{FF2B5EF4-FFF2-40B4-BE49-F238E27FC236}">
                  <a16:creationId xmlns:a16="http://schemas.microsoft.com/office/drawing/2014/main" id="{D06C9D1C-CC0B-76A0-4D79-D1660D74BBB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49" y="2142"/>
              <a:ext cx="33" cy="32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3660" name="Oval 3247">
              <a:extLst>
                <a:ext uri="{FF2B5EF4-FFF2-40B4-BE49-F238E27FC236}">
                  <a16:creationId xmlns:a16="http://schemas.microsoft.com/office/drawing/2014/main" id="{2622CB3D-9F3B-07DD-7ABB-9DE61E77B33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49" y="2142"/>
              <a:ext cx="33" cy="32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3661" name="Oval 3248">
              <a:extLst>
                <a:ext uri="{FF2B5EF4-FFF2-40B4-BE49-F238E27FC236}">
                  <a16:creationId xmlns:a16="http://schemas.microsoft.com/office/drawing/2014/main" id="{C8B2AD9C-0538-126D-DF23-757F9A6BC00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49" y="2142"/>
              <a:ext cx="33" cy="32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3662" name="Oval 3249">
              <a:extLst>
                <a:ext uri="{FF2B5EF4-FFF2-40B4-BE49-F238E27FC236}">
                  <a16:creationId xmlns:a16="http://schemas.microsoft.com/office/drawing/2014/main" id="{5ACC78F5-E9E9-74E4-DD64-D47454C3FFA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49" y="2142"/>
              <a:ext cx="33" cy="32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3663" name="Oval 3250">
              <a:extLst>
                <a:ext uri="{FF2B5EF4-FFF2-40B4-BE49-F238E27FC236}">
                  <a16:creationId xmlns:a16="http://schemas.microsoft.com/office/drawing/2014/main" id="{E7E97995-EF52-6D75-A50C-B352B60DD42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51" y="2142"/>
              <a:ext cx="32" cy="32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3664" name="Oval 3251">
              <a:extLst>
                <a:ext uri="{FF2B5EF4-FFF2-40B4-BE49-F238E27FC236}">
                  <a16:creationId xmlns:a16="http://schemas.microsoft.com/office/drawing/2014/main" id="{F5A1FAB3-524E-2C63-41E1-86B66E395D6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51" y="2142"/>
              <a:ext cx="32" cy="32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3665" name="Oval 3252">
              <a:extLst>
                <a:ext uri="{FF2B5EF4-FFF2-40B4-BE49-F238E27FC236}">
                  <a16:creationId xmlns:a16="http://schemas.microsoft.com/office/drawing/2014/main" id="{ABE694F1-4F6C-4D2E-D15B-53F6F79FB16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51" y="2142"/>
              <a:ext cx="32" cy="32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3666" name="Oval 3253">
              <a:extLst>
                <a:ext uri="{FF2B5EF4-FFF2-40B4-BE49-F238E27FC236}">
                  <a16:creationId xmlns:a16="http://schemas.microsoft.com/office/drawing/2014/main" id="{725F9F24-FFDD-EB87-DD5E-1331CB60CAF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51" y="2142"/>
              <a:ext cx="32" cy="32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3667" name="Oval 3254">
              <a:extLst>
                <a:ext uri="{FF2B5EF4-FFF2-40B4-BE49-F238E27FC236}">
                  <a16:creationId xmlns:a16="http://schemas.microsoft.com/office/drawing/2014/main" id="{663A7C46-2191-0C93-3D74-DF431E4040B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51" y="2142"/>
              <a:ext cx="32" cy="32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3668" name="Oval 3255">
              <a:extLst>
                <a:ext uri="{FF2B5EF4-FFF2-40B4-BE49-F238E27FC236}">
                  <a16:creationId xmlns:a16="http://schemas.microsoft.com/office/drawing/2014/main" id="{74E648E3-F83A-4824-8EFF-14CAA28C3D0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52" y="2142"/>
              <a:ext cx="32" cy="32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3669" name="Oval 3256">
              <a:extLst>
                <a:ext uri="{FF2B5EF4-FFF2-40B4-BE49-F238E27FC236}">
                  <a16:creationId xmlns:a16="http://schemas.microsoft.com/office/drawing/2014/main" id="{B31B6092-D857-7294-85F5-857A9582D05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52" y="2142"/>
              <a:ext cx="32" cy="32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3670" name="Oval 3257">
              <a:extLst>
                <a:ext uri="{FF2B5EF4-FFF2-40B4-BE49-F238E27FC236}">
                  <a16:creationId xmlns:a16="http://schemas.microsoft.com/office/drawing/2014/main" id="{7E3EBFF4-2B82-1299-AACA-B7FC67A24A3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52" y="2142"/>
              <a:ext cx="32" cy="32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3671" name="Oval 3258">
              <a:extLst>
                <a:ext uri="{FF2B5EF4-FFF2-40B4-BE49-F238E27FC236}">
                  <a16:creationId xmlns:a16="http://schemas.microsoft.com/office/drawing/2014/main" id="{E6448459-105A-A9CD-D2CB-2523904ABE0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52" y="2142"/>
              <a:ext cx="32" cy="32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3672" name="Oval 3259">
              <a:extLst>
                <a:ext uri="{FF2B5EF4-FFF2-40B4-BE49-F238E27FC236}">
                  <a16:creationId xmlns:a16="http://schemas.microsoft.com/office/drawing/2014/main" id="{13A7DCDC-121F-DB33-1C0D-B3AF38801ED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52" y="2142"/>
              <a:ext cx="32" cy="32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3673" name="Oval 3260">
              <a:extLst>
                <a:ext uri="{FF2B5EF4-FFF2-40B4-BE49-F238E27FC236}">
                  <a16:creationId xmlns:a16="http://schemas.microsoft.com/office/drawing/2014/main" id="{47D768CC-408A-66ED-8B8E-796285999F8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53" y="2142"/>
              <a:ext cx="33" cy="32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3674" name="Oval 3261">
              <a:extLst>
                <a:ext uri="{FF2B5EF4-FFF2-40B4-BE49-F238E27FC236}">
                  <a16:creationId xmlns:a16="http://schemas.microsoft.com/office/drawing/2014/main" id="{244BE6FB-43B4-0DBE-F1E4-25A0E8FB3A1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53" y="2140"/>
              <a:ext cx="33" cy="33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3675" name="Oval 3262">
              <a:extLst>
                <a:ext uri="{FF2B5EF4-FFF2-40B4-BE49-F238E27FC236}">
                  <a16:creationId xmlns:a16="http://schemas.microsoft.com/office/drawing/2014/main" id="{61A91BF0-D9D0-337C-1F28-DDCCBB5EBFB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53" y="2140"/>
              <a:ext cx="33" cy="33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3676" name="Oval 3263">
              <a:extLst>
                <a:ext uri="{FF2B5EF4-FFF2-40B4-BE49-F238E27FC236}">
                  <a16:creationId xmlns:a16="http://schemas.microsoft.com/office/drawing/2014/main" id="{2CBBDA99-6DAC-ACE9-1725-6C69A236787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53" y="2140"/>
              <a:ext cx="33" cy="33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3677" name="Oval 3264">
              <a:extLst>
                <a:ext uri="{FF2B5EF4-FFF2-40B4-BE49-F238E27FC236}">
                  <a16:creationId xmlns:a16="http://schemas.microsoft.com/office/drawing/2014/main" id="{AA585BF3-CAA9-6C21-6956-F11B640FB37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53" y="2140"/>
              <a:ext cx="33" cy="33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3678" name="Oval 3265">
              <a:extLst>
                <a:ext uri="{FF2B5EF4-FFF2-40B4-BE49-F238E27FC236}">
                  <a16:creationId xmlns:a16="http://schemas.microsoft.com/office/drawing/2014/main" id="{379CFE44-E593-A56C-7485-BA8DBE00543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54" y="2140"/>
              <a:ext cx="33" cy="33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3679" name="Oval 3266">
              <a:extLst>
                <a:ext uri="{FF2B5EF4-FFF2-40B4-BE49-F238E27FC236}">
                  <a16:creationId xmlns:a16="http://schemas.microsoft.com/office/drawing/2014/main" id="{D5BCA27D-8359-A49C-41A3-9344910C673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54" y="2140"/>
              <a:ext cx="33" cy="33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3680" name="Oval 3267">
              <a:extLst>
                <a:ext uri="{FF2B5EF4-FFF2-40B4-BE49-F238E27FC236}">
                  <a16:creationId xmlns:a16="http://schemas.microsoft.com/office/drawing/2014/main" id="{655EDB7C-B4A6-F66E-0960-3D5D3869E09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54" y="2140"/>
              <a:ext cx="33" cy="33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3681" name="Oval 3268">
              <a:extLst>
                <a:ext uri="{FF2B5EF4-FFF2-40B4-BE49-F238E27FC236}">
                  <a16:creationId xmlns:a16="http://schemas.microsoft.com/office/drawing/2014/main" id="{D8E436A4-5783-E159-C603-ADA39B0AE44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54" y="2140"/>
              <a:ext cx="33" cy="33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3682" name="Oval 3269">
              <a:extLst>
                <a:ext uri="{FF2B5EF4-FFF2-40B4-BE49-F238E27FC236}">
                  <a16:creationId xmlns:a16="http://schemas.microsoft.com/office/drawing/2014/main" id="{130FBDB0-3A9C-C865-ADA8-121FE60B37D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54" y="2140"/>
              <a:ext cx="33" cy="33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3683" name="Oval 3270">
              <a:extLst>
                <a:ext uri="{FF2B5EF4-FFF2-40B4-BE49-F238E27FC236}">
                  <a16:creationId xmlns:a16="http://schemas.microsoft.com/office/drawing/2014/main" id="{87F988B6-365B-DF49-283D-C8556ED469E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56" y="2140"/>
              <a:ext cx="32" cy="33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3684" name="Oval 3271">
              <a:extLst>
                <a:ext uri="{FF2B5EF4-FFF2-40B4-BE49-F238E27FC236}">
                  <a16:creationId xmlns:a16="http://schemas.microsoft.com/office/drawing/2014/main" id="{FDDBCFE5-DAE0-7303-31DE-96BF3BE1FFE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56" y="2140"/>
              <a:ext cx="32" cy="33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3685" name="Oval 3272">
              <a:extLst>
                <a:ext uri="{FF2B5EF4-FFF2-40B4-BE49-F238E27FC236}">
                  <a16:creationId xmlns:a16="http://schemas.microsoft.com/office/drawing/2014/main" id="{36B1663F-8AC4-22A0-82FD-D9E93BFAB90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56" y="2140"/>
              <a:ext cx="32" cy="33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3686" name="Oval 3273">
              <a:extLst>
                <a:ext uri="{FF2B5EF4-FFF2-40B4-BE49-F238E27FC236}">
                  <a16:creationId xmlns:a16="http://schemas.microsoft.com/office/drawing/2014/main" id="{B2C53225-9D68-EABE-DF11-F479F7B534A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56" y="2140"/>
              <a:ext cx="32" cy="33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3687" name="Oval 3274">
              <a:extLst>
                <a:ext uri="{FF2B5EF4-FFF2-40B4-BE49-F238E27FC236}">
                  <a16:creationId xmlns:a16="http://schemas.microsoft.com/office/drawing/2014/main" id="{9046523B-FA88-8E7D-E720-B7A8232A792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56" y="2140"/>
              <a:ext cx="32" cy="33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3688" name="Oval 3275">
              <a:extLst>
                <a:ext uri="{FF2B5EF4-FFF2-40B4-BE49-F238E27FC236}">
                  <a16:creationId xmlns:a16="http://schemas.microsoft.com/office/drawing/2014/main" id="{D396504C-8449-D60E-A931-BE98DECDA7D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57" y="2140"/>
              <a:ext cx="33" cy="33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3689" name="Oval 3276">
              <a:extLst>
                <a:ext uri="{FF2B5EF4-FFF2-40B4-BE49-F238E27FC236}">
                  <a16:creationId xmlns:a16="http://schemas.microsoft.com/office/drawing/2014/main" id="{3E0606DD-C9E8-5EF2-43D6-144F3E493B1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57" y="2140"/>
              <a:ext cx="33" cy="33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3690" name="Oval 3277">
              <a:extLst>
                <a:ext uri="{FF2B5EF4-FFF2-40B4-BE49-F238E27FC236}">
                  <a16:creationId xmlns:a16="http://schemas.microsoft.com/office/drawing/2014/main" id="{AD28CA15-75A5-345F-9301-A72EF89E2B1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57" y="2140"/>
              <a:ext cx="33" cy="33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3691" name="Oval 3278">
              <a:extLst>
                <a:ext uri="{FF2B5EF4-FFF2-40B4-BE49-F238E27FC236}">
                  <a16:creationId xmlns:a16="http://schemas.microsoft.com/office/drawing/2014/main" id="{3B36DF92-9B62-DD22-F7CC-8BAB161E595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57" y="2140"/>
              <a:ext cx="33" cy="33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3692" name="Oval 3279">
              <a:extLst>
                <a:ext uri="{FF2B5EF4-FFF2-40B4-BE49-F238E27FC236}">
                  <a16:creationId xmlns:a16="http://schemas.microsoft.com/office/drawing/2014/main" id="{6AEE1FC2-993F-527F-504C-B08C7F87884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57" y="2140"/>
              <a:ext cx="33" cy="33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3693" name="Oval 3280">
              <a:extLst>
                <a:ext uri="{FF2B5EF4-FFF2-40B4-BE49-F238E27FC236}">
                  <a16:creationId xmlns:a16="http://schemas.microsoft.com/office/drawing/2014/main" id="{5F872578-EA94-6B88-7620-6261D4B5038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58" y="2140"/>
              <a:ext cx="33" cy="33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3694" name="Oval 3281">
              <a:extLst>
                <a:ext uri="{FF2B5EF4-FFF2-40B4-BE49-F238E27FC236}">
                  <a16:creationId xmlns:a16="http://schemas.microsoft.com/office/drawing/2014/main" id="{1EE00DD2-5177-D5B9-5327-EB5734D2E63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58" y="2140"/>
              <a:ext cx="33" cy="33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3695" name="Oval 3282">
              <a:extLst>
                <a:ext uri="{FF2B5EF4-FFF2-40B4-BE49-F238E27FC236}">
                  <a16:creationId xmlns:a16="http://schemas.microsoft.com/office/drawing/2014/main" id="{2A24FF90-CE98-2E98-403D-860405FA6B2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58" y="2140"/>
              <a:ext cx="33" cy="33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3696" name="Oval 3283">
              <a:extLst>
                <a:ext uri="{FF2B5EF4-FFF2-40B4-BE49-F238E27FC236}">
                  <a16:creationId xmlns:a16="http://schemas.microsoft.com/office/drawing/2014/main" id="{4641933B-967A-4BA1-5B99-A64DC33045D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58" y="2140"/>
              <a:ext cx="33" cy="33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3697" name="Oval 3284">
              <a:extLst>
                <a:ext uri="{FF2B5EF4-FFF2-40B4-BE49-F238E27FC236}">
                  <a16:creationId xmlns:a16="http://schemas.microsoft.com/office/drawing/2014/main" id="{FE015A0F-557B-10F3-5B89-715F0399C51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60" y="2140"/>
              <a:ext cx="32" cy="33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3698" name="Oval 3285">
              <a:extLst>
                <a:ext uri="{FF2B5EF4-FFF2-40B4-BE49-F238E27FC236}">
                  <a16:creationId xmlns:a16="http://schemas.microsoft.com/office/drawing/2014/main" id="{EC857C35-DB43-08AC-D971-961A71BED8F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60" y="2140"/>
              <a:ext cx="32" cy="33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3699" name="Oval 3286">
              <a:extLst>
                <a:ext uri="{FF2B5EF4-FFF2-40B4-BE49-F238E27FC236}">
                  <a16:creationId xmlns:a16="http://schemas.microsoft.com/office/drawing/2014/main" id="{BAFC88BF-4D2E-5467-615B-C5C1BEDC1B7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60" y="2140"/>
              <a:ext cx="32" cy="33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3700" name="Oval 3287">
              <a:extLst>
                <a:ext uri="{FF2B5EF4-FFF2-40B4-BE49-F238E27FC236}">
                  <a16:creationId xmlns:a16="http://schemas.microsoft.com/office/drawing/2014/main" id="{073F0718-242E-24D1-048A-061DF098954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60" y="2140"/>
              <a:ext cx="32" cy="33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3701" name="Oval 3288">
              <a:extLst>
                <a:ext uri="{FF2B5EF4-FFF2-40B4-BE49-F238E27FC236}">
                  <a16:creationId xmlns:a16="http://schemas.microsoft.com/office/drawing/2014/main" id="{BC06A8CF-FB34-BA24-45A5-E6D72DBBBB8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60" y="2140"/>
              <a:ext cx="32" cy="33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3702" name="Oval 3289">
              <a:extLst>
                <a:ext uri="{FF2B5EF4-FFF2-40B4-BE49-F238E27FC236}">
                  <a16:creationId xmlns:a16="http://schemas.microsoft.com/office/drawing/2014/main" id="{4611A003-0E9A-97FF-4F30-EC459570D16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61" y="2140"/>
              <a:ext cx="32" cy="33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3703" name="Oval 3290">
              <a:extLst>
                <a:ext uri="{FF2B5EF4-FFF2-40B4-BE49-F238E27FC236}">
                  <a16:creationId xmlns:a16="http://schemas.microsoft.com/office/drawing/2014/main" id="{0FBA9E39-0ACE-BE82-C1B9-DB81839C9BE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61" y="2140"/>
              <a:ext cx="32" cy="33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3704" name="Oval 3291">
              <a:extLst>
                <a:ext uri="{FF2B5EF4-FFF2-40B4-BE49-F238E27FC236}">
                  <a16:creationId xmlns:a16="http://schemas.microsoft.com/office/drawing/2014/main" id="{33275FF0-34E9-C0EB-CAFA-3136B9F407E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61" y="2139"/>
              <a:ext cx="32" cy="32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3705" name="Oval 3292">
              <a:extLst>
                <a:ext uri="{FF2B5EF4-FFF2-40B4-BE49-F238E27FC236}">
                  <a16:creationId xmlns:a16="http://schemas.microsoft.com/office/drawing/2014/main" id="{403A7DC7-F670-F28B-F128-3815DFFF25A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61" y="2139"/>
              <a:ext cx="32" cy="32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3706" name="Oval 3293">
              <a:extLst>
                <a:ext uri="{FF2B5EF4-FFF2-40B4-BE49-F238E27FC236}">
                  <a16:creationId xmlns:a16="http://schemas.microsoft.com/office/drawing/2014/main" id="{74DD407B-34DC-BCEB-4CC5-5CAA72C41F3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61" y="2139"/>
              <a:ext cx="32" cy="32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3707" name="Oval 3294">
              <a:extLst>
                <a:ext uri="{FF2B5EF4-FFF2-40B4-BE49-F238E27FC236}">
                  <a16:creationId xmlns:a16="http://schemas.microsoft.com/office/drawing/2014/main" id="{D19D0882-98F7-B2BC-0D19-0B6A7176D8C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62" y="2139"/>
              <a:ext cx="33" cy="32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3708" name="Oval 3295">
              <a:extLst>
                <a:ext uri="{FF2B5EF4-FFF2-40B4-BE49-F238E27FC236}">
                  <a16:creationId xmlns:a16="http://schemas.microsoft.com/office/drawing/2014/main" id="{7FC6E957-BDBF-62D1-8200-A6B247C40BF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62" y="2139"/>
              <a:ext cx="33" cy="32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3709" name="Oval 3296">
              <a:extLst>
                <a:ext uri="{FF2B5EF4-FFF2-40B4-BE49-F238E27FC236}">
                  <a16:creationId xmlns:a16="http://schemas.microsoft.com/office/drawing/2014/main" id="{42420F02-5ACA-52C7-289A-E8E3EB20ED1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62" y="2139"/>
              <a:ext cx="33" cy="32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3710" name="Oval 3297">
              <a:extLst>
                <a:ext uri="{FF2B5EF4-FFF2-40B4-BE49-F238E27FC236}">
                  <a16:creationId xmlns:a16="http://schemas.microsoft.com/office/drawing/2014/main" id="{D8E65682-0DD8-6034-D3BB-3B1E8EFB1D5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62" y="2139"/>
              <a:ext cx="33" cy="32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3711" name="Oval 3298">
              <a:extLst>
                <a:ext uri="{FF2B5EF4-FFF2-40B4-BE49-F238E27FC236}">
                  <a16:creationId xmlns:a16="http://schemas.microsoft.com/office/drawing/2014/main" id="{FBC9C17D-7C82-C8D1-D95E-2BE795D8E4C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62" y="2139"/>
              <a:ext cx="33" cy="32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3712" name="Oval 3299">
              <a:extLst>
                <a:ext uri="{FF2B5EF4-FFF2-40B4-BE49-F238E27FC236}">
                  <a16:creationId xmlns:a16="http://schemas.microsoft.com/office/drawing/2014/main" id="{B126A0D4-83FB-FB45-A357-0867F8DFB20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64" y="2139"/>
              <a:ext cx="32" cy="32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3713" name="Oval 3300">
              <a:extLst>
                <a:ext uri="{FF2B5EF4-FFF2-40B4-BE49-F238E27FC236}">
                  <a16:creationId xmlns:a16="http://schemas.microsoft.com/office/drawing/2014/main" id="{13D22079-EBC5-C4DB-F785-832B091F237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64" y="2139"/>
              <a:ext cx="32" cy="32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3714" name="Oval 3301">
              <a:extLst>
                <a:ext uri="{FF2B5EF4-FFF2-40B4-BE49-F238E27FC236}">
                  <a16:creationId xmlns:a16="http://schemas.microsoft.com/office/drawing/2014/main" id="{D9D5439C-879C-17A2-83A4-237241F512C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64" y="2139"/>
              <a:ext cx="32" cy="32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3715" name="Oval 3302">
              <a:extLst>
                <a:ext uri="{FF2B5EF4-FFF2-40B4-BE49-F238E27FC236}">
                  <a16:creationId xmlns:a16="http://schemas.microsoft.com/office/drawing/2014/main" id="{A066325B-30FE-9C4F-08CB-8F11D42D77C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64" y="2139"/>
              <a:ext cx="32" cy="32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3716" name="Oval 3303">
              <a:extLst>
                <a:ext uri="{FF2B5EF4-FFF2-40B4-BE49-F238E27FC236}">
                  <a16:creationId xmlns:a16="http://schemas.microsoft.com/office/drawing/2014/main" id="{7ECD333A-9FEE-2160-C793-11BB32BD33D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64" y="2139"/>
              <a:ext cx="32" cy="32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3717" name="Oval 3304">
              <a:extLst>
                <a:ext uri="{FF2B5EF4-FFF2-40B4-BE49-F238E27FC236}">
                  <a16:creationId xmlns:a16="http://schemas.microsoft.com/office/drawing/2014/main" id="{53B05744-0BA6-849C-37A0-632148D4A1B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65" y="2139"/>
              <a:ext cx="32" cy="32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3718" name="Oval 3305">
              <a:extLst>
                <a:ext uri="{FF2B5EF4-FFF2-40B4-BE49-F238E27FC236}">
                  <a16:creationId xmlns:a16="http://schemas.microsoft.com/office/drawing/2014/main" id="{1B3F3BB8-FEA8-4A67-5915-1F6E072BC8E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65" y="2139"/>
              <a:ext cx="32" cy="32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3719" name="Oval 3306">
              <a:extLst>
                <a:ext uri="{FF2B5EF4-FFF2-40B4-BE49-F238E27FC236}">
                  <a16:creationId xmlns:a16="http://schemas.microsoft.com/office/drawing/2014/main" id="{FCFB7C79-1733-4DDF-EBA9-B69BFF9C010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65" y="2139"/>
              <a:ext cx="32" cy="32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3720" name="Oval 3307">
              <a:extLst>
                <a:ext uri="{FF2B5EF4-FFF2-40B4-BE49-F238E27FC236}">
                  <a16:creationId xmlns:a16="http://schemas.microsoft.com/office/drawing/2014/main" id="{8A3F58FD-E66C-A13A-C2DB-DE7793B3374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65" y="2139"/>
              <a:ext cx="32" cy="32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3721" name="Oval 3308">
              <a:extLst>
                <a:ext uri="{FF2B5EF4-FFF2-40B4-BE49-F238E27FC236}">
                  <a16:creationId xmlns:a16="http://schemas.microsoft.com/office/drawing/2014/main" id="{ECE24513-0B8B-3CF8-261C-040D2BFACC1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65" y="2139"/>
              <a:ext cx="32" cy="32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3722" name="Oval 3309">
              <a:extLst>
                <a:ext uri="{FF2B5EF4-FFF2-40B4-BE49-F238E27FC236}">
                  <a16:creationId xmlns:a16="http://schemas.microsoft.com/office/drawing/2014/main" id="{3109D5F2-DF38-9631-940F-B1831E92BDF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66" y="2139"/>
              <a:ext cx="33" cy="32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3723" name="Oval 3310">
              <a:extLst>
                <a:ext uri="{FF2B5EF4-FFF2-40B4-BE49-F238E27FC236}">
                  <a16:creationId xmlns:a16="http://schemas.microsoft.com/office/drawing/2014/main" id="{D0CE2BE3-FC14-4005-2D56-478D5E2F213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66" y="2139"/>
              <a:ext cx="33" cy="32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3724" name="Oval 3311">
              <a:extLst>
                <a:ext uri="{FF2B5EF4-FFF2-40B4-BE49-F238E27FC236}">
                  <a16:creationId xmlns:a16="http://schemas.microsoft.com/office/drawing/2014/main" id="{BB8E1BDF-FADF-BFE8-6D54-FB9C683006E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66" y="2139"/>
              <a:ext cx="33" cy="32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3725" name="Oval 3312">
              <a:extLst>
                <a:ext uri="{FF2B5EF4-FFF2-40B4-BE49-F238E27FC236}">
                  <a16:creationId xmlns:a16="http://schemas.microsoft.com/office/drawing/2014/main" id="{6AC6990F-DC13-2730-0CEF-896151AFF1E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66" y="2139"/>
              <a:ext cx="33" cy="32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3726" name="Oval 3313">
              <a:extLst>
                <a:ext uri="{FF2B5EF4-FFF2-40B4-BE49-F238E27FC236}">
                  <a16:creationId xmlns:a16="http://schemas.microsoft.com/office/drawing/2014/main" id="{BC26D5D8-9ECB-1590-468A-E64815E2857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67" y="2139"/>
              <a:ext cx="33" cy="32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3727" name="Oval 3314">
              <a:extLst>
                <a:ext uri="{FF2B5EF4-FFF2-40B4-BE49-F238E27FC236}">
                  <a16:creationId xmlns:a16="http://schemas.microsoft.com/office/drawing/2014/main" id="{F19F2D89-D6F5-CB5D-0B69-26B4AF941ED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67" y="2139"/>
              <a:ext cx="33" cy="32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3728" name="Oval 3315">
              <a:extLst>
                <a:ext uri="{FF2B5EF4-FFF2-40B4-BE49-F238E27FC236}">
                  <a16:creationId xmlns:a16="http://schemas.microsoft.com/office/drawing/2014/main" id="{8016E83D-CE9E-330F-E54A-3743D19704D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67" y="2139"/>
              <a:ext cx="33" cy="32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3729" name="Oval 3316">
              <a:extLst>
                <a:ext uri="{FF2B5EF4-FFF2-40B4-BE49-F238E27FC236}">
                  <a16:creationId xmlns:a16="http://schemas.microsoft.com/office/drawing/2014/main" id="{DF2D4BFF-FDBE-03E1-4601-EED7013FFEE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67" y="2139"/>
              <a:ext cx="33" cy="32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3730" name="Oval 3317">
              <a:extLst>
                <a:ext uri="{FF2B5EF4-FFF2-40B4-BE49-F238E27FC236}">
                  <a16:creationId xmlns:a16="http://schemas.microsoft.com/office/drawing/2014/main" id="{D2CEA108-BC59-4621-7AD0-8CE9608F682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67" y="2139"/>
              <a:ext cx="33" cy="32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3731" name="Oval 3318">
              <a:extLst>
                <a:ext uri="{FF2B5EF4-FFF2-40B4-BE49-F238E27FC236}">
                  <a16:creationId xmlns:a16="http://schemas.microsoft.com/office/drawing/2014/main" id="{8EF5871F-7389-0062-9448-C1F59DDF67D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69" y="2139"/>
              <a:ext cx="32" cy="32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3732" name="Oval 3319">
              <a:extLst>
                <a:ext uri="{FF2B5EF4-FFF2-40B4-BE49-F238E27FC236}">
                  <a16:creationId xmlns:a16="http://schemas.microsoft.com/office/drawing/2014/main" id="{3480FF50-75E7-DC6B-17DD-E66A25C3786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69" y="2139"/>
              <a:ext cx="32" cy="32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3733" name="Oval 3320">
              <a:extLst>
                <a:ext uri="{FF2B5EF4-FFF2-40B4-BE49-F238E27FC236}">
                  <a16:creationId xmlns:a16="http://schemas.microsoft.com/office/drawing/2014/main" id="{7A6E5E4F-0A6B-BCC3-F734-FFBB56C4A60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69" y="2139"/>
              <a:ext cx="32" cy="32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3734" name="Oval 3321">
              <a:extLst>
                <a:ext uri="{FF2B5EF4-FFF2-40B4-BE49-F238E27FC236}">
                  <a16:creationId xmlns:a16="http://schemas.microsoft.com/office/drawing/2014/main" id="{67385771-D5B9-ED35-D707-144F9707C3B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69" y="2139"/>
              <a:ext cx="32" cy="32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3735" name="Oval 3322">
              <a:extLst>
                <a:ext uri="{FF2B5EF4-FFF2-40B4-BE49-F238E27FC236}">
                  <a16:creationId xmlns:a16="http://schemas.microsoft.com/office/drawing/2014/main" id="{FDACD32C-0371-A901-562E-DC29B7D6C27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69" y="2138"/>
              <a:ext cx="32" cy="32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3736" name="Oval 3323">
              <a:extLst>
                <a:ext uri="{FF2B5EF4-FFF2-40B4-BE49-F238E27FC236}">
                  <a16:creationId xmlns:a16="http://schemas.microsoft.com/office/drawing/2014/main" id="{8692E151-0C76-CC03-D566-5B51EDD41EF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70" y="2138"/>
              <a:ext cx="33" cy="32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3737" name="Oval 3324">
              <a:extLst>
                <a:ext uri="{FF2B5EF4-FFF2-40B4-BE49-F238E27FC236}">
                  <a16:creationId xmlns:a16="http://schemas.microsoft.com/office/drawing/2014/main" id="{0CC173FA-7DA4-3F92-EC84-586D4BF1E1F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70" y="2138"/>
              <a:ext cx="33" cy="32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3738" name="Oval 3325">
              <a:extLst>
                <a:ext uri="{FF2B5EF4-FFF2-40B4-BE49-F238E27FC236}">
                  <a16:creationId xmlns:a16="http://schemas.microsoft.com/office/drawing/2014/main" id="{ECD1C2CC-E0D1-6392-045D-B1FEFBB58E5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70" y="2138"/>
              <a:ext cx="33" cy="32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3739" name="Oval 3326">
              <a:extLst>
                <a:ext uri="{FF2B5EF4-FFF2-40B4-BE49-F238E27FC236}">
                  <a16:creationId xmlns:a16="http://schemas.microsoft.com/office/drawing/2014/main" id="{543C9F15-6484-35F2-2188-2632CE25ED1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70" y="2138"/>
              <a:ext cx="33" cy="32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3740" name="Oval 3327">
              <a:extLst>
                <a:ext uri="{FF2B5EF4-FFF2-40B4-BE49-F238E27FC236}">
                  <a16:creationId xmlns:a16="http://schemas.microsoft.com/office/drawing/2014/main" id="{6A23C979-1826-577E-7083-7C0FE0147FF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70" y="2138"/>
              <a:ext cx="33" cy="32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3741" name="Oval 3328">
              <a:extLst>
                <a:ext uri="{FF2B5EF4-FFF2-40B4-BE49-F238E27FC236}">
                  <a16:creationId xmlns:a16="http://schemas.microsoft.com/office/drawing/2014/main" id="{7E18B011-169B-D318-1644-68F183C3FC0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71" y="2138"/>
              <a:ext cx="33" cy="32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3742" name="Oval 3329">
              <a:extLst>
                <a:ext uri="{FF2B5EF4-FFF2-40B4-BE49-F238E27FC236}">
                  <a16:creationId xmlns:a16="http://schemas.microsoft.com/office/drawing/2014/main" id="{35803B27-E8A4-1A78-094D-7290B1CB101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71" y="2138"/>
              <a:ext cx="33" cy="32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3743" name="Oval 3330">
              <a:extLst>
                <a:ext uri="{FF2B5EF4-FFF2-40B4-BE49-F238E27FC236}">
                  <a16:creationId xmlns:a16="http://schemas.microsoft.com/office/drawing/2014/main" id="{6F806C5B-7253-6B28-EFF9-C0F8F653AE6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71" y="2138"/>
              <a:ext cx="33" cy="32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3744" name="Oval 3331">
              <a:extLst>
                <a:ext uri="{FF2B5EF4-FFF2-40B4-BE49-F238E27FC236}">
                  <a16:creationId xmlns:a16="http://schemas.microsoft.com/office/drawing/2014/main" id="{D8F9FB83-A07C-65D7-BE62-9D614392093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71" y="2138"/>
              <a:ext cx="33" cy="32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3745" name="Oval 3332">
              <a:extLst>
                <a:ext uri="{FF2B5EF4-FFF2-40B4-BE49-F238E27FC236}">
                  <a16:creationId xmlns:a16="http://schemas.microsoft.com/office/drawing/2014/main" id="{FE84A276-F007-0E9F-84B9-A50CE7E99A8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71" y="2138"/>
              <a:ext cx="33" cy="32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3746" name="Oval 3333">
              <a:extLst>
                <a:ext uri="{FF2B5EF4-FFF2-40B4-BE49-F238E27FC236}">
                  <a16:creationId xmlns:a16="http://schemas.microsoft.com/office/drawing/2014/main" id="{140D7D1F-42C0-06E8-B364-48E7DB99CEB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73" y="2138"/>
              <a:ext cx="32" cy="32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3747" name="Oval 3334">
              <a:extLst>
                <a:ext uri="{FF2B5EF4-FFF2-40B4-BE49-F238E27FC236}">
                  <a16:creationId xmlns:a16="http://schemas.microsoft.com/office/drawing/2014/main" id="{71D7E1BE-3A9F-DCC1-D5D4-DAF7A794FF5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73" y="2138"/>
              <a:ext cx="32" cy="32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3748" name="Oval 3335">
              <a:extLst>
                <a:ext uri="{FF2B5EF4-FFF2-40B4-BE49-F238E27FC236}">
                  <a16:creationId xmlns:a16="http://schemas.microsoft.com/office/drawing/2014/main" id="{9316B3AD-DB83-8597-6695-DBB0EE0D9B2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73" y="2138"/>
              <a:ext cx="32" cy="32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3749" name="Oval 3336">
              <a:extLst>
                <a:ext uri="{FF2B5EF4-FFF2-40B4-BE49-F238E27FC236}">
                  <a16:creationId xmlns:a16="http://schemas.microsoft.com/office/drawing/2014/main" id="{7727E06B-AFEE-8F07-1880-66DB9B9ED6C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73" y="2138"/>
              <a:ext cx="32" cy="32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3750" name="Oval 3337">
              <a:extLst>
                <a:ext uri="{FF2B5EF4-FFF2-40B4-BE49-F238E27FC236}">
                  <a16:creationId xmlns:a16="http://schemas.microsoft.com/office/drawing/2014/main" id="{4F9A3508-34AC-E27A-1AB2-57616AC4823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73" y="2138"/>
              <a:ext cx="32" cy="32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3751" name="Oval 3338">
              <a:extLst>
                <a:ext uri="{FF2B5EF4-FFF2-40B4-BE49-F238E27FC236}">
                  <a16:creationId xmlns:a16="http://schemas.microsoft.com/office/drawing/2014/main" id="{8EB71BAA-69F0-7471-7A93-E3AF586CF2F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74" y="2138"/>
              <a:ext cx="32" cy="32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3752" name="Oval 3339">
              <a:extLst>
                <a:ext uri="{FF2B5EF4-FFF2-40B4-BE49-F238E27FC236}">
                  <a16:creationId xmlns:a16="http://schemas.microsoft.com/office/drawing/2014/main" id="{07C61F6D-D4DB-05F2-3A6A-7C41B9C5BD7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74" y="2138"/>
              <a:ext cx="32" cy="32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3753" name="Oval 3340">
              <a:extLst>
                <a:ext uri="{FF2B5EF4-FFF2-40B4-BE49-F238E27FC236}">
                  <a16:creationId xmlns:a16="http://schemas.microsoft.com/office/drawing/2014/main" id="{07261FEE-FAD0-0A44-8D77-F2FA45E4FC6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74" y="2138"/>
              <a:ext cx="32" cy="32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3754" name="Oval 3341">
              <a:extLst>
                <a:ext uri="{FF2B5EF4-FFF2-40B4-BE49-F238E27FC236}">
                  <a16:creationId xmlns:a16="http://schemas.microsoft.com/office/drawing/2014/main" id="{44C0A2D0-6AA2-CB4E-4C12-6EBC9945C12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74" y="2138"/>
              <a:ext cx="32" cy="32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3755" name="Oval 3342">
              <a:extLst>
                <a:ext uri="{FF2B5EF4-FFF2-40B4-BE49-F238E27FC236}">
                  <a16:creationId xmlns:a16="http://schemas.microsoft.com/office/drawing/2014/main" id="{9021483B-4245-71E1-1F4E-BC99D95DC50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75" y="2138"/>
              <a:ext cx="33" cy="32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3756" name="Oval 3343">
              <a:extLst>
                <a:ext uri="{FF2B5EF4-FFF2-40B4-BE49-F238E27FC236}">
                  <a16:creationId xmlns:a16="http://schemas.microsoft.com/office/drawing/2014/main" id="{83893222-AFA8-3C32-19D5-5FF09BA349C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75" y="2138"/>
              <a:ext cx="33" cy="32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3757" name="Oval 3344">
              <a:extLst>
                <a:ext uri="{FF2B5EF4-FFF2-40B4-BE49-F238E27FC236}">
                  <a16:creationId xmlns:a16="http://schemas.microsoft.com/office/drawing/2014/main" id="{59C2E7BC-661E-B0E0-C4E1-4EF64EA45B4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75" y="2138"/>
              <a:ext cx="33" cy="32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3758" name="Oval 3345">
              <a:extLst>
                <a:ext uri="{FF2B5EF4-FFF2-40B4-BE49-F238E27FC236}">
                  <a16:creationId xmlns:a16="http://schemas.microsoft.com/office/drawing/2014/main" id="{770906E0-2B4D-9394-2D3A-288B9DB1281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75" y="2138"/>
              <a:ext cx="33" cy="32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3759" name="Oval 3346">
              <a:extLst>
                <a:ext uri="{FF2B5EF4-FFF2-40B4-BE49-F238E27FC236}">
                  <a16:creationId xmlns:a16="http://schemas.microsoft.com/office/drawing/2014/main" id="{3CCB44F3-4E6F-DD1B-A9F8-399C96FC78E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75" y="2136"/>
              <a:ext cx="33" cy="33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3760" name="Oval 3347">
              <a:extLst>
                <a:ext uri="{FF2B5EF4-FFF2-40B4-BE49-F238E27FC236}">
                  <a16:creationId xmlns:a16="http://schemas.microsoft.com/office/drawing/2014/main" id="{E28EE1BD-3D74-4AFD-F405-B50AF01BE5F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77" y="2136"/>
              <a:ext cx="32" cy="33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3761" name="Oval 3348">
              <a:extLst>
                <a:ext uri="{FF2B5EF4-FFF2-40B4-BE49-F238E27FC236}">
                  <a16:creationId xmlns:a16="http://schemas.microsoft.com/office/drawing/2014/main" id="{DD60DB33-8817-A844-6DD8-836B4EBAD48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77" y="2136"/>
              <a:ext cx="32" cy="33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3762" name="Oval 3349">
              <a:extLst>
                <a:ext uri="{FF2B5EF4-FFF2-40B4-BE49-F238E27FC236}">
                  <a16:creationId xmlns:a16="http://schemas.microsoft.com/office/drawing/2014/main" id="{6F9E68C5-BBA0-735D-056D-2DC8E6548F7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77" y="2136"/>
              <a:ext cx="32" cy="33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3763" name="Oval 3350">
              <a:extLst>
                <a:ext uri="{FF2B5EF4-FFF2-40B4-BE49-F238E27FC236}">
                  <a16:creationId xmlns:a16="http://schemas.microsoft.com/office/drawing/2014/main" id="{058B1D36-7E26-633A-6133-51E0D6F33B4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77" y="2136"/>
              <a:ext cx="32" cy="33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3764" name="Oval 3351">
              <a:extLst>
                <a:ext uri="{FF2B5EF4-FFF2-40B4-BE49-F238E27FC236}">
                  <a16:creationId xmlns:a16="http://schemas.microsoft.com/office/drawing/2014/main" id="{01C8BE4E-E1FF-83A9-866A-D57585BD5B7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77" y="2136"/>
              <a:ext cx="32" cy="33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3765" name="Oval 3352">
              <a:extLst>
                <a:ext uri="{FF2B5EF4-FFF2-40B4-BE49-F238E27FC236}">
                  <a16:creationId xmlns:a16="http://schemas.microsoft.com/office/drawing/2014/main" id="{62906099-F7F9-BEEB-D0DF-ADC9604C5B5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78" y="2136"/>
              <a:ext cx="32" cy="33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3766" name="Oval 3353">
              <a:extLst>
                <a:ext uri="{FF2B5EF4-FFF2-40B4-BE49-F238E27FC236}">
                  <a16:creationId xmlns:a16="http://schemas.microsoft.com/office/drawing/2014/main" id="{9630AA2F-F372-25D8-7B57-561B1362FCA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78" y="2136"/>
              <a:ext cx="32" cy="33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3767" name="Oval 3354">
              <a:extLst>
                <a:ext uri="{FF2B5EF4-FFF2-40B4-BE49-F238E27FC236}">
                  <a16:creationId xmlns:a16="http://schemas.microsoft.com/office/drawing/2014/main" id="{C4C50D64-E11C-3D38-26B2-7EFAD5A32BE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78" y="2136"/>
              <a:ext cx="32" cy="33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3768" name="Oval 3355">
              <a:extLst>
                <a:ext uri="{FF2B5EF4-FFF2-40B4-BE49-F238E27FC236}">
                  <a16:creationId xmlns:a16="http://schemas.microsoft.com/office/drawing/2014/main" id="{D4DBBDD9-41D2-6631-3090-64E1E198A86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78" y="2136"/>
              <a:ext cx="32" cy="33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3769" name="Oval 3356">
              <a:extLst>
                <a:ext uri="{FF2B5EF4-FFF2-40B4-BE49-F238E27FC236}">
                  <a16:creationId xmlns:a16="http://schemas.microsoft.com/office/drawing/2014/main" id="{5DD34C27-5B29-C0DA-205B-643698A93E0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78" y="2136"/>
              <a:ext cx="32" cy="33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3770" name="Oval 3357">
              <a:extLst>
                <a:ext uri="{FF2B5EF4-FFF2-40B4-BE49-F238E27FC236}">
                  <a16:creationId xmlns:a16="http://schemas.microsoft.com/office/drawing/2014/main" id="{142BC81C-4745-FCA5-8FF7-71215E418B5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79" y="2136"/>
              <a:ext cx="33" cy="33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3771" name="Oval 3358">
              <a:extLst>
                <a:ext uri="{FF2B5EF4-FFF2-40B4-BE49-F238E27FC236}">
                  <a16:creationId xmlns:a16="http://schemas.microsoft.com/office/drawing/2014/main" id="{A0A72114-723C-707B-B737-1E3144B45DA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79" y="2136"/>
              <a:ext cx="33" cy="33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3772" name="Oval 3359">
              <a:extLst>
                <a:ext uri="{FF2B5EF4-FFF2-40B4-BE49-F238E27FC236}">
                  <a16:creationId xmlns:a16="http://schemas.microsoft.com/office/drawing/2014/main" id="{AF451A6E-2CAE-78F0-AD07-4D31F104A15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79" y="2136"/>
              <a:ext cx="33" cy="33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3773" name="Oval 3360">
              <a:extLst>
                <a:ext uri="{FF2B5EF4-FFF2-40B4-BE49-F238E27FC236}">
                  <a16:creationId xmlns:a16="http://schemas.microsoft.com/office/drawing/2014/main" id="{7A70140A-D981-8B73-51AE-B13613A5602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79" y="2136"/>
              <a:ext cx="33" cy="33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3774" name="Oval 3361">
              <a:extLst>
                <a:ext uri="{FF2B5EF4-FFF2-40B4-BE49-F238E27FC236}">
                  <a16:creationId xmlns:a16="http://schemas.microsoft.com/office/drawing/2014/main" id="{B8ED5A37-FC5A-563B-C4F2-AC3BF8F586F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79" y="2136"/>
              <a:ext cx="33" cy="33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3775" name="Oval 3362">
              <a:extLst>
                <a:ext uri="{FF2B5EF4-FFF2-40B4-BE49-F238E27FC236}">
                  <a16:creationId xmlns:a16="http://schemas.microsoft.com/office/drawing/2014/main" id="{DD0A047A-94DB-6F95-CAAF-C3526F4EFE8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80" y="2136"/>
              <a:ext cx="33" cy="33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3776" name="Oval 3363">
              <a:extLst>
                <a:ext uri="{FF2B5EF4-FFF2-40B4-BE49-F238E27FC236}">
                  <a16:creationId xmlns:a16="http://schemas.microsoft.com/office/drawing/2014/main" id="{5B933263-E459-DC2A-0288-5381A646B3F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80" y="2136"/>
              <a:ext cx="33" cy="33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3777" name="Oval 3364">
              <a:extLst>
                <a:ext uri="{FF2B5EF4-FFF2-40B4-BE49-F238E27FC236}">
                  <a16:creationId xmlns:a16="http://schemas.microsoft.com/office/drawing/2014/main" id="{43C1DE5A-148D-6CA7-2DCD-8ED3E2ECBB5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80" y="2136"/>
              <a:ext cx="33" cy="33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3778" name="Oval 3365">
              <a:extLst>
                <a:ext uri="{FF2B5EF4-FFF2-40B4-BE49-F238E27FC236}">
                  <a16:creationId xmlns:a16="http://schemas.microsoft.com/office/drawing/2014/main" id="{00369C00-2B7B-05EA-D461-BFF7832438D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80" y="2136"/>
              <a:ext cx="33" cy="33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3779" name="Oval 3366">
              <a:extLst>
                <a:ext uri="{FF2B5EF4-FFF2-40B4-BE49-F238E27FC236}">
                  <a16:creationId xmlns:a16="http://schemas.microsoft.com/office/drawing/2014/main" id="{B3653A35-9033-A613-EEBF-7456AB4591B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80" y="2136"/>
              <a:ext cx="33" cy="33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3780" name="Oval 3367">
              <a:extLst>
                <a:ext uri="{FF2B5EF4-FFF2-40B4-BE49-F238E27FC236}">
                  <a16:creationId xmlns:a16="http://schemas.microsoft.com/office/drawing/2014/main" id="{682A452A-03F7-2338-D994-C0F1F53AB9B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82" y="2136"/>
              <a:ext cx="32" cy="33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3781" name="Oval 3368">
              <a:extLst>
                <a:ext uri="{FF2B5EF4-FFF2-40B4-BE49-F238E27FC236}">
                  <a16:creationId xmlns:a16="http://schemas.microsoft.com/office/drawing/2014/main" id="{3F6CC2B6-DD98-E937-0411-FB97DE6D248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82" y="2136"/>
              <a:ext cx="32" cy="33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3782" name="Oval 3369">
              <a:extLst>
                <a:ext uri="{FF2B5EF4-FFF2-40B4-BE49-F238E27FC236}">
                  <a16:creationId xmlns:a16="http://schemas.microsoft.com/office/drawing/2014/main" id="{055FB3E8-99F3-EBBE-50D2-A0C8D00C1CE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82" y="2136"/>
              <a:ext cx="32" cy="33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3783" name="Oval 3370">
              <a:extLst>
                <a:ext uri="{FF2B5EF4-FFF2-40B4-BE49-F238E27FC236}">
                  <a16:creationId xmlns:a16="http://schemas.microsoft.com/office/drawing/2014/main" id="{FD07E34E-2E08-A090-8E86-9FBD0D1C69D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82" y="2136"/>
              <a:ext cx="32" cy="33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3784" name="Oval 3371">
              <a:extLst>
                <a:ext uri="{FF2B5EF4-FFF2-40B4-BE49-F238E27FC236}">
                  <a16:creationId xmlns:a16="http://schemas.microsoft.com/office/drawing/2014/main" id="{238E6266-74CE-29C3-BBE0-72B440096E3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82" y="2136"/>
              <a:ext cx="32" cy="33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3785" name="Oval 3372">
              <a:extLst>
                <a:ext uri="{FF2B5EF4-FFF2-40B4-BE49-F238E27FC236}">
                  <a16:creationId xmlns:a16="http://schemas.microsoft.com/office/drawing/2014/main" id="{37E03206-6181-1F15-B9FA-09F6AE22036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83" y="2136"/>
              <a:ext cx="33" cy="33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3786" name="Oval 3373">
              <a:extLst>
                <a:ext uri="{FF2B5EF4-FFF2-40B4-BE49-F238E27FC236}">
                  <a16:creationId xmlns:a16="http://schemas.microsoft.com/office/drawing/2014/main" id="{0E349519-8452-5441-1066-6E0A2975D1E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83" y="2136"/>
              <a:ext cx="33" cy="33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3787" name="Oval 3374">
              <a:extLst>
                <a:ext uri="{FF2B5EF4-FFF2-40B4-BE49-F238E27FC236}">
                  <a16:creationId xmlns:a16="http://schemas.microsoft.com/office/drawing/2014/main" id="{3E4C98EB-E1C2-3DCB-29C3-90D04A34C64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83" y="2136"/>
              <a:ext cx="33" cy="33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3788" name="Oval 3375">
              <a:extLst>
                <a:ext uri="{FF2B5EF4-FFF2-40B4-BE49-F238E27FC236}">
                  <a16:creationId xmlns:a16="http://schemas.microsoft.com/office/drawing/2014/main" id="{0DEF2CB7-4231-9772-7F87-366ACAE134C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83" y="2136"/>
              <a:ext cx="33" cy="33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3789" name="Oval 3376">
              <a:extLst>
                <a:ext uri="{FF2B5EF4-FFF2-40B4-BE49-F238E27FC236}">
                  <a16:creationId xmlns:a16="http://schemas.microsoft.com/office/drawing/2014/main" id="{4653B942-D678-6C10-C23F-08127B8EE3D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84" y="2136"/>
              <a:ext cx="33" cy="33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3790" name="Oval 3377">
              <a:extLst>
                <a:ext uri="{FF2B5EF4-FFF2-40B4-BE49-F238E27FC236}">
                  <a16:creationId xmlns:a16="http://schemas.microsoft.com/office/drawing/2014/main" id="{CEB3E6A9-E20F-243C-BF7F-DBE3454F7CF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84" y="2136"/>
              <a:ext cx="33" cy="33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3791" name="Oval 3378">
              <a:extLst>
                <a:ext uri="{FF2B5EF4-FFF2-40B4-BE49-F238E27FC236}">
                  <a16:creationId xmlns:a16="http://schemas.microsoft.com/office/drawing/2014/main" id="{80221D01-5722-EDAB-5787-452E86AB23B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84" y="2136"/>
              <a:ext cx="33" cy="33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3792" name="Oval 3379">
              <a:extLst>
                <a:ext uri="{FF2B5EF4-FFF2-40B4-BE49-F238E27FC236}">
                  <a16:creationId xmlns:a16="http://schemas.microsoft.com/office/drawing/2014/main" id="{AB063919-F3EA-4835-FE7C-F8CF5639061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84" y="2135"/>
              <a:ext cx="33" cy="33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3793" name="Oval 3380">
              <a:extLst>
                <a:ext uri="{FF2B5EF4-FFF2-40B4-BE49-F238E27FC236}">
                  <a16:creationId xmlns:a16="http://schemas.microsoft.com/office/drawing/2014/main" id="{F6FB1157-6EE5-ED2E-F012-8D0A796FCF4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84" y="2135"/>
              <a:ext cx="33" cy="33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3794" name="Oval 3381">
              <a:extLst>
                <a:ext uri="{FF2B5EF4-FFF2-40B4-BE49-F238E27FC236}">
                  <a16:creationId xmlns:a16="http://schemas.microsoft.com/office/drawing/2014/main" id="{725C40EE-C9FC-CC41-6060-2661F1E268F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86" y="2135"/>
              <a:ext cx="32" cy="33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3795" name="Oval 3382">
              <a:extLst>
                <a:ext uri="{FF2B5EF4-FFF2-40B4-BE49-F238E27FC236}">
                  <a16:creationId xmlns:a16="http://schemas.microsoft.com/office/drawing/2014/main" id="{2051CE28-B46B-4341-D8BE-DF292CE2508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86" y="2135"/>
              <a:ext cx="32" cy="33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3796" name="Oval 3383">
              <a:extLst>
                <a:ext uri="{FF2B5EF4-FFF2-40B4-BE49-F238E27FC236}">
                  <a16:creationId xmlns:a16="http://schemas.microsoft.com/office/drawing/2014/main" id="{34E0F71A-A465-DA3D-D6CF-53D57B8D5F3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86" y="2135"/>
              <a:ext cx="32" cy="33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3797" name="Oval 3384">
              <a:extLst>
                <a:ext uri="{FF2B5EF4-FFF2-40B4-BE49-F238E27FC236}">
                  <a16:creationId xmlns:a16="http://schemas.microsoft.com/office/drawing/2014/main" id="{C070B8BC-DD4C-994B-E528-C6ADB0B4302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86" y="2135"/>
              <a:ext cx="32" cy="33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3798" name="Oval 3385">
              <a:extLst>
                <a:ext uri="{FF2B5EF4-FFF2-40B4-BE49-F238E27FC236}">
                  <a16:creationId xmlns:a16="http://schemas.microsoft.com/office/drawing/2014/main" id="{42606543-62C9-7392-DC36-661D498C35B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86" y="2135"/>
              <a:ext cx="32" cy="33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3799" name="Oval 3386">
              <a:extLst>
                <a:ext uri="{FF2B5EF4-FFF2-40B4-BE49-F238E27FC236}">
                  <a16:creationId xmlns:a16="http://schemas.microsoft.com/office/drawing/2014/main" id="{F3D53D82-1A14-C73F-880C-8C23AF19E60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87" y="2135"/>
              <a:ext cx="32" cy="33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3800" name="Oval 3387">
              <a:extLst>
                <a:ext uri="{FF2B5EF4-FFF2-40B4-BE49-F238E27FC236}">
                  <a16:creationId xmlns:a16="http://schemas.microsoft.com/office/drawing/2014/main" id="{E5F6F111-66A6-7F2D-89D4-C64676D57F3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87" y="2135"/>
              <a:ext cx="32" cy="33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3801" name="Oval 3388">
              <a:extLst>
                <a:ext uri="{FF2B5EF4-FFF2-40B4-BE49-F238E27FC236}">
                  <a16:creationId xmlns:a16="http://schemas.microsoft.com/office/drawing/2014/main" id="{3EE15A12-1BB7-3254-44F4-9EDA4EB5ECE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87" y="2135"/>
              <a:ext cx="32" cy="33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3802" name="Oval 3389">
              <a:extLst>
                <a:ext uri="{FF2B5EF4-FFF2-40B4-BE49-F238E27FC236}">
                  <a16:creationId xmlns:a16="http://schemas.microsoft.com/office/drawing/2014/main" id="{4467D6AE-B242-DADD-3D58-6E646967697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87" y="2135"/>
              <a:ext cx="32" cy="33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3803" name="Oval 3390">
              <a:extLst>
                <a:ext uri="{FF2B5EF4-FFF2-40B4-BE49-F238E27FC236}">
                  <a16:creationId xmlns:a16="http://schemas.microsoft.com/office/drawing/2014/main" id="{BE8DA1BF-6218-8673-9E5C-780D6F8C78B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87" y="2135"/>
              <a:ext cx="32" cy="33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3804" name="Oval 3391">
              <a:extLst>
                <a:ext uri="{FF2B5EF4-FFF2-40B4-BE49-F238E27FC236}">
                  <a16:creationId xmlns:a16="http://schemas.microsoft.com/office/drawing/2014/main" id="{8E77D5C6-CB29-5804-ADBA-EFFF839C5A9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88" y="2135"/>
              <a:ext cx="33" cy="33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3805" name="Oval 3392">
              <a:extLst>
                <a:ext uri="{FF2B5EF4-FFF2-40B4-BE49-F238E27FC236}">
                  <a16:creationId xmlns:a16="http://schemas.microsoft.com/office/drawing/2014/main" id="{EC9DCB7D-B27B-01E5-008E-FCA7C3124C4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88" y="2135"/>
              <a:ext cx="33" cy="33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3806" name="Oval 3393">
              <a:extLst>
                <a:ext uri="{FF2B5EF4-FFF2-40B4-BE49-F238E27FC236}">
                  <a16:creationId xmlns:a16="http://schemas.microsoft.com/office/drawing/2014/main" id="{EABEFDEC-BDAB-D774-B96B-5FFDBBB6A03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88" y="2135"/>
              <a:ext cx="33" cy="33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3807" name="Oval 3394">
              <a:extLst>
                <a:ext uri="{FF2B5EF4-FFF2-40B4-BE49-F238E27FC236}">
                  <a16:creationId xmlns:a16="http://schemas.microsoft.com/office/drawing/2014/main" id="{98060930-585B-1B87-1C7B-BCC50478281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88" y="2135"/>
              <a:ext cx="33" cy="33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3808" name="Oval 3395">
              <a:extLst>
                <a:ext uri="{FF2B5EF4-FFF2-40B4-BE49-F238E27FC236}">
                  <a16:creationId xmlns:a16="http://schemas.microsoft.com/office/drawing/2014/main" id="{20B3C625-0594-FF0E-16A4-B561D507C76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88" y="2135"/>
              <a:ext cx="33" cy="33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3809" name="Oval 3396">
              <a:extLst>
                <a:ext uri="{FF2B5EF4-FFF2-40B4-BE49-F238E27FC236}">
                  <a16:creationId xmlns:a16="http://schemas.microsoft.com/office/drawing/2014/main" id="{E8739B72-CA1D-5E5A-0B92-1D2F09464F2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90" y="2135"/>
              <a:ext cx="32" cy="33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3810" name="Oval 3397">
              <a:extLst>
                <a:ext uri="{FF2B5EF4-FFF2-40B4-BE49-F238E27FC236}">
                  <a16:creationId xmlns:a16="http://schemas.microsoft.com/office/drawing/2014/main" id="{95E7E225-D4B3-79D1-7418-66B3026036C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90" y="2135"/>
              <a:ext cx="32" cy="33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3811" name="Oval 3398">
              <a:extLst>
                <a:ext uri="{FF2B5EF4-FFF2-40B4-BE49-F238E27FC236}">
                  <a16:creationId xmlns:a16="http://schemas.microsoft.com/office/drawing/2014/main" id="{C7512334-5739-2871-7CCA-9AC87C75F36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90" y="2135"/>
              <a:ext cx="32" cy="33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3812" name="Oval 3399">
              <a:extLst>
                <a:ext uri="{FF2B5EF4-FFF2-40B4-BE49-F238E27FC236}">
                  <a16:creationId xmlns:a16="http://schemas.microsoft.com/office/drawing/2014/main" id="{C786787D-DD14-315E-3273-6EDE9461E28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90" y="2135"/>
              <a:ext cx="32" cy="33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3813" name="Oval 3400">
              <a:extLst>
                <a:ext uri="{FF2B5EF4-FFF2-40B4-BE49-F238E27FC236}">
                  <a16:creationId xmlns:a16="http://schemas.microsoft.com/office/drawing/2014/main" id="{64A4357C-A512-608C-FA3C-71E53A1B5E2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90" y="2135"/>
              <a:ext cx="32" cy="33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3814" name="Oval 3401">
              <a:extLst>
                <a:ext uri="{FF2B5EF4-FFF2-40B4-BE49-F238E27FC236}">
                  <a16:creationId xmlns:a16="http://schemas.microsoft.com/office/drawing/2014/main" id="{8386F9ED-43A4-E87C-5473-92D28C249C0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91" y="2135"/>
              <a:ext cx="32" cy="33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3815" name="Oval 3402">
              <a:extLst>
                <a:ext uri="{FF2B5EF4-FFF2-40B4-BE49-F238E27FC236}">
                  <a16:creationId xmlns:a16="http://schemas.microsoft.com/office/drawing/2014/main" id="{84AE6306-7172-1026-213F-DD3FBDB361B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91" y="2135"/>
              <a:ext cx="32" cy="33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3816" name="Oval 3403">
              <a:extLst>
                <a:ext uri="{FF2B5EF4-FFF2-40B4-BE49-F238E27FC236}">
                  <a16:creationId xmlns:a16="http://schemas.microsoft.com/office/drawing/2014/main" id="{3FF881FD-D2D3-75F9-48E3-2A60AC85041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91" y="2135"/>
              <a:ext cx="32" cy="33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3817" name="Oval 3404">
              <a:extLst>
                <a:ext uri="{FF2B5EF4-FFF2-40B4-BE49-F238E27FC236}">
                  <a16:creationId xmlns:a16="http://schemas.microsoft.com/office/drawing/2014/main" id="{A264DECB-E601-03C4-D9E3-8518FF9C5B7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91" y="2135"/>
              <a:ext cx="32" cy="33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3818" name="Oval 3405">
              <a:extLst>
                <a:ext uri="{FF2B5EF4-FFF2-40B4-BE49-F238E27FC236}">
                  <a16:creationId xmlns:a16="http://schemas.microsoft.com/office/drawing/2014/main" id="{EC543670-F3AD-92C8-7155-9765FD72E96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92" y="2134"/>
              <a:ext cx="33" cy="32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3819" name="Oval 3406">
              <a:extLst>
                <a:ext uri="{FF2B5EF4-FFF2-40B4-BE49-F238E27FC236}">
                  <a16:creationId xmlns:a16="http://schemas.microsoft.com/office/drawing/2014/main" id="{0262E58A-45A1-F91F-9958-A9FD5BFBD7E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92" y="2134"/>
              <a:ext cx="33" cy="32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3820" name="Oval 3407">
              <a:extLst>
                <a:ext uri="{FF2B5EF4-FFF2-40B4-BE49-F238E27FC236}">
                  <a16:creationId xmlns:a16="http://schemas.microsoft.com/office/drawing/2014/main" id="{0775A56D-F51E-540B-2BBA-B4547A921F2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92" y="2134"/>
              <a:ext cx="33" cy="32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3821" name="Oval 3408">
              <a:extLst>
                <a:ext uri="{FF2B5EF4-FFF2-40B4-BE49-F238E27FC236}">
                  <a16:creationId xmlns:a16="http://schemas.microsoft.com/office/drawing/2014/main" id="{6616934A-AD2E-7022-A9C5-2F071173D0A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92" y="2134"/>
              <a:ext cx="33" cy="32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3822" name="Oval 3409">
              <a:extLst>
                <a:ext uri="{FF2B5EF4-FFF2-40B4-BE49-F238E27FC236}">
                  <a16:creationId xmlns:a16="http://schemas.microsoft.com/office/drawing/2014/main" id="{D12F7931-1B77-2DE7-7751-ECC05692E1E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92" y="2134"/>
              <a:ext cx="33" cy="32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3823" name="Oval 3410">
              <a:extLst>
                <a:ext uri="{FF2B5EF4-FFF2-40B4-BE49-F238E27FC236}">
                  <a16:creationId xmlns:a16="http://schemas.microsoft.com/office/drawing/2014/main" id="{3D607408-F85D-0B97-13BC-8B337613339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93" y="2134"/>
              <a:ext cx="33" cy="32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3824" name="Oval 3411">
              <a:extLst>
                <a:ext uri="{FF2B5EF4-FFF2-40B4-BE49-F238E27FC236}">
                  <a16:creationId xmlns:a16="http://schemas.microsoft.com/office/drawing/2014/main" id="{6A25FFB7-0B15-3F15-2C26-E45AA13D06E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93" y="2134"/>
              <a:ext cx="33" cy="32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3825" name="Oval 3412">
              <a:extLst>
                <a:ext uri="{FF2B5EF4-FFF2-40B4-BE49-F238E27FC236}">
                  <a16:creationId xmlns:a16="http://schemas.microsoft.com/office/drawing/2014/main" id="{96BD7B38-FB20-B385-E5DA-4028A8B02CB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93" y="2134"/>
              <a:ext cx="33" cy="32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3826" name="Oval 3413">
              <a:extLst>
                <a:ext uri="{FF2B5EF4-FFF2-40B4-BE49-F238E27FC236}">
                  <a16:creationId xmlns:a16="http://schemas.microsoft.com/office/drawing/2014/main" id="{F431AFC5-DE86-3318-E544-CD31315A9E6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93" y="2134"/>
              <a:ext cx="33" cy="32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3827" name="Oval 3414">
              <a:extLst>
                <a:ext uri="{FF2B5EF4-FFF2-40B4-BE49-F238E27FC236}">
                  <a16:creationId xmlns:a16="http://schemas.microsoft.com/office/drawing/2014/main" id="{1BE182BC-14CA-61AD-1AE0-937E8BEE53B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93" y="2134"/>
              <a:ext cx="33" cy="32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3828" name="Oval 3415">
              <a:extLst>
                <a:ext uri="{FF2B5EF4-FFF2-40B4-BE49-F238E27FC236}">
                  <a16:creationId xmlns:a16="http://schemas.microsoft.com/office/drawing/2014/main" id="{38E6444E-78E8-56B0-AAAA-04F9E44049A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95" y="2134"/>
              <a:ext cx="32" cy="32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3829" name="Oval 3416">
              <a:extLst>
                <a:ext uri="{FF2B5EF4-FFF2-40B4-BE49-F238E27FC236}">
                  <a16:creationId xmlns:a16="http://schemas.microsoft.com/office/drawing/2014/main" id="{02899D28-796D-44C9-369B-697DBE710DE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95" y="2134"/>
              <a:ext cx="32" cy="32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3830" name="Oval 3417">
              <a:extLst>
                <a:ext uri="{FF2B5EF4-FFF2-40B4-BE49-F238E27FC236}">
                  <a16:creationId xmlns:a16="http://schemas.microsoft.com/office/drawing/2014/main" id="{28D8C5E0-53AE-633C-FC5B-6B55920D3B9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95" y="2134"/>
              <a:ext cx="32" cy="32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3831" name="Oval 3418">
              <a:extLst>
                <a:ext uri="{FF2B5EF4-FFF2-40B4-BE49-F238E27FC236}">
                  <a16:creationId xmlns:a16="http://schemas.microsoft.com/office/drawing/2014/main" id="{57A82051-D2ED-63D7-F7FE-AED9A99F1AB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95" y="2134"/>
              <a:ext cx="32" cy="32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3832" name="Oval 3419">
              <a:extLst>
                <a:ext uri="{FF2B5EF4-FFF2-40B4-BE49-F238E27FC236}">
                  <a16:creationId xmlns:a16="http://schemas.microsoft.com/office/drawing/2014/main" id="{2272C301-3C7D-7E68-1365-86DA578A6EF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95" y="2134"/>
              <a:ext cx="32" cy="32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3833" name="Oval 3420">
              <a:extLst>
                <a:ext uri="{FF2B5EF4-FFF2-40B4-BE49-F238E27FC236}">
                  <a16:creationId xmlns:a16="http://schemas.microsoft.com/office/drawing/2014/main" id="{05D13329-F6A0-654A-E64A-EE13F1BA623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96" y="2134"/>
              <a:ext cx="33" cy="32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</p:grpSp>
      <p:grpSp>
        <p:nvGrpSpPr>
          <p:cNvPr id="24" name="Group 3622">
            <a:extLst>
              <a:ext uri="{FF2B5EF4-FFF2-40B4-BE49-F238E27FC236}">
                <a16:creationId xmlns:a16="http://schemas.microsoft.com/office/drawing/2014/main" id="{8D00B74F-290B-956D-BAC3-D8FA80D7A336}"/>
              </a:ext>
            </a:extLst>
          </p:cNvPr>
          <p:cNvGrpSpPr>
            <a:grpSpLocks/>
          </p:cNvGrpSpPr>
          <p:nvPr/>
        </p:nvGrpSpPr>
        <p:grpSpPr bwMode="auto">
          <a:xfrm>
            <a:off x="5708651" y="3375025"/>
            <a:ext cx="136525" cy="63500"/>
            <a:chOff x="3596" y="2126"/>
            <a:chExt cx="86" cy="40"/>
          </a:xfrm>
        </p:grpSpPr>
        <p:sp>
          <p:nvSpPr>
            <p:cNvPr id="3434" name="Oval 3422">
              <a:extLst>
                <a:ext uri="{FF2B5EF4-FFF2-40B4-BE49-F238E27FC236}">
                  <a16:creationId xmlns:a16="http://schemas.microsoft.com/office/drawing/2014/main" id="{045773C7-CF6A-0073-F010-6BAE6BE9FE6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96" y="2134"/>
              <a:ext cx="33" cy="32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3435" name="Oval 3423">
              <a:extLst>
                <a:ext uri="{FF2B5EF4-FFF2-40B4-BE49-F238E27FC236}">
                  <a16:creationId xmlns:a16="http://schemas.microsoft.com/office/drawing/2014/main" id="{140451E3-0B88-9C33-8D0E-9227B3253D3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96" y="2134"/>
              <a:ext cx="33" cy="32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3436" name="Oval 3424">
              <a:extLst>
                <a:ext uri="{FF2B5EF4-FFF2-40B4-BE49-F238E27FC236}">
                  <a16:creationId xmlns:a16="http://schemas.microsoft.com/office/drawing/2014/main" id="{A2CFD77D-EE14-65D7-A69C-804712E59A5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96" y="2134"/>
              <a:ext cx="33" cy="32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3437" name="Oval 3425">
              <a:extLst>
                <a:ext uri="{FF2B5EF4-FFF2-40B4-BE49-F238E27FC236}">
                  <a16:creationId xmlns:a16="http://schemas.microsoft.com/office/drawing/2014/main" id="{8CCE24D6-DF42-595C-6356-F0240C3DB96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96" y="2134"/>
              <a:ext cx="33" cy="32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3438" name="Oval 3426">
              <a:extLst>
                <a:ext uri="{FF2B5EF4-FFF2-40B4-BE49-F238E27FC236}">
                  <a16:creationId xmlns:a16="http://schemas.microsoft.com/office/drawing/2014/main" id="{B705E114-0A48-38C8-A02C-F2001C457D5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97" y="2134"/>
              <a:ext cx="33" cy="32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3439" name="Oval 3427">
              <a:extLst>
                <a:ext uri="{FF2B5EF4-FFF2-40B4-BE49-F238E27FC236}">
                  <a16:creationId xmlns:a16="http://schemas.microsoft.com/office/drawing/2014/main" id="{88A29EEE-791D-B159-6DEF-838C7D8F8B1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97" y="2134"/>
              <a:ext cx="33" cy="32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3440" name="Oval 3428">
              <a:extLst>
                <a:ext uri="{FF2B5EF4-FFF2-40B4-BE49-F238E27FC236}">
                  <a16:creationId xmlns:a16="http://schemas.microsoft.com/office/drawing/2014/main" id="{E86EFDF3-2477-F63F-AC58-8A1BC09BBA8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97" y="2134"/>
              <a:ext cx="33" cy="32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3441" name="Oval 3429">
              <a:extLst>
                <a:ext uri="{FF2B5EF4-FFF2-40B4-BE49-F238E27FC236}">
                  <a16:creationId xmlns:a16="http://schemas.microsoft.com/office/drawing/2014/main" id="{F480C700-EFD7-8AE3-F298-FAF71DC6FA4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97" y="2134"/>
              <a:ext cx="33" cy="32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3442" name="Oval 3430">
              <a:extLst>
                <a:ext uri="{FF2B5EF4-FFF2-40B4-BE49-F238E27FC236}">
                  <a16:creationId xmlns:a16="http://schemas.microsoft.com/office/drawing/2014/main" id="{8D1E4CFB-CC51-FFB4-C35B-F937ABF6024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97" y="2134"/>
              <a:ext cx="33" cy="32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3443" name="Oval 3431">
              <a:extLst>
                <a:ext uri="{FF2B5EF4-FFF2-40B4-BE49-F238E27FC236}">
                  <a16:creationId xmlns:a16="http://schemas.microsoft.com/office/drawing/2014/main" id="{63FE4588-ECF7-7217-1CEA-2554D1A921E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99" y="2134"/>
              <a:ext cx="32" cy="32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3444" name="Oval 3432">
              <a:extLst>
                <a:ext uri="{FF2B5EF4-FFF2-40B4-BE49-F238E27FC236}">
                  <a16:creationId xmlns:a16="http://schemas.microsoft.com/office/drawing/2014/main" id="{CB78D193-E991-732B-6A35-D3EA50ED9D4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99" y="2134"/>
              <a:ext cx="32" cy="32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3445" name="Oval 3433">
              <a:extLst>
                <a:ext uri="{FF2B5EF4-FFF2-40B4-BE49-F238E27FC236}">
                  <a16:creationId xmlns:a16="http://schemas.microsoft.com/office/drawing/2014/main" id="{77463679-34D0-AFE5-28F3-085C9779C33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99" y="2134"/>
              <a:ext cx="32" cy="32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3446" name="Oval 3434">
              <a:extLst>
                <a:ext uri="{FF2B5EF4-FFF2-40B4-BE49-F238E27FC236}">
                  <a16:creationId xmlns:a16="http://schemas.microsoft.com/office/drawing/2014/main" id="{A6BD8C29-EB83-B77E-D28E-17298E1A0FC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99" y="2134"/>
              <a:ext cx="32" cy="32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3447" name="Oval 3435">
              <a:extLst>
                <a:ext uri="{FF2B5EF4-FFF2-40B4-BE49-F238E27FC236}">
                  <a16:creationId xmlns:a16="http://schemas.microsoft.com/office/drawing/2014/main" id="{16FF6C9E-7533-0FD3-740B-FD605B69B7D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99" y="2134"/>
              <a:ext cx="32" cy="32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3448" name="Oval 3436">
              <a:extLst>
                <a:ext uri="{FF2B5EF4-FFF2-40B4-BE49-F238E27FC236}">
                  <a16:creationId xmlns:a16="http://schemas.microsoft.com/office/drawing/2014/main" id="{83D21784-7524-2117-BE28-7B320D31329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00" y="2134"/>
              <a:ext cx="32" cy="32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3449" name="Oval 3437">
              <a:extLst>
                <a:ext uri="{FF2B5EF4-FFF2-40B4-BE49-F238E27FC236}">
                  <a16:creationId xmlns:a16="http://schemas.microsoft.com/office/drawing/2014/main" id="{153B73A5-9BDA-72C6-DB58-27347084339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00" y="2134"/>
              <a:ext cx="32" cy="32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3450" name="Oval 3438">
              <a:extLst>
                <a:ext uri="{FF2B5EF4-FFF2-40B4-BE49-F238E27FC236}">
                  <a16:creationId xmlns:a16="http://schemas.microsoft.com/office/drawing/2014/main" id="{E37D49BE-3AE9-ABE5-F9AB-5155922FA63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00" y="2134"/>
              <a:ext cx="32" cy="32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3451" name="Oval 3439">
              <a:extLst>
                <a:ext uri="{FF2B5EF4-FFF2-40B4-BE49-F238E27FC236}">
                  <a16:creationId xmlns:a16="http://schemas.microsoft.com/office/drawing/2014/main" id="{963859DE-57B6-584F-E000-1C9131D514B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00" y="2134"/>
              <a:ext cx="32" cy="32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3452" name="Oval 3440">
              <a:extLst>
                <a:ext uri="{FF2B5EF4-FFF2-40B4-BE49-F238E27FC236}">
                  <a16:creationId xmlns:a16="http://schemas.microsoft.com/office/drawing/2014/main" id="{1D6A58E7-8E00-773C-BCBC-CC8E5195289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01" y="2134"/>
              <a:ext cx="33" cy="32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3453" name="Oval 3441">
              <a:extLst>
                <a:ext uri="{FF2B5EF4-FFF2-40B4-BE49-F238E27FC236}">
                  <a16:creationId xmlns:a16="http://schemas.microsoft.com/office/drawing/2014/main" id="{3E50508D-6430-2100-8752-7761EFA2687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01" y="2134"/>
              <a:ext cx="33" cy="32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3454" name="Oval 3442">
              <a:extLst>
                <a:ext uri="{FF2B5EF4-FFF2-40B4-BE49-F238E27FC236}">
                  <a16:creationId xmlns:a16="http://schemas.microsoft.com/office/drawing/2014/main" id="{56439FD2-76D9-10CC-A67C-89299A56DBD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01" y="2134"/>
              <a:ext cx="33" cy="32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3455" name="Oval 3443">
              <a:extLst>
                <a:ext uri="{FF2B5EF4-FFF2-40B4-BE49-F238E27FC236}">
                  <a16:creationId xmlns:a16="http://schemas.microsoft.com/office/drawing/2014/main" id="{E118863C-5DB9-89A7-E5C4-5CBCE81626E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01" y="2134"/>
              <a:ext cx="33" cy="32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3456" name="Oval 3444">
              <a:extLst>
                <a:ext uri="{FF2B5EF4-FFF2-40B4-BE49-F238E27FC236}">
                  <a16:creationId xmlns:a16="http://schemas.microsoft.com/office/drawing/2014/main" id="{10770C2B-D4D0-8533-7214-A9C155BF185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01" y="2134"/>
              <a:ext cx="33" cy="32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3457" name="Oval 3445">
              <a:extLst>
                <a:ext uri="{FF2B5EF4-FFF2-40B4-BE49-F238E27FC236}">
                  <a16:creationId xmlns:a16="http://schemas.microsoft.com/office/drawing/2014/main" id="{2B3011A9-8C72-56D8-45F1-3EFAE13B683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03" y="2134"/>
              <a:ext cx="32" cy="32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3458" name="Oval 3446">
              <a:extLst>
                <a:ext uri="{FF2B5EF4-FFF2-40B4-BE49-F238E27FC236}">
                  <a16:creationId xmlns:a16="http://schemas.microsoft.com/office/drawing/2014/main" id="{935849F5-E02F-C294-CF65-9A475A5F98B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03" y="2134"/>
              <a:ext cx="32" cy="32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3459" name="Oval 3447">
              <a:extLst>
                <a:ext uri="{FF2B5EF4-FFF2-40B4-BE49-F238E27FC236}">
                  <a16:creationId xmlns:a16="http://schemas.microsoft.com/office/drawing/2014/main" id="{528B32EF-8823-8FE3-3C48-63744485203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03" y="2132"/>
              <a:ext cx="32" cy="33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3460" name="Oval 3448">
              <a:extLst>
                <a:ext uri="{FF2B5EF4-FFF2-40B4-BE49-F238E27FC236}">
                  <a16:creationId xmlns:a16="http://schemas.microsoft.com/office/drawing/2014/main" id="{4FC3CFD2-2791-FC29-8DEF-1DB80F5A31C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03" y="2132"/>
              <a:ext cx="32" cy="33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3461" name="Oval 3449">
              <a:extLst>
                <a:ext uri="{FF2B5EF4-FFF2-40B4-BE49-F238E27FC236}">
                  <a16:creationId xmlns:a16="http://schemas.microsoft.com/office/drawing/2014/main" id="{72DAD88F-A1D1-10B6-DBC9-32D3FD9E534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03" y="2132"/>
              <a:ext cx="32" cy="33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3462" name="Oval 3450">
              <a:extLst>
                <a:ext uri="{FF2B5EF4-FFF2-40B4-BE49-F238E27FC236}">
                  <a16:creationId xmlns:a16="http://schemas.microsoft.com/office/drawing/2014/main" id="{2C449FF6-ED35-D55C-0134-92A1D58AD64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04" y="2132"/>
              <a:ext cx="32" cy="33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3463" name="Oval 3451">
              <a:extLst>
                <a:ext uri="{FF2B5EF4-FFF2-40B4-BE49-F238E27FC236}">
                  <a16:creationId xmlns:a16="http://schemas.microsoft.com/office/drawing/2014/main" id="{B992BE86-4F37-ADFB-2C49-C7533878AF2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04" y="2132"/>
              <a:ext cx="32" cy="33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3464" name="Oval 3452">
              <a:extLst>
                <a:ext uri="{FF2B5EF4-FFF2-40B4-BE49-F238E27FC236}">
                  <a16:creationId xmlns:a16="http://schemas.microsoft.com/office/drawing/2014/main" id="{BD1A859A-CA29-C4AD-EA99-6AC90ED204E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04" y="2132"/>
              <a:ext cx="32" cy="33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3465" name="Oval 3453">
              <a:extLst>
                <a:ext uri="{FF2B5EF4-FFF2-40B4-BE49-F238E27FC236}">
                  <a16:creationId xmlns:a16="http://schemas.microsoft.com/office/drawing/2014/main" id="{86ED1A68-D2BD-349F-FF7D-50EC022AC86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04" y="2132"/>
              <a:ext cx="32" cy="33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3466" name="Oval 3454">
              <a:extLst>
                <a:ext uri="{FF2B5EF4-FFF2-40B4-BE49-F238E27FC236}">
                  <a16:creationId xmlns:a16="http://schemas.microsoft.com/office/drawing/2014/main" id="{6F32C68B-BD8B-314C-AA46-4DAB6558E7C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04" y="2132"/>
              <a:ext cx="32" cy="33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3467" name="Oval 3455">
              <a:extLst>
                <a:ext uri="{FF2B5EF4-FFF2-40B4-BE49-F238E27FC236}">
                  <a16:creationId xmlns:a16="http://schemas.microsoft.com/office/drawing/2014/main" id="{0E99954F-E29B-780F-C06E-055AE39947A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05" y="2132"/>
              <a:ext cx="33" cy="33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3468" name="Oval 3456">
              <a:extLst>
                <a:ext uri="{FF2B5EF4-FFF2-40B4-BE49-F238E27FC236}">
                  <a16:creationId xmlns:a16="http://schemas.microsoft.com/office/drawing/2014/main" id="{3D13D651-BFB9-F11A-5473-1B56E9BD0DF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05" y="2132"/>
              <a:ext cx="33" cy="33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3469" name="Oval 3457">
              <a:extLst>
                <a:ext uri="{FF2B5EF4-FFF2-40B4-BE49-F238E27FC236}">
                  <a16:creationId xmlns:a16="http://schemas.microsoft.com/office/drawing/2014/main" id="{72109CFD-7403-80E7-533B-1859EF74238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05" y="2132"/>
              <a:ext cx="33" cy="33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3470" name="Oval 3458">
              <a:extLst>
                <a:ext uri="{FF2B5EF4-FFF2-40B4-BE49-F238E27FC236}">
                  <a16:creationId xmlns:a16="http://schemas.microsoft.com/office/drawing/2014/main" id="{D32C043E-240D-9101-F714-3E8DE8DD0A9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05" y="2132"/>
              <a:ext cx="33" cy="33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3471" name="Oval 3459">
              <a:extLst>
                <a:ext uri="{FF2B5EF4-FFF2-40B4-BE49-F238E27FC236}">
                  <a16:creationId xmlns:a16="http://schemas.microsoft.com/office/drawing/2014/main" id="{A30DA20B-F1B4-8AD5-8C72-098F10B0B8F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05" y="2132"/>
              <a:ext cx="33" cy="33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3472" name="Oval 3460">
              <a:extLst>
                <a:ext uri="{FF2B5EF4-FFF2-40B4-BE49-F238E27FC236}">
                  <a16:creationId xmlns:a16="http://schemas.microsoft.com/office/drawing/2014/main" id="{F5FCF56A-3CED-A670-B234-A7A369F4F2D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06" y="2132"/>
              <a:ext cx="33" cy="33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3473" name="Oval 3461">
              <a:extLst>
                <a:ext uri="{FF2B5EF4-FFF2-40B4-BE49-F238E27FC236}">
                  <a16:creationId xmlns:a16="http://schemas.microsoft.com/office/drawing/2014/main" id="{3DFD8370-0ECA-E099-C0B7-910B0EDF04D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06" y="2132"/>
              <a:ext cx="33" cy="33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3474" name="Oval 3462">
              <a:extLst>
                <a:ext uri="{FF2B5EF4-FFF2-40B4-BE49-F238E27FC236}">
                  <a16:creationId xmlns:a16="http://schemas.microsoft.com/office/drawing/2014/main" id="{16E8E35B-4EE0-899A-C0CE-24745CBA547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06" y="2132"/>
              <a:ext cx="33" cy="33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3475" name="Oval 3463">
              <a:extLst>
                <a:ext uri="{FF2B5EF4-FFF2-40B4-BE49-F238E27FC236}">
                  <a16:creationId xmlns:a16="http://schemas.microsoft.com/office/drawing/2014/main" id="{0BE6F880-A683-999B-DB66-FA3308C39F6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06" y="2132"/>
              <a:ext cx="33" cy="33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3476" name="Oval 3464">
              <a:extLst>
                <a:ext uri="{FF2B5EF4-FFF2-40B4-BE49-F238E27FC236}">
                  <a16:creationId xmlns:a16="http://schemas.microsoft.com/office/drawing/2014/main" id="{2BF3B013-C6E2-4EBE-BCE5-DB82685834E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06" y="2132"/>
              <a:ext cx="33" cy="33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3477" name="Oval 3465">
              <a:extLst>
                <a:ext uri="{FF2B5EF4-FFF2-40B4-BE49-F238E27FC236}">
                  <a16:creationId xmlns:a16="http://schemas.microsoft.com/office/drawing/2014/main" id="{2EA8A487-549E-325F-89C9-7191D27C414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08" y="2132"/>
              <a:ext cx="32" cy="33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3478" name="Oval 3466">
              <a:extLst>
                <a:ext uri="{FF2B5EF4-FFF2-40B4-BE49-F238E27FC236}">
                  <a16:creationId xmlns:a16="http://schemas.microsoft.com/office/drawing/2014/main" id="{8AEBF9D7-B675-CA52-788D-B519DDCF85F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08" y="2132"/>
              <a:ext cx="32" cy="33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3479" name="Oval 3467">
              <a:extLst>
                <a:ext uri="{FF2B5EF4-FFF2-40B4-BE49-F238E27FC236}">
                  <a16:creationId xmlns:a16="http://schemas.microsoft.com/office/drawing/2014/main" id="{C8A5C01C-321F-E3D8-07FB-2303B7EE4E2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08" y="2132"/>
              <a:ext cx="32" cy="33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3480" name="Oval 3468">
              <a:extLst>
                <a:ext uri="{FF2B5EF4-FFF2-40B4-BE49-F238E27FC236}">
                  <a16:creationId xmlns:a16="http://schemas.microsoft.com/office/drawing/2014/main" id="{78739325-8384-1264-8F60-B08AAD6EA52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08" y="2132"/>
              <a:ext cx="32" cy="33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3481" name="Oval 3469">
              <a:extLst>
                <a:ext uri="{FF2B5EF4-FFF2-40B4-BE49-F238E27FC236}">
                  <a16:creationId xmlns:a16="http://schemas.microsoft.com/office/drawing/2014/main" id="{00F14B69-D186-5262-7B42-2E756B68EEC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08" y="2132"/>
              <a:ext cx="32" cy="33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3482" name="Oval 3470">
              <a:extLst>
                <a:ext uri="{FF2B5EF4-FFF2-40B4-BE49-F238E27FC236}">
                  <a16:creationId xmlns:a16="http://schemas.microsoft.com/office/drawing/2014/main" id="{340B06F9-A486-A545-6B17-1CC65A93756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09" y="2132"/>
              <a:ext cx="33" cy="33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3483" name="Oval 3471">
              <a:extLst>
                <a:ext uri="{FF2B5EF4-FFF2-40B4-BE49-F238E27FC236}">
                  <a16:creationId xmlns:a16="http://schemas.microsoft.com/office/drawing/2014/main" id="{F11FA106-781A-A185-7816-4CA5A94B111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09" y="2132"/>
              <a:ext cx="33" cy="33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3484" name="Oval 3472">
              <a:extLst>
                <a:ext uri="{FF2B5EF4-FFF2-40B4-BE49-F238E27FC236}">
                  <a16:creationId xmlns:a16="http://schemas.microsoft.com/office/drawing/2014/main" id="{B2A5183B-1D06-FDFE-326E-D23B499CE55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09" y="2132"/>
              <a:ext cx="33" cy="33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3485" name="Oval 3473">
              <a:extLst>
                <a:ext uri="{FF2B5EF4-FFF2-40B4-BE49-F238E27FC236}">
                  <a16:creationId xmlns:a16="http://schemas.microsoft.com/office/drawing/2014/main" id="{253CE04E-4921-2AC2-CB92-F30F23FC1B1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09" y="2132"/>
              <a:ext cx="33" cy="33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3486" name="Oval 3474">
              <a:extLst>
                <a:ext uri="{FF2B5EF4-FFF2-40B4-BE49-F238E27FC236}">
                  <a16:creationId xmlns:a16="http://schemas.microsoft.com/office/drawing/2014/main" id="{1147BF1C-D554-67EE-9A83-63CEE200F1D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10" y="2132"/>
              <a:ext cx="33" cy="33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3487" name="Oval 3475">
              <a:extLst>
                <a:ext uri="{FF2B5EF4-FFF2-40B4-BE49-F238E27FC236}">
                  <a16:creationId xmlns:a16="http://schemas.microsoft.com/office/drawing/2014/main" id="{66705F4A-1854-0DF6-81D5-473B096F260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10" y="2132"/>
              <a:ext cx="33" cy="33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3488" name="Oval 3476">
              <a:extLst>
                <a:ext uri="{FF2B5EF4-FFF2-40B4-BE49-F238E27FC236}">
                  <a16:creationId xmlns:a16="http://schemas.microsoft.com/office/drawing/2014/main" id="{83F2BAC7-A6BC-ED6B-85CE-29D4C2F2684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10" y="2132"/>
              <a:ext cx="33" cy="33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3489" name="Oval 3477">
              <a:extLst>
                <a:ext uri="{FF2B5EF4-FFF2-40B4-BE49-F238E27FC236}">
                  <a16:creationId xmlns:a16="http://schemas.microsoft.com/office/drawing/2014/main" id="{54E07B86-DD83-CFC8-2FE1-A217EE9B0D1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10" y="2132"/>
              <a:ext cx="33" cy="33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3490" name="Oval 3478">
              <a:extLst>
                <a:ext uri="{FF2B5EF4-FFF2-40B4-BE49-F238E27FC236}">
                  <a16:creationId xmlns:a16="http://schemas.microsoft.com/office/drawing/2014/main" id="{FBDB2BB1-5926-E913-6AB1-4FCEBD17033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10" y="2132"/>
              <a:ext cx="33" cy="33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3491" name="Oval 3479">
              <a:extLst>
                <a:ext uri="{FF2B5EF4-FFF2-40B4-BE49-F238E27FC236}">
                  <a16:creationId xmlns:a16="http://schemas.microsoft.com/office/drawing/2014/main" id="{9D0F492E-EE53-6399-D493-53913899816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12" y="2132"/>
              <a:ext cx="32" cy="33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3492" name="Oval 3480">
              <a:extLst>
                <a:ext uri="{FF2B5EF4-FFF2-40B4-BE49-F238E27FC236}">
                  <a16:creationId xmlns:a16="http://schemas.microsoft.com/office/drawing/2014/main" id="{B8A8D0B9-2752-D4EF-5BB7-D232458DD3F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12" y="2131"/>
              <a:ext cx="32" cy="33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3493" name="Oval 3481">
              <a:extLst>
                <a:ext uri="{FF2B5EF4-FFF2-40B4-BE49-F238E27FC236}">
                  <a16:creationId xmlns:a16="http://schemas.microsoft.com/office/drawing/2014/main" id="{EED077D3-15E7-43AA-FE02-8ED0FC157C6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12" y="2131"/>
              <a:ext cx="32" cy="33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3494" name="Oval 3482">
              <a:extLst>
                <a:ext uri="{FF2B5EF4-FFF2-40B4-BE49-F238E27FC236}">
                  <a16:creationId xmlns:a16="http://schemas.microsoft.com/office/drawing/2014/main" id="{5AC1B9E2-F773-721C-3723-7512344228E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12" y="2131"/>
              <a:ext cx="32" cy="33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3495" name="Oval 3483">
              <a:extLst>
                <a:ext uri="{FF2B5EF4-FFF2-40B4-BE49-F238E27FC236}">
                  <a16:creationId xmlns:a16="http://schemas.microsoft.com/office/drawing/2014/main" id="{C72FF72E-0606-D4F9-533D-DA3265C80CF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12" y="2131"/>
              <a:ext cx="32" cy="33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3496" name="Oval 3484">
              <a:extLst>
                <a:ext uri="{FF2B5EF4-FFF2-40B4-BE49-F238E27FC236}">
                  <a16:creationId xmlns:a16="http://schemas.microsoft.com/office/drawing/2014/main" id="{495FF3A2-72C6-89C3-BF11-7B3CC2EEA6A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13" y="2131"/>
              <a:ext cx="32" cy="33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3497" name="Oval 3485">
              <a:extLst>
                <a:ext uri="{FF2B5EF4-FFF2-40B4-BE49-F238E27FC236}">
                  <a16:creationId xmlns:a16="http://schemas.microsoft.com/office/drawing/2014/main" id="{6EC442F7-FCD3-13F1-3DAE-2F8284B6537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13" y="2131"/>
              <a:ext cx="32" cy="33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3498" name="Oval 3486">
              <a:extLst>
                <a:ext uri="{FF2B5EF4-FFF2-40B4-BE49-F238E27FC236}">
                  <a16:creationId xmlns:a16="http://schemas.microsoft.com/office/drawing/2014/main" id="{CA758AA9-1CEE-1DF3-969E-13B289807E8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13" y="2131"/>
              <a:ext cx="32" cy="33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3499" name="Oval 3487">
              <a:extLst>
                <a:ext uri="{FF2B5EF4-FFF2-40B4-BE49-F238E27FC236}">
                  <a16:creationId xmlns:a16="http://schemas.microsoft.com/office/drawing/2014/main" id="{A3EA6DB6-0E14-1A5E-84EC-80A5695A0D4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13" y="2131"/>
              <a:ext cx="32" cy="33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3500" name="Oval 3488">
              <a:extLst>
                <a:ext uri="{FF2B5EF4-FFF2-40B4-BE49-F238E27FC236}">
                  <a16:creationId xmlns:a16="http://schemas.microsoft.com/office/drawing/2014/main" id="{300F4274-219C-3DBE-7DA9-A4F9B377BEA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13" y="2131"/>
              <a:ext cx="32" cy="33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3501" name="Oval 3489">
              <a:extLst>
                <a:ext uri="{FF2B5EF4-FFF2-40B4-BE49-F238E27FC236}">
                  <a16:creationId xmlns:a16="http://schemas.microsoft.com/office/drawing/2014/main" id="{6C504AA4-8848-2AED-747F-2ABAFDCCBA3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14" y="2131"/>
              <a:ext cx="33" cy="33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3502" name="Oval 3490">
              <a:extLst>
                <a:ext uri="{FF2B5EF4-FFF2-40B4-BE49-F238E27FC236}">
                  <a16:creationId xmlns:a16="http://schemas.microsoft.com/office/drawing/2014/main" id="{CD921897-A116-57C2-5A4A-DF67D599065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14" y="2131"/>
              <a:ext cx="33" cy="33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3503" name="Oval 3491">
              <a:extLst>
                <a:ext uri="{FF2B5EF4-FFF2-40B4-BE49-F238E27FC236}">
                  <a16:creationId xmlns:a16="http://schemas.microsoft.com/office/drawing/2014/main" id="{422DE79E-6230-F591-0C8D-3DDEDED578B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14" y="2131"/>
              <a:ext cx="33" cy="33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3504" name="Oval 3492">
              <a:extLst>
                <a:ext uri="{FF2B5EF4-FFF2-40B4-BE49-F238E27FC236}">
                  <a16:creationId xmlns:a16="http://schemas.microsoft.com/office/drawing/2014/main" id="{6BA67ACC-707E-6F97-23FC-9C07A445B3E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14" y="2131"/>
              <a:ext cx="33" cy="33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3505" name="Oval 3493">
              <a:extLst>
                <a:ext uri="{FF2B5EF4-FFF2-40B4-BE49-F238E27FC236}">
                  <a16:creationId xmlns:a16="http://schemas.microsoft.com/office/drawing/2014/main" id="{3EE68EDB-FA93-0A8B-55DF-C040D20DACF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14" y="2131"/>
              <a:ext cx="33" cy="33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3506" name="Oval 3494">
              <a:extLst>
                <a:ext uri="{FF2B5EF4-FFF2-40B4-BE49-F238E27FC236}">
                  <a16:creationId xmlns:a16="http://schemas.microsoft.com/office/drawing/2014/main" id="{5A0CD888-C863-C893-9F99-C63608886D4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16" y="2131"/>
              <a:ext cx="32" cy="33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3507" name="Oval 3495">
              <a:extLst>
                <a:ext uri="{FF2B5EF4-FFF2-40B4-BE49-F238E27FC236}">
                  <a16:creationId xmlns:a16="http://schemas.microsoft.com/office/drawing/2014/main" id="{841071C3-977B-FA64-BE27-E51C217E95B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16" y="2131"/>
              <a:ext cx="32" cy="33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3508" name="Oval 3496">
              <a:extLst>
                <a:ext uri="{FF2B5EF4-FFF2-40B4-BE49-F238E27FC236}">
                  <a16:creationId xmlns:a16="http://schemas.microsoft.com/office/drawing/2014/main" id="{50801616-5799-8EDF-BA68-158D317EFBB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16" y="2131"/>
              <a:ext cx="32" cy="33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3509" name="Oval 3497">
              <a:extLst>
                <a:ext uri="{FF2B5EF4-FFF2-40B4-BE49-F238E27FC236}">
                  <a16:creationId xmlns:a16="http://schemas.microsoft.com/office/drawing/2014/main" id="{599E32D9-4E37-1D35-2741-E9B7C062534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16" y="2131"/>
              <a:ext cx="32" cy="33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3510" name="Oval 3498">
              <a:extLst>
                <a:ext uri="{FF2B5EF4-FFF2-40B4-BE49-F238E27FC236}">
                  <a16:creationId xmlns:a16="http://schemas.microsoft.com/office/drawing/2014/main" id="{8B16A89C-7A16-98B1-F505-9063AEE8883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16" y="2131"/>
              <a:ext cx="32" cy="33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3511" name="Oval 3499">
              <a:extLst>
                <a:ext uri="{FF2B5EF4-FFF2-40B4-BE49-F238E27FC236}">
                  <a16:creationId xmlns:a16="http://schemas.microsoft.com/office/drawing/2014/main" id="{40797A3D-0C5C-4225-1131-1AEF09797D4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17" y="2131"/>
              <a:ext cx="32" cy="33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3512" name="Oval 3500">
              <a:extLst>
                <a:ext uri="{FF2B5EF4-FFF2-40B4-BE49-F238E27FC236}">
                  <a16:creationId xmlns:a16="http://schemas.microsoft.com/office/drawing/2014/main" id="{4BDE1AB1-4858-B8F8-9B65-9DCAC246DAA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17" y="2131"/>
              <a:ext cx="32" cy="33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3513" name="Oval 3501">
              <a:extLst>
                <a:ext uri="{FF2B5EF4-FFF2-40B4-BE49-F238E27FC236}">
                  <a16:creationId xmlns:a16="http://schemas.microsoft.com/office/drawing/2014/main" id="{A6811E93-7976-41DA-A18C-631F7B0E498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17" y="2131"/>
              <a:ext cx="32" cy="33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3514" name="Oval 3502">
              <a:extLst>
                <a:ext uri="{FF2B5EF4-FFF2-40B4-BE49-F238E27FC236}">
                  <a16:creationId xmlns:a16="http://schemas.microsoft.com/office/drawing/2014/main" id="{4BAFE026-0EE0-8C06-BC3E-D5EB1EC3219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17" y="2131"/>
              <a:ext cx="32" cy="33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3515" name="Oval 3503">
              <a:extLst>
                <a:ext uri="{FF2B5EF4-FFF2-40B4-BE49-F238E27FC236}">
                  <a16:creationId xmlns:a16="http://schemas.microsoft.com/office/drawing/2014/main" id="{535A4FF4-FA79-3C94-3CED-EF6EBD3B00E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17" y="2131"/>
              <a:ext cx="32" cy="33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3516" name="Oval 3504">
              <a:extLst>
                <a:ext uri="{FF2B5EF4-FFF2-40B4-BE49-F238E27FC236}">
                  <a16:creationId xmlns:a16="http://schemas.microsoft.com/office/drawing/2014/main" id="{4A724E60-1FC0-ECE8-41DF-DD96E2100FF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18" y="2131"/>
              <a:ext cx="33" cy="33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3517" name="Oval 3505">
              <a:extLst>
                <a:ext uri="{FF2B5EF4-FFF2-40B4-BE49-F238E27FC236}">
                  <a16:creationId xmlns:a16="http://schemas.microsoft.com/office/drawing/2014/main" id="{16C65E94-D7AA-ECAA-4C3A-17E7F3524DC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18" y="2131"/>
              <a:ext cx="33" cy="33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3518" name="Oval 3506">
              <a:extLst>
                <a:ext uri="{FF2B5EF4-FFF2-40B4-BE49-F238E27FC236}">
                  <a16:creationId xmlns:a16="http://schemas.microsoft.com/office/drawing/2014/main" id="{C1683934-13B8-B4AA-1DA8-67DD7485029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18" y="2131"/>
              <a:ext cx="33" cy="33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3519" name="Oval 3507">
              <a:extLst>
                <a:ext uri="{FF2B5EF4-FFF2-40B4-BE49-F238E27FC236}">
                  <a16:creationId xmlns:a16="http://schemas.microsoft.com/office/drawing/2014/main" id="{ECF82B3D-11B6-D10D-99FB-6296363D241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18" y="2131"/>
              <a:ext cx="33" cy="33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3520" name="Oval 3508">
              <a:extLst>
                <a:ext uri="{FF2B5EF4-FFF2-40B4-BE49-F238E27FC236}">
                  <a16:creationId xmlns:a16="http://schemas.microsoft.com/office/drawing/2014/main" id="{9ADE3F8E-B039-F8CD-711A-A067714A68E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19" y="2131"/>
              <a:ext cx="33" cy="33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3521" name="Oval 3509">
              <a:extLst>
                <a:ext uri="{FF2B5EF4-FFF2-40B4-BE49-F238E27FC236}">
                  <a16:creationId xmlns:a16="http://schemas.microsoft.com/office/drawing/2014/main" id="{C01A2E4D-4D45-D632-0389-37F79000470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19" y="2131"/>
              <a:ext cx="33" cy="33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3522" name="Oval 3510">
              <a:extLst>
                <a:ext uri="{FF2B5EF4-FFF2-40B4-BE49-F238E27FC236}">
                  <a16:creationId xmlns:a16="http://schemas.microsoft.com/office/drawing/2014/main" id="{65E8482D-2F40-424C-E5ED-B5AFD1ADC18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19" y="2131"/>
              <a:ext cx="33" cy="33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3523" name="Oval 3511">
              <a:extLst>
                <a:ext uri="{FF2B5EF4-FFF2-40B4-BE49-F238E27FC236}">
                  <a16:creationId xmlns:a16="http://schemas.microsoft.com/office/drawing/2014/main" id="{118F9434-D0A0-D88F-1893-AEAAF40182C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19" y="2131"/>
              <a:ext cx="33" cy="33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3524" name="Oval 3512">
              <a:extLst>
                <a:ext uri="{FF2B5EF4-FFF2-40B4-BE49-F238E27FC236}">
                  <a16:creationId xmlns:a16="http://schemas.microsoft.com/office/drawing/2014/main" id="{D3FA3A04-BFB9-0691-794B-715E66A9BC3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19" y="2131"/>
              <a:ext cx="33" cy="33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3525" name="Oval 3513">
              <a:extLst>
                <a:ext uri="{FF2B5EF4-FFF2-40B4-BE49-F238E27FC236}">
                  <a16:creationId xmlns:a16="http://schemas.microsoft.com/office/drawing/2014/main" id="{69CFF3DA-7176-E784-EAF6-D0C106D7BA9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21" y="2131"/>
              <a:ext cx="32" cy="33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3526" name="Oval 3514">
              <a:extLst>
                <a:ext uri="{FF2B5EF4-FFF2-40B4-BE49-F238E27FC236}">
                  <a16:creationId xmlns:a16="http://schemas.microsoft.com/office/drawing/2014/main" id="{8C372C4D-075C-1FE9-A944-8CB0A509B1D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21" y="2131"/>
              <a:ext cx="32" cy="33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3527" name="Oval 3515">
              <a:extLst>
                <a:ext uri="{FF2B5EF4-FFF2-40B4-BE49-F238E27FC236}">
                  <a16:creationId xmlns:a16="http://schemas.microsoft.com/office/drawing/2014/main" id="{A68C740A-A72E-F2D0-7A45-09531EB6796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21" y="2131"/>
              <a:ext cx="32" cy="33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3528" name="Oval 3516">
              <a:extLst>
                <a:ext uri="{FF2B5EF4-FFF2-40B4-BE49-F238E27FC236}">
                  <a16:creationId xmlns:a16="http://schemas.microsoft.com/office/drawing/2014/main" id="{AD8E053B-E0B4-BC09-2D0C-DB0E353E996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21" y="2131"/>
              <a:ext cx="32" cy="33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3529" name="Oval 3517">
              <a:extLst>
                <a:ext uri="{FF2B5EF4-FFF2-40B4-BE49-F238E27FC236}">
                  <a16:creationId xmlns:a16="http://schemas.microsoft.com/office/drawing/2014/main" id="{D080EE75-4C87-AD15-D084-AA42C323064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21" y="2131"/>
              <a:ext cx="32" cy="33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3530" name="Oval 3518">
              <a:extLst>
                <a:ext uri="{FF2B5EF4-FFF2-40B4-BE49-F238E27FC236}">
                  <a16:creationId xmlns:a16="http://schemas.microsoft.com/office/drawing/2014/main" id="{00D49CFB-84F1-DDA5-FAFC-44748BC2D86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22" y="2131"/>
              <a:ext cx="33" cy="33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3531" name="Oval 3519">
              <a:extLst>
                <a:ext uri="{FF2B5EF4-FFF2-40B4-BE49-F238E27FC236}">
                  <a16:creationId xmlns:a16="http://schemas.microsoft.com/office/drawing/2014/main" id="{FC06F0AE-C236-62C0-CC12-DC9D2A7ED9F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22" y="2131"/>
              <a:ext cx="33" cy="33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3532" name="Oval 3520">
              <a:extLst>
                <a:ext uri="{FF2B5EF4-FFF2-40B4-BE49-F238E27FC236}">
                  <a16:creationId xmlns:a16="http://schemas.microsoft.com/office/drawing/2014/main" id="{F1704143-C646-9A64-6D58-6F9871596A4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22" y="2131"/>
              <a:ext cx="33" cy="33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3533" name="Oval 3521">
              <a:extLst>
                <a:ext uri="{FF2B5EF4-FFF2-40B4-BE49-F238E27FC236}">
                  <a16:creationId xmlns:a16="http://schemas.microsoft.com/office/drawing/2014/main" id="{068A57E5-6442-6D8A-A2E6-A59FEF51F47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22" y="2131"/>
              <a:ext cx="33" cy="33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3534" name="Oval 3522">
              <a:extLst>
                <a:ext uri="{FF2B5EF4-FFF2-40B4-BE49-F238E27FC236}">
                  <a16:creationId xmlns:a16="http://schemas.microsoft.com/office/drawing/2014/main" id="{FFD3FAFE-0771-783C-3D2A-D0DF2AC2355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22" y="2130"/>
              <a:ext cx="33" cy="32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3535" name="Oval 3523">
              <a:extLst>
                <a:ext uri="{FF2B5EF4-FFF2-40B4-BE49-F238E27FC236}">
                  <a16:creationId xmlns:a16="http://schemas.microsoft.com/office/drawing/2014/main" id="{FC05CD56-4669-8BE0-41AE-0CBC5F0AA41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23" y="2130"/>
              <a:ext cx="33" cy="32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3536" name="Oval 3524">
              <a:extLst>
                <a:ext uri="{FF2B5EF4-FFF2-40B4-BE49-F238E27FC236}">
                  <a16:creationId xmlns:a16="http://schemas.microsoft.com/office/drawing/2014/main" id="{34190E4E-70AD-B546-355A-F90E5158B0F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23" y="2130"/>
              <a:ext cx="33" cy="32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3537" name="Oval 3525">
              <a:extLst>
                <a:ext uri="{FF2B5EF4-FFF2-40B4-BE49-F238E27FC236}">
                  <a16:creationId xmlns:a16="http://schemas.microsoft.com/office/drawing/2014/main" id="{52F1529E-AA2C-AA5F-E00F-9023E9BB743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23" y="2130"/>
              <a:ext cx="33" cy="32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3538" name="Oval 3526">
              <a:extLst>
                <a:ext uri="{FF2B5EF4-FFF2-40B4-BE49-F238E27FC236}">
                  <a16:creationId xmlns:a16="http://schemas.microsoft.com/office/drawing/2014/main" id="{ABD4DB36-903A-DD7B-C507-68D87E898E3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23" y="2130"/>
              <a:ext cx="33" cy="32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3539" name="Oval 3527">
              <a:extLst>
                <a:ext uri="{FF2B5EF4-FFF2-40B4-BE49-F238E27FC236}">
                  <a16:creationId xmlns:a16="http://schemas.microsoft.com/office/drawing/2014/main" id="{A0EB3014-7FC1-537A-C6DD-219D8EFAB44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23" y="2130"/>
              <a:ext cx="33" cy="32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3540" name="Oval 3528">
              <a:extLst>
                <a:ext uri="{FF2B5EF4-FFF2-40B4-BE49-F238E27FC236}">
                  <a16:creationId xmlns:a16="http://schemas.microsoft.com/office/drawing/2014/main" id="{7F23C82D-D214-C006-16C3-2D176DD2F02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25" y="2130"/>
              <a:ext cx="32" cy="32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3541" name="Oval 3529">
              <a:extLst>
                <a:ext uri="{FF2B5EF4-FFF2-40B4-BE49-F238E27FC236}">
                  <a16:creationId xmlns:a16="http://schemas.microsoft.com/office/drawing/2014/main" id="{9F822DFF-3E1E-2728-4F98-E06F31EEE29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25" y="2130"/>
              <a:ext cx="32" cy="32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3542" name="Oval 3530">
              <a:extLst>
                <a:ext uri="{FF2B5EF4-FFF2-40B4-BE49-F238E27FC236}">
                  <a16:creationId xmlns:a16="http://schemas.microsoft.com/office/drawing/2014/main" id="{3773E4CF-BB43-4815-7A94-0BAAC2F70F5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25" y="2130"/>
              <a:ext cx="32" cy="32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3543" name="Oval 3531">
              <a:extLst>
                <a:ext uri="{FF2B5EF4-FFF2-40B4-BE49-F238E27FC236}">
                  <a16:creationId xmlns:a16="http://schemas.microsoft.com/office/drawing/2014/main" id="{434EDE0A-1AFC-F3DB-7776-10863A5890C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25" y="2130"/>
              <a:ext cx="32" cy="32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3544" name="Oval 3532">
              <a:extLst>
                <a:ext uri="{FF2B5EF4-FFF2-40B4-BE49-F238E27FC236}">
                  <a16:creationId xmlns:a16="http://schemas.microsoft.com/office/drawing/2014/main" id="{3722C6F9-6360-8CA6-1D3B-21A669D4DDE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25" y="2130"/>
              <a:ext cx="32" cy="32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3545" name="Oval 3533">
              <a:extLst>
                <a:ext uri="{FF2B5EF4-FFF2-40B4-BE49-F238E27FC236}">
                  <a16:creationId xmlns:a16="http://schemas.microsoft.com/office/drawing/2014/main" id="{27A09CCD-3426-5058-2CEE-4E28F85A5D4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26" y="2130"/>
              <a:ext cx="32" cy="32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3546" name="Oval 3534">
              <a:extLst>
                <a:ext uri="{FF2B5EF4-FFF2-40B4-BE49-F238E27FC236}">
                  <a16:creationId xmlns:a16="http://schemas.microsoft.com/office/drawing/2014/main" id="{E7A0220B-4FA4-57E1-203C-7C4E849ED0F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26" y="2130"/>
              <a:ext cx="32" cy="32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3547" name="Oval 3535">
              <a:extLst>
                <a:ext uri="{FF2B5EF4-FFF2-40B4-BE49-F238E27FC236}">
                  <a16:creationId xmlns:a16="http://schemas.microsoft.com/office/drawing/2014/main" id="{5A82149E-3086-4F50-8390-528B6A8AE75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26" y="2130"/>
              <a:ext cx="32" cy="32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3548" name="Oval 3536">
              <a:extLst>
                <a:ext uri="{FF2B5EF4-FFF2-40B4-BE49-F238E27FC236}">
                  <a16:creationId xmlns:a16="http://schemas.microsoft.com/office/drawing/2014/main" id="{E7B6A671-FFF7-F414-94C8-1D118D7DA8B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26" y="2130"/>
              <a:ext cx="32" cy="32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3549" name="Oval 3537">
              <a:extLst>
                <a:ext uri="{FF2B5EF4-FFF2-40B4-BE49-F238E27FC236}">
                  <a16:creationId xmlns:a16="http://schemas.microsoft.com/office/drawing/2014/main" id="{ED818E0F-6639-C2C7-5404-9F56A9FC02F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26" y="2130"/>
              <a:ext cx="32" cy="32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3550" name="Oval 3538">
              <a:extLst>
                <a:ext uri="{FF2B5EF4-FFF2-40B4-BE49-F238E27FC236}">
                  <a16:creationId xmlns:a16="http://schemas.microsoft.com/office/drawing/2014/main" id="{2A33C310-EF64-7C24-0B5C-354CA7E076E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27" y="2130"/>
              <a:ext cx="33" cy="32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3551" name="Oval 3539">
              <a:extLst>
                <a:ext uri="{FF2B5EF4-FFF2-40B4-BE49-F238E27FC236}">
                  <a16:creationId xmlns:a16="http://schemas.microsoft.com/office/drawing/2014/main" id="{5BA552E0-E52A-4BD5-6AD3-C318F6C9DE9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27" y="2130"/>
              <a:ext cx="33" cy="32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3552" name="Oval 3540">
              <a:extLst>
                <a:ext uri="{FF2B5EF4-FFF2-40B4-BE49-F238E27FC236}">
                  <a16:creationId xmlns:a16="http://schemas.microsoft.com/office/drawing/2014/main" id="{7A20ABFF-960D-7072-A2F0-F0DC92C700D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27" y="2130"/>
              <a:ext cx="33" cy="32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3553" name="Oval 3541">
              <a:extLst>
                <a:ext uri="{FF2B5EF4-FFF2-40B4-BE49-F238E27FC236}">
                  <a16:creationId xmlns:a16="http://schemas.microsoft.com/office/drawing/2014/main" id="{89139CB6-711A-F623-C121-D8E22211E97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27" y="2130"/>
              <a:ext cx="33" cy="32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3554" name="Oval 3542">
              <a:extLst>
                <a:ext uri="{FF2B5EF4-FFF2-40B4-BE49-F238E27FC236}">
                  <a16:creationId xmlns:a16="http://schemas.microsoft.com/office/drawing/2014/main" id="{2AB3B8CD-E748-6710-0CE5-8D51948FA81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29" y="2130"/>
              <a:ext cx="32" cy="32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3555" name="Oval 3543">
              <a:extLst>
                <a:ext uri="{FF2B5EF4-FFF2-40B4-BE49-F238E27FC236}">
                  <a16:creationId xmlns:a16="http://schemas.microsoft.com/office/drawing/2014/main" id="{BB30BC95-CC95-D011-9394-C2E2EDB4C04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29" y="2130"/>
              <a:ext cx="32" cy="32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3556" name="Oval 3544">
              <a:extLst>
                <a:ext uri="{FF2B5EF4-FFF2-40B4-BE49-F238E27FC236}">
                  <a16:creationId xmlns:a16="http://schemas.microsoft.com/office/drawing/2014/main" id="{7A09ED7D-31B4-C611-6C93-EE1BA2B7770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29" y="2130"/>
              <a:ext cx="32" cy="32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3557" name="Oval 3545">
              <a:extLst>
                <a:ext uri="{FF2B5EF4-FFF2-40B4-BE49-F238E27FC236}">
                  <a16:creationId xmlns:a16="http://schemas.microsoft.com/office/drawing/2014/main" id="{A15F7C74-BA2E-BF0F-EED6-396FC9ACCC7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29" y="2130"/>
              <a:ext cx="32" cy="32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3558" name="Oval 3546">
              <a:extLst>
                <a:ext uri="{FF2B5EF4-FFF2-40B4-BE49-F238E27FC236}">
                  <a16:creationId xmlns:a16="http://schemas.microsoft.com/office/drawing/2014/main" id="{FF3C12B5-68F0-857B-BE25-C5110801E56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29" y="2130"/>
              <a:ext cx="32" cy="32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3559" name="Oval 3547">
              <a:extLst>
                <a:ext uri="{FF2B5EF4-FFF2-40B4-BE49-F238E27FC236}">
                  <a16:creationId xmlns:a16="http://schemas.microsoft.com/office/drawing/2014/main" id="{2154164A-3C85-D2C5-CA73-880EBA6CC87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30" y="2130"/>
              <a:ext cx="32" cy="32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3560" name="Oval 3548">
              <a:extLst>
                <a:ext uri="{FF2B5EF4-FFF2-40B4-BE49-F238E27FC236}">
                  <a16:creationId xmlns:a16="http://schemas.microsoft.com/office/drawing/2014/main" id="{42EFB541-6F4E-97A4-623C-6C3B1DE0167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30" y="2130"/>
              <a:ext cx="32" cy="32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3561" name="Oval 3549">
              <a:extLst>
                <a:ext uri="{FF2B5EF4-FFF2-40B4-BE49-F238E27FC236}">
                  <a16:creationId xmlns:a16="http://schemas.microsoft.com/office/drawing/2014/main" id="{5F3C1C85-B01A-BF4A-12B6-A7B3E25725A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30" y="2130"/>
              <a:ext cx="32" cy="32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3562" name="Oval 3550">
              <a:extLst>
                <a:ext uri="{FF2B5EF4-FFF2-40B4-BE49-F238E27FC236}">
                  <a16:creationId xmlns:a16="http://schemas.microsoft.com/office/drawing/2014/main" id="{65459C66-5E81-60FE-E722-1FA11122C82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30" y="2130"/>
              <a:ext cx="32" cy="32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3563" name="Oval 3551">
              <a:extLst>
                <a:ext uri="{FF2B5EF4-FFF2-40B4-BE49-F238E27FC236}">
                  <a16:creationId xmlns:a16="http://schemas.microsoft.com/office/drawing/2014/main" id="{ABE6C02B-0234-CABE-3EA6-FA9F5E6FBD8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30" y="2130"/>
              <a:ext cx="32" cy="32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3564" name="Oval 3552">
              <a:extLst>
                <a:ext uri="{FF2B5EF4-FFF2-40B4-BE49-F238E27FC236}">
                  <a16:creationId xmlns:a16="http://schemas.microsoft.com/office/drawing/2014/main" id="{A04571BC-A426-357F-4AB5-3A16B633E27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31" y="2130"/>
              <a:ext cx="33" cy="32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3565" name="Oval 3553">
              <a:extLst>
                <a:ext uri="{FF2B5EF4-FFF2-40B4-BE49-F238E27FC236}">
                  <a16:creationId xmlns:a16="http://schemas.microsoft.com/office/drawing/2014/main" id="{DC09E3E8-9139-84D6-B5CC-751315F87EB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31" y="2130"/>
              <a:ext cx="33" cy="32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3566" name="Oval 3554">
              <a:extLst>
                <a:ext uri="{FF2B5EF4-FFF2-40B4-BE49-F238E27FC236}">
                  <a16:creationId xmlns:a16="http://schemas.microsoft.com/office/drawing/2014/main" id="{AAAECF70-8174-5145-0F21-311ED69EEF0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31" y="2130"/>
              <a:ext cx="33" cy="32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3567" name="Oval 3555">
              <a:extLst>
                <a:ext uri="{FF2B5EF4-FFF2-40B4-BE49-F238E27FC236}">
                  <a16:creationId xmlns:a16="http://schemas.microsoft.com/office/drawing/2014/main" id="{AEF0B299-5933-AA03-C866-E4053ABFB05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31" y="2130"/>
              <a:ext cx="33" cy="32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3568" name="Oval 3556">
              <a:extLst>
                <a:ext uri="{FF2B5EF4-FFF2-40B4-BE49-F238E27FC236}">
                  <a16:creationId xmlns:a16="http://schemas.microsoft.com/office/drawing/2014/main" id="{135E1894-39D0-58B0-6644-73E7DE513B0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31" y="2130"/>
              <a:ext cx="33" cy="32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3569" name="Oval 3557">
              <a:extLst>
                <a:ext uri="{FF2B5EF4-FFF2-40B4-BE49-F238E27FC236}">
                  <a16:creationId xmlns:a16="http://schemas.microsoft.com/office/drawing/2014/main" id="{0AF96D8B-6467-392B-A7F4-93F50FBA411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32" y="2130"/>
              <a:ext cx="33" cy="32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3570" name="Oval 3558">
              <a:extLst>
                <a:ext uri="{FF2B5EF4-FFF2-40B4-BE49-F238E27FC236}">
                  <a16:creationId xmlns:a16="http://schemas.microsoft.com/office/drawing/2014/main" id="{E939E3A6-EFEC-F83B-5908-71AB8482F23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32" y="2130"/>
              <a:ext cx="33" cy="32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3571" name="Oval 3559">
              <a:extLst>
                <a:ext uri="{FF2B5EF4-FFF2-40B4-BE49-F238E27FC236}">
                  <a16:creationId xmlns:a16="http://schemas.microsoft.com/office/drawing/2014/main" id="{8F391053-1F7B-81A5-CD5D-6FDA3E760DA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32" y="2129"/>
              <a:ext cx="33" cy="32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3572" name="Oval 3560">
              <a:extLst>
                <a:ext uri="{FF2B5EF4-FFF2-40B4-BE49-F238E27FC236}">
                  <a16:creationId xmlns:a16="http://schemas.microsoft.com/office/drawing/2014/main" id="{9DCBFC5A-B372-8BA7-C1EF-3AB30427491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32" y="2129"/>
              <a:ext cx="33" cy="32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3573" name="Oval 3561">
              <a:extLst>
                <a:ext uri="{FF2B5EF4-FFF2-40B4-BE49-F238E27FC236}">
                  <a16:creationId xmlns:a16="http://schemas.microsoft.com/office/drawing/2014/main" id="{9928F766-A2B6-9750-33DE-7240AAAEA37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32" y="2129"/>
              <a:ext cx="33" cy="32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3574" name="Oval 3562">
              <a:extLst>
                <a:ext uri="{FF2B5EF4-FFF2-40B4-BE49-F238E27FC236}">
                  <a16:creationId xmlns:a16="http://schemas.microsoft.com/office/drawing/2014/main" id="{F481F23F-F5E6-E75F-8B3C-0DFA3A0351C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34" y="2129"/>
              <a:ext cx="32" cy="32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3575" name="Oval 3563">
              <a:extLst>
                <a:ext uri="{FF2B5EF4-FFF2-40B4-BE49-F238E27FC236}">
                  <a16:creationId xmlns:a16="http://schemas.microsoft.com/office/drawing/2014/main" id="{64BD0F98-6CC7-6B7A-D373-602A8AE239B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34" y="2129"/>
              <a:ext cx="32" cy="32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3576" name="Oval 3564">
              <a:extLst>
                <a:ext uri="{FF2B5EF4-FFF2-40B4-BE49-F238E27FC236}">
                  <a16:creationId xmlns:a16="http://schemas.microsoft.com/office/drawing/2014/main" id="{521AD6AF-8604-2CB3-2909-D0123AFE3D6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34" y="2129"/>
              <a:ext cx="32" cy="32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3577" name="Oval 3565">
              <a:extLst>
                <a:ext uri="{FF2B5EF4-FFF2-40B4-BE49-F238E27FC236}">
                  <a16:creationId xmlns:a16="http://schemas.microsoft.com/office/drawing/2014/main" id="{F8CB96BD-59E3-4276-EC44-89044E1FB2C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34" y="2129"/>
              <a:ext cx="32" cy="32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3578" name="Oval 3566">
              <a:extLst>
                <a:ext uri="{FF2B5EF4-FFF2-40B4-BE49-F238E27FC236}">
                  <a16:creationId xmlns:a16="http://schemas.microsoft.com/office/drawing/2014/main" id="{A8C42D74-C181-2DCA-CE82-502F005E189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34" y="2129"/>
              <a:ext cx="32" cy="32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3579" name="Oval 3567">
              <a:extLst>
                <a:ext uri="{FF2B5EF4-FFF2-40B4-BE49-F238E27FC236}">
                  <a16:creationId xmlns:a16="http://schemas.microsoft.com/office/drawing/2014/main" id="{35E68778-38C4-1972-C109-474FA265ED4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35" y="2129"/>
              <a:ext cx="33" cy="32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3580" name="Oval 3568">
              <a:extLst>
                <a:ext uri="{FF2B5EF4-FFF2-40B4-BE49-F238E27FC236}">
                  <a16:creationId xmlns:a16="http://schemas.microsoft.com/office/drawing/2014/main" id="{A26A3A33-4AA1-25F0-CC80-4AE721E53BE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35" y="2129"/>
              <a:ext cx="33" cy="32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3581" name="Oval 3569">
              <a:extLst>
                <a:ext uri="{FF2B5EF4-FFF2-40B4-BE49-F238E27FC236}">
                  <a16:creationId xmlns:a16="http://schemas.microsoft.com/office/drawing/2014/main" id="{714E323E-375F-26A2-A5E7-55EC867C2A2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35" y="2129"/>
              <a:ext cx="33" cy="32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3582" name="Oval 3570">
              <a:extLst>
                <a:ext uri="{FF2B5EF4-FFF2-40B4-BE49-F238E27FC236}">
                  <a16:creationId xmlns:a16="http://schemas.microsoft.com/office/drawing/2014/main" id="{1A225766-853C-AEBA-E077-B0C67843741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35" y="2129"/>
              <a:ext cx="33" cy="32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3583" name="Oval 3571">
              <a:extLst>
                <a:ext uri="{FF2B5EF4-FFF2-40B4-BE49-F238E27FC236}">
                  <a16:creationId xmlns:a16="http://schemas.microsoft.com/office/drawing/2014/main" id="{86F7E999-2109-14F8-48D0-E54EB7FF986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35" y="2129"/>
              <a:ext cx="33" cy="32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3584" name="Oval 3572">
              <a:extLst>
                <a:ext uri="{FF2B5EF4-FFF2-40B4-BE49-F238E27FC236}">
                  <a16:creationId xmlns:a16="http://schemas.microsoft.com/office/drawing/2014/main" id="{F325C637-B955-967B-6973-44C2C198100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36" y="2129"/>
              <a:ext cx="33" cy="32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3585" name="Oval 3573">
              <a:extLst>
                <a:ext uri="{FF2B5EF4-FFF2-40B4-BE49-F238E27FC236}">
                  <a16:creationId xmlns:a16="http://schemas.microsoft.com/office/drawing/2014/main" id="{3138BDFC-628F-3CFD-1358-80F0B4EE05A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36" y="2129"/>
              <a:ext cx="33" cy="32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3586" name="Oval 3574">
              <a:extLst>
                <a:ext uri="{FF2B5EF4-FFF2-40B4-BE49-F238E27FC236}">
                  <a16:creationId xmlns:a16="http://schemas.microsoft.com/office/drawing/2014/main" id="{95FCF455-F9CD-A92C-9E06-A2C3BBA2566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36" y="2129"/>
              <a:ext cx="33" cy="32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3587" name="Oval 3575">
              <a:extLst>
                <a:ext uri="{FF2B5EF4-FFF2-40B4-BE49-F238E27FC236}">
                  <a16:creationId xmlns:a16="http://schemas.microsoft.com/office/drawing/2014/main" id="{9F658CE1-C222-93FB-D140-69CA2567837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36" y="2129"/>
              <a:ext cx="33" cy="32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3588" name="Oval 3576">
              <a:extLst>
                <a:ext uri="{FF2B5EF4-FFF2-40B4-BE49-F238E27FC236}">
                  <a16:creationId xmlns:a16="http://schemas.microsoft.com/office/drawing/2014/main" id="{B848E25A-FBDE-5CE4-78F6-9BFF8C361C5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38" y="2129"/>
              <a:ext cx="32" cy="32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3589" name="Oval 3577">
              <a:extLst>
                <a:ext uri="{FF2B5EF4-FFF2-40B4-BE49-F238E27FC236}">
                  <a16:creationId xmlns:a16="http://schemas.microsoft.com/office/drawing/2014/main" id="{DDAF0617-2808-26BB-DB7F-7C732475E96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38" y="2129"/>
              <a:ext cx="32" cy="32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3590" name="Oval 3578">
              <a:extLst>
                <a:ext uri="{FF2B5EF4-FFF2-40B4-BE49-F238E27FC236}">
                  <a16:creationId xmlns:a16="http://schemas.microsoft.com/office/drawing/2014/main" id="{1F429320-DA8A-C624-479A-652105745CC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38" y="2129"/>
              <a:ext cx="32" cy="32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3591" name="Oval 3579">
              <a:extLst>
                <a:ext uri="{FF2B5EF4-FFF2-40B4-BE49-F238E27FC236}">
                  <a16:creationId xmlns:a16="http://schemas.microsoft.com/office/drawing/2014/main" id="{364DF7F7-3F66-44F0-18E9-A410BE45967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38" y="2129"/>
              <a:ext cx="32" cy="32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3592" name="Oval 3580">
              <a:extLst>
                <a:ext uri="{FF2B5EF4-FFF2-40B4-BE49-F238E27FC236}">
                  <a16:creationId xmlns:a16="http://schemas.microsoft.com/office/drawing/2014/main" id="{5BA2B226-1E3F-39E6-1A4B-B994580FAAC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38" y="2127"/>
              <a:ext cx="32" cy="33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3593" name="Oval 3581">
              <a:extLst>
                <a:ext uri="{FF2B5EF4-FFF2-40B4-BE49-F238E27FC236}">
                  <a16:creationId xmlns:a16="http://schemas.microsoft.com/office/drawing/2014/main" id="{146362A7-05B6-7DF0-7301-CB4AA1E6D4E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39" y="2127"/>
              <a:ext cx="32" cy="33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3594" name="Oval 3582">
              <a:extLst>
                <a:ext uri="{FF2B5EF4-FFF2-40B4-BE49-F238E27FC236}">
                  <a16:creationId xmlns:a16="http://schemas.microsoft.com/office/drawing/2014/main" id="{F46F70F7-1F8A-233D-C434-68F792F6668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39" y="2127"/>
              <a:ext cx="32" cy="33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3595" name="Oval 3583">
              <a:extLst>
                <a:ext uri="{FF2B5EF4-FFF2-40B4-BE49-F238E27FC236}">
                  <a16:creationId xmlns:a16="http://schemas.microsoft.com/office/drawing/2014/main" id="{FB5A2496-B1E1-7E9C-4068-2705398D844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39" y="2127"/>
              <a:ext cx="32" cy="33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3596" name="Oval 3584">
              <a:extLst>
                <a:ext uri="{FF2B5EF4-FFF2-40B4-BE49-F238E27FC236}">
                  <a16:creationId xmlns:a16="http://schemas.microsoft.com/office/drawing/2014/main" id="{C647FEB4-96FF-D31F-9477-A9C97C4BD4F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39" y="2127"/>
              <a:ext cx="32" cy="33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3597" name="Oval 3585">
              <a:extLst>
                <a:ext uri="{FF2B5EF4-FFF2-40B4-BE49-F238E27FC236}">
                  <a16:creationId xmlns:a16="http://schemas.microsoft.com/office/drawing/2014/main" id="{10A4F413-887C-36CB-76DB-4FE3C9D15D8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39" y="2127"/>
              <a:ext cx="32" cy="33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3598" name="Oval 3586">
              <a:extLst>
                <a:ext uri="{FF2B5EF4-FFF2-40B4-BE49-F238E27FC236}">
                  <a16:creationId xmlns:a16="http://schemas.microsoft.com/office/drawing/2014/main" id="{DB15101D-D3EA-A915-5DAA-3C1133AB00B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40" y="2127"/>
              <a:ext cx="33" cy="33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3599" name="Oval 3587">
              <a:extLst>
                <a:ext uri="{FF2B5EF4-FFF2-40B4-BE49-F238E27FC236}">
                  <a16:creationId xmlns:a16="http://schemas.microsoft.com/office/drawing/2014/main" id="{929CE9DD-7C7B-E36D-FB1E-A3C7953F44C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40" y="2127"/>
              <a:ext cx="33" cy="33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3600" name="Oval 3588">
              <a:extLst>
                <a:ext uri="{FF2B5EF4-FFF2-40B4-BE49-F238E27FC236}">
                  <a16:creationId xmlns:a16="http://schemas.microsoft.com/office/drawing/2014/main" id="{2C59BE55-CC33-C149-AD32-B0295DC8ADD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40" y="2127"/>
              <a:ext cx="33" cy="33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3601" name="Oval 3589">
              <a:extLst>
                <a:ext uri="{FF2B5EF4-FFF2-40B4-BE49-F238E27FC236}">
                  <a16:creationId xmlns:a16="http://schemas.microsoft.com/office/drawing/2014/main" id="{C01F139B-27D7-A557-615E-27EF8B0D454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40" y="2127"/>
              <a:ext cx="33" cy="33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3602" name="Oval 3590">
              <a:extLst>
                <a:ext uri="{FF2B5EF4-FFF2-40B4-BE49-F238E27FC236}">
                  <a16:creationId xmlns:a16="http://schemas.microsoft.com/office/drawing/2014/main" id="{741D508A-CF64-21DA-1C9C-69B9A08D3B0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40" y="2127"/>
              <a:ext cx="33" cy="33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3603" name="Oval 3591">
              <a:extLst>
                <a:ext uri="{FF2B5EF4-FFF2-40B4-BE49-F238E27FC236}">
                  <a16:creationId xmlns:a16="http://schemas.microsoft.com/office/drawing/2014/main" id="{FE30318B-D819-B9E6-819F-1E5ED36A38A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42" y="2127"/>
              <a:ext cx="32" cy="33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3604" name="Oval 3592">
              <a:extLst>
                <a:ext uri="{FF2B5EF4-FFF2-40B4-BE49-F238E27FC236}">
                  <a16:creationId xmlns:a16="http://schemas.microsoft.com/office/drawing/2014/main" id="{ADF89D98-D95A-DCE4-00C4-EB41898F559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42" y="2127"/>
              <a:ext cx="32" cy="33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3605" name="Oval 3593">
              <a:extLst>
                <a:ext uri="{FF2B5EF4-FFF2-40B4-BE49-F238E27FC236}">
                  <a16:creationId xmlns:a16="http://schemas.microsoft.com/office/drawing/2014/main" id="{C728598B-A6D4-BB73-38CD-0EAD8BA1ADA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42" y="2127"/>
              <a:ext cx="32" cy="33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3606" name="Oval 3594">
              <a:extLst>
                <a:ext uri="{FF2B5EF4-FFF2-40B4-BE49-F238E27FC236}">
                  <a16:creationId xmlns:a16="http://schemas.microsoft.com/office/drawing/2014/main" id="{B57FBBBC-64BE-D63F-6F35-DCF1373FA8B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42" y="2127"/>
              <a:ext cx="32" cy="33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3607" name="Oval 3595">
              <a:extLst>
                <a:ext uri="{FF2B5EF4-FFF2-40B4-BE49-F238E27FC236}">
                  <a16:creationId xmlns:a16="http://schemas.microsoft.com/office/drawing/2014/main" id="{218EAE3F-AAB6-800E-779F-05EB250145E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42" y="2127"/>
              <a:ext cx="32" cy="33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3608" name="Oval 3596">
              <a:extLst>
                <a:ext uri="{FF2B5EF4-FFF2-40B4-BE49-F238E27FC236}">
                  <a16:creationId xmlns:a16="http://schemas.microsoft.com/office/drawing/2014/main" id="{E1A945A6-EB6F-1508-DFB0-63EF2BBAB68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43" y="2127"/>
              <a:ext cx="32" cy="33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3609" name="Oval 3597">
              <a:extLst>
                <a:ext uri="{FF2B5EF4-FFF2-40B4-BE49-F238E27FC236}">
                  <a16:creationId xmlns:a16="http://schemas.microsoft.com/office/drawing/2014/main" id="{9895E363-2441-3F62-9A76-3FEF44575C4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43" y="2127"/>
              <a:ext cx="32" cy="33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3610" name="Oval 3598">
              <a:extLst>
                <a:ext uri="{FF2B5EF4-FFF2-40B4-BE49-F238E27FC236}">
                  <a16:creationId xmlns:a16="http://schemas.microsoft.com/office/drawing/2014/main" id="{9A3BC77C-9BD8-EB81-2720-8A27EB1E14C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43" y="2127"/>
              <a:ext cx="32" cy="33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3611" name="Oval 3599">
              <a:extLst>
                <a:ext uri="{FF2B5EF4-FFF2-40B4-BE49-F238E27FC236}">
                  <a16:creationId xmlns:a16="http://schemas.microsoft.com/office/drawing/2014/main" id="{24851576-F28A-BC30-9358-4200ACF35DC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43" y="2127"/>
              <a:ext cx="32" cy="33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3612" name="Oval 3600">
              <a:extLst>
                <a:ext uri="{FF2B5EF4-FFF2-40B4-BE49-F238E27FC236}">
                  <a16:creationId xmlns:a16="http://schemas.microsoft.com/office/drawing/2014/main" id="{145E1EAE-1D0E-21E1-4122-AE91BB2DAA6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43" y="2127"/>
              <a:ext cx="32" cy="33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3613" name="Oval 3601">
              <a:extLst>
                <a:ext uri="{FF2B5EF4-FFF2-40B4-BE49-F238E27FC236}">
                  <a16:creationId xmlns:a16="http://schemas.microsoft.com/office/drawing/2014/main" id="{441CF6D3-5C01-F7E4-50F1-FA6BB385676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44" y="2127"/>
              <a:ext cx="33" cy="33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3614" name="Oval 3602">
              <a:extLst>
                <a:ext uri="{FF2B5EF4-FFF2-40B4-BE49-F238E27FC236}">
                  <a16:creationId xmlns:a16="http://schemas.microsoft.com/office/drawing/2014/main" id="{09914625-727A-166A-E007-3F0174019AF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44" y="2127"/>
              <a:ext cx="33" cy="33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3615" name="Oval 3603">
              <a:extLst>
                <a:ext uri="{FF2B5EF4-FFF2-40B4-BE49-F238E27FC236}">
                  <a16:creationId xmlns:a16="http://schemas.microsoft.com/office/drawing/2014/main" id="{C5A31394-CCE1-11CB-4105-F2EC03AED5B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44" y="2127"/>
              <a:ext cx="33" cy="33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3616" name="Oval 3604">
              <a:extLst>
                <a:ext uri="{FF2B5EF4-FFF2-40B4-BE49-F238E27FC236}">
                  <a16:creationId xmlns:a16="http://schemas.microsoft.com/office/drawing/2014/main" id="{A71C7594-E8C1-07F5-4E14-8C8C701010C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44" y="2127"/>
              <a:ext cx="33" cy="33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3617" name="Oval 3605">
              <a:extLst>
                <a:ext uri="{FF2B5EF4-FFF2-40B4-BE49-F238E27FC236}">
                  <a16:creationId xmlns:a16="http://schemas.microsoft.com/office/drawing/2014/main" id="{24A4A949-A561-4AAB-C667-C15355C74CB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45" y="2127"/>
              <a:ext cx="33" cy="33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3618" name="Oval 3606">
              <a:extLst>
                <a:ext uri="{FF2B5EF4-FFF2-40B4-BE49-F238E27FC236}">
                  <a16:creationId xmlns:a16="http://schemas.microsoft.com/office/drawing/2014/main" id="{B8040F00-17E4-AC08-C977-53AA28FA89B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45" y="2127"/>
              <a:ext cx="33" cy="33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3619" name="Oval 3607">
              <a:extLst>
                <a:ext uri="{FF2B5EF4-FFF2-40B4-BE49-F238E27FC236}">
                  <a16:creationId xmlns:a16="http://schemas.microsoft.com/office/drawing/2014/main" id="{CD6B6D54-AF91-823A-4639-1F4D9CCD17E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45" y="2127"/>
              <a:ext cx="33" cy="33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3620" name="Oval 3608">
              <a:extLst>
                <a:ext uri="{FF2B5EF4-FFF2-40B4-BE49-F238E27FC236}">
                  <a16:creationId xmlns:a16="http://schemas.microsoft.com/office/drawing/2014/main" id="{5260958A-B0B5-CD3D-9F99-7357E189514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45" y="2127"/>
              <a:ext cx="33" cy="33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3621" name="Oval 3609">
              <a:extLst>
                <a:ext uri="{FF2B5EF4-FFF2-40B4-BE49-F238E27FC236}">
                  <a16:creationId xmlns:a16="http://schemas.microsoft.com/office/drawing/2014/main" id="{09BF4FF4-85AF-280E-09F8-253F5CCC499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45" y="2127"/>
              <a:ext cx="33" cy="33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3622" name="Oval 3610">
              <a:extLst>
                <a:ext uri="{FF2B5EF4-FFF2-40B4-BE49-F238E27FC236}">
                  <a16:creationId xmlns:a16="http://schemas.microsoft.com/office/drawing/2014/main" id="{E60E37BC-90D2-D99F-8E8D-B809536AAA1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47" y="2127"/>
              <a:ext cx="32" cy="33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3623" name="Oval 3611">
              <a:extLst>
                <a:ext uri="{FF2B5EF4-FFF2-40B4-BE49-F238E27FC236}">
                  <a16:creationId xmlns:a16="http://schemas.microsoft.com/office/drawing/2014/main" id="{CD8C002E-323A-35BE-8317-A594536AA14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47" y="2127"/>
              <a:ext cx="32" cy="33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3624" name="Oval 3612">
              <a:extLst>
                <a:ext uri="{FF2B5EF4-FFF2-40B4-BE49-F238E27FC236}">
                  <a16:creationId xmlns:a16="http://schemas.microsoft.com/office/drawing/2014/main" id="{280A43BD-B42D-F284-0E2F-D301B64EEA5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47" y="2126"/>
              <a:ext cx="32" cy="32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3625" name="Oval 3613">
              <a:extLst>
                <a:ext uri="{FF2B5EF4-FFF2-40B4-BE49-F238E27FC236}">
                  <a16:creationId xmlns:a16="http://schemas.microsoft.com/office/drawing/2014/main" id="{57AFF8B7-0E97-0BB3-E266-2D31271E21B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47" y="2126"/>
              <a:ext cx="32" cy="32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3626" name="Oval 3614">
              <a:extLst>
                <a:ext uri="{FF2B5EF4-FFF2-40B4-BE49-F238E27FC236}">
                  <a16:creationId xmlns:a16="http://schemas.microsoft.com/office/drawing/2014/main" id="{DC1561B3-0F11-E4D1-DDC1-F8A6222BC5B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47" y="2126"/>
              <a:ext cx="32" cy="32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3627" name="Oval 3615">
              <a:extLst>
                <a:ext uri="{FF2B5EF4-FFF2-40B4-BE49-F238E27FC236}">
                  <a16:creationId xmlns:a16="http://schemas.microsoft.com/office/drawing/2014/main" id="{80E69BF2-AD1C-F854-961D-ADB833DC047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48" y="2126"/>
              <a:ext cx="33" cy="32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3628" name="Oval 3616">
              <a:extLst>
                <a:ext uri="{FF2B5EF4-FFF2-40B4-BE49-F238E27FC236}">
                  <a16:creationId xmlns:a16="http://schemas.microsoft.com/office/drawing/2014/main" id="{7FE5743F-DA00-A0BD-F71B-EE6A1F139E1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48" y="2126"/>
              <a:ext cx="33" cy="32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3629" name="Oval 3617">
              <a:extLst>
                <a:ext uri="{FF2B5EF4-FFF2-40B4-BE49-F238E27FC236}">
                  <a16:creationId xmlns:a16="http://schemas.microsoft.com/office/drawing/2014/main" id="{94DA34A5-FC46-D622-0E0D-F1153FD75DE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48" y="2126"/>
              <a:ext cx="33" cy="32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3630" name="Oval 3618">
              <a:extLst>
                <a:ext uri="{FF2B5EF4-FFF2-40B4-BE49-F238E27FC236}">
                  <a16:creationId xmlns:a16="http://schemas.microsoft.com/office/drawing/2014/main" id="{174FD136-BCDC-137D-E14D-CDCA141C4AF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48" y="2126"/>
              <a:ext cx="33" cy="32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3631" name="Oval 3619">
              <a:extLst>
                <a:ext uri="{FF2B5EF4-FFF2-40B4-BE49-F238E27FC236}">
                  <a16:creationId xmlns:a16="http://schemas.microsoft.com/office/drawing/2014/main" id="{F7103D2D-3A8E-C78B-9FA6-60E22F57501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48" y="2126"/>
              <a:ext cx="33" cy="32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3632" name="Oval 3620">
              <a:extLst>
                <a:ext uri="{FF2B5EF4-FFF2-40B4-BE49-F238E27FC236}">
                  <a16:creationId xmlns:a16="http://schemas.microsoft.com/office/drawing/2014/main" id="{CBE16F88-C934-D28B-E7AD-0644424DF8A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49" y="2126"/>
              <a:ext cx="33" cy="32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3633" name="Oval 3621">
              <a:extLst>
                <a:ext uri="{FF2B5EF4-FFF2-40B4-BE49-F238E27FC236}">
                  <a16:creationId xmlns:a16="http://schemas.microsoft.com/office/drawing/2014/main" id="{9663AA8F-1367-8671-9286-9E063C4AD06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49" y="2126"/>
              <a:ext cx="33" cy="32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</p:grpSp>
      <p:grpSp>
        <p:nvGrpSpPr>
          <p:cNvPr id="25" name="Group 3823">
            <a:extLst>
              <a:ext uri="{FF2B5EF4-FFF2-40B4-BE49-F238E27FC236}">
                <a16:creationId xmlns:a16="http://schemas.microsoft.com/office/drawing/2014/main" id="{A6FFAA7E-5AA1-538D-058B-52113F91C1E4}"/>
              </a:ext>
            </a:extLst>
          </p:cNvPr>
          <p:cNvGrpSpPr>
            <a:grpSpLocks/>
          </p:cNvGrpSpPr>
          <p:nvPr/>
        </p:nvGrpSpPr>
        <p:grpSpPr bwMode="auto">
          <a:xfrm>
            <a:off x="5792788" y="3363913"/>
            <a:ext cx="136525" cy="61913"/>
            <a:chOff x="3649" y="2119"/>
            <a:chExt cx="86" cy="39"/>
          </a:xfrm>
        </p:grpSpPr>
        <p:sp>
          <p:nvSpPr>
            <p:cNvPr id="3234" name="Oval 3623">
              <a:extLst>
                <a:ext uri="{FF2B5EF4-FFF2-40B4-BE49-F238E27FC236}">
                  <a16:creationId xmlns:a16="http://schemas.microsoft.com/office/drawing/2014/main" id="{392CE874-6E91-569F-2B50-ED5F58AE3D9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49" y="2126"/>
              <a:ext cx="33" cy="32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3235" name="Oval 3624">
              <a:extLst>
                <a:ext uri="{FF2B5EF4-FFF2-40B4-BE49-F238E27FC236}">
                  <a16:creationId xmlns:a16="http://schemas.microsoft.com/office/drawing/2014/main" id="{845DA0AB-EF73-6438-56F1-BC26636BF0E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49" y="2126"/>
              <a:ext cx="33" cy="32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3236" name="Oval 3625">
              <a:extLst>
                <a:ext uri="{FF2B5EF4-FFF2-40B4-BE49-F238E27FC236}">
                  <a16:creationId xmlns:a16="http://schemas.microsoft.com/office/drawing/2014/main" id="{FE3E2EAB-7DAB-3437-8E1A-1D2F5E64151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49" y="2126"/>
              <a:ext cx="33" cy="32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3237" name="Oval 3626">
              <a:extLst>
                <a:ext uri="{FF2B5EF4-FFF2-40B4-BE49-F238E27FC236}">
                  <a16:creationId xmlns:a16="http://schemas.microsoft.com/office/drawing/2014/main" id="{8C943DD2-26E4-36A7-0EC4-A0E56A47DB5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51" y="2126"/>
              <a:ext cx="32" cy="32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3238" name="Oval 3627">
              <a:extLst>
                <a:ext uri="{FF2B5EF4-FFF2-40B4-BE49-F238E27FC236}">
                  <a16:creationId xmlns:a16="http://schemas.microsoft.com/office/drawing/2014/main" id="{895A7184-4985-4CE8-0499-08DE7122CFE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51" y="2126"/>
              <a:ext cx="32" cy="32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3239" name="Oval 3628">
              <a:extLst>
                <a:ext uri="{FF2B5EF4-FFF2-40B4-BE49-F238E27FC236}">
                  <a16:creationId xmlns:a16="http://schemas.microsoft.com/office/drawing/2014/main" id="{F5CD8C07-D56B-023F-9CA3-69377596E19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51" y="2126"/>
              <a:ext cx="32" cy="32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3240" name="Oval 3629">
              <a:extLst>
                <a:ext uri="{FF2B5EF4-FFF2-40B4-BE49-F238E27FC236}">
                  <a16:creationId xmlns:a16="http://schemas.microsoft.com/office/drawing/2014/main" id="{CF2EB9BA-75E4-FEFE-0911-F074B29775A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51" y="2126"/>
              <a:ext cx="32" cy="32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3241" name="Oval 3630">
              <a:extLst>
                <a:ext uri="{FF2B5EF4-FFF2-40B4-BE49-F238E27FC236}">
                  <a16:creationId xmlns:a16="http://schemas.microsoft.com/office/drawing/2014/main" id="{2D715614-B700-7808-CC24-23A170A6286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51" y="2126"/>
              <a:ext cx="32" cy="32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3242" name="Oval 3631">
              <a:extLst>
                <a:ext uri="{FF2B5EF4-FFF2-40B4-BE49-F238E27FC236}">
                  <a16:creationId xmlns:a16="http://schemas.microsoft.com/office/drawing/2014/main" id="{F5DC5CFF-6FF8-C1D2-AFD9-4424DBF881B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52" y="2126"/>
              <a:ext cx="32" cy="32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3243" name="Oval 3632">
              <a:extLst>
                <a:ext uri="{FF2B5EF4-FFF2-40B4-BE49-F238E27FC236}">
                  <a16:creationId xmlns:a16="http://schemas.microsoft.com/office/drawing/2014/main" id="{848EDB7A-601F-3844-3089-43B69A93220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52" y="2126"/>
              <a:ext cx="32" cy="32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3244" name="Oval 3633">
              <a:extLst>
                <a:ext uri="{FF2B5EF4-FFF2-40B4-BE49-F238E27FC236}">
                  <a16:creationId xmlns:a16="http://schemas.microsoft.com/office/drawing/2014/main" id="{8E921767-D03B-178A-1684-AB380976708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52" y="2126"/>
              <a:ext cx="32" cy="32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3245" name="Oval 3634">
              <a:extLst>
                <a:ext uri="{FF2B5EF4-FFF2-40B4-BE49-F238E27FC236}">
                  <a16:creationId xmlns:a16="http://schemas.microsoft.com/office/drawing/2014/main" id="{957C2882-0818-1342-4193-5258080871C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52" y="2126"/>
              <a:ext cx="32" cy="32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3246" name="Oval 3635">
              <a:extLst>
                <a:ext uri="{FF2B5EF4-FFF2-40B4-BE49-F238E27FC236}">
                  <a16:creationId xmlns:a16="http://schemas.microsoft.com/office/drawing/2014/main" id="{93C2F9D1-3420-9409-19FA-57494127264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52" y="2126"/>
              <a:ext cx="32" cy="32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3247" name="Oval 3636">
              <a:extLst>
                <a:ext uri="{FF2B5EF4-FFF2-40B4-BE49-F238E27FC236}">
                  <a16:creationId xmlns:a16="http://schemas.microsoft.com/office/drawing/2014/main" id="{20EAB1D3-91AA-5371-96E9-736CC3653B1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53" y="2126"/>
              <a:ext cx="33" cy="32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3248" name="Oval 3637">
              <a:extLst>
                <a:ext uri="{FF2B5EF4-FFF2-40B4-BE49-F238E27FC236}">
                  <a16:creationId xmlns:a16="http://schemas.microsoft.com/office/drawing/2014/main" id="{A8F19FCD-042C-E53A-2704-7E365C03BDB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53" y="2126"/>
              <a:ext cx="33" cy="32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3249" name="Oval 3638">
              <a:extLst>
                <a:ext uri="{FF2B5EF4-FFF2-40B4-BE49-F238E27FC236}">
                  <a16:creationId xmlns:a16="http://schemas.microsoft.com/office/drawing/2014/main" id="{4BC2FD51-54E4-3AE5-ECB4-BA6B8C21C1B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53" y="2126"/>
              <a:ext cx="33" cy="32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3250" name="Oval 3639">
              <a:extLst>
                <a:ext uri="{FF2B5EF4-FFF2-40B4-BE49-F238E27FC236}">
                  <a16:creationId xmlns:a16="http://schemas.microsoft.com/office/drawing/2014/main" id="{C6171ABD-415E-F5F3-09B2-EC228194CC7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53" y="2126"/>
              <a:ext cx="33" cy="32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3251" name="Oval 3640">
              <a:extLst>
                <a:ext uri="{FF2B5EF4-FFF2-40B4-BE49-F238E27FC236}">
                  <a16:creationId xmlns:a16="http://schemas.microsoft.com/office/drawing/2014/main" id="{946BE7C3-C4D8-F93C-9B9C-ACFE16D3DEE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55" y="2126"/>
              <a:ext cx="32" cy="32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3252" name="Oval 3641">
              <a:extLst>
                <a:ext uri="{FF2B5EF4-FFF2-40B4-BE49-F238E27FC236}">
                  <a16:creationId xmlns:a16="http://schemas.microsoft.com/office/drawing/2014/main" id="{C4388086-E854-4F19-3964-0A9FEB0397E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55" y="2126"/>
              <a:ext cx="32" cy="32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3253" name="Oval 3642">
              <a:extLst>
                <a:ext uri="{FF2B5EF4-FFF2-40B4-BE49-F238E27FC236}">
                  <a16:creationId xmlns:a16="http://schemas.microsoft.com/office/drawing/2014/main" id="{EE6442E4-B44E-D81B-6C2D-604A2887FC4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55" y="2126"/>
              <a:ext cx="32" cy="32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3254" name="Oval 3643">
              <a:extLst>
                <a:ext uri="{FF2B5EF4-FFF2-40B4-BE49-F238E27FC236}">
                  <a16:creationId xmlns:a16="http://schemas.microsoft.com/office/drawing/2014/main" id="{E5C7AD72-835C-6310-FF90-02EFEF16B32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55" y="2126"/>
              <a:ext cx="32" cy="32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3255" name="Oval 3644">
              <a:extLst>
                <a:ext uri="{FF2B5EF4-FFF2-40B4-BE49-F238E27FC236}">
                  <a16:creationId xmlns:a16="http://schemas.microsoft.com/office/drawing/2014/main" id="{202B5F9A-21CA-9130-DD02-A3731EE4EB4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55" y="2126"/>
              <a:ext cx="32" cy="32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3256" name="Oval 3645">
              <a:extLst>
                <a:ext uri="{FF2B5EF4-FFF2-40B4-BE49-F238E27FC236}">
                  <a16:creationId xmlns:a16="http://schemas.microsoft.com/office/drawing/2014/main" id="{89740ED3-21B2-0701-3E70-83E50E1A4ED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56" y="2126"/>
              <a:ext cx="32" cy="32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3257" name="Oval 3646">
              <a:extLst>
                <a:ext uri="{FF2B5EF4-FFF2-40B4-BE49-F238E27FC236}">
                  <a16:creationId xmlns:a16="http://schemas.microsoft.com/office/drawing/2014/main" id="{19CD9845-1D28-DE0D-3F3E-2968DA94BF8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56" y="2126"/>
              <a:ext cx="32" cy="32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3258" name="Oval 3647">
              <a:extLst>
                <a:ext uri="{FF2B5EF4-FFF2-40B4-BE49-F238E27FC236}">
                  <a16:creationId xmlns:a16="http://schemas.microsoft.com/office/drawing/2014/main" id="{383F4C8C-0E2C-F7CB-37C9-2514F622695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56" y="2126"/>
              <a:ext cx="32" cy="32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3259" name="Oval 3648">
              <a:extLst>
                <a:ext uri="{FF2B5EF4-FFF2-40B4-BE49-F238E27FC236}">
                  <a16:creationId xmlns:a16="http://schemas.microsoft.com/office/drawing/2014/main" id="{48F90A96-775B-8525-9899-139AA6FAFBA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56" y="2126"/>
              <a:ext cx="32" cy="32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3260" name="Oval 3649">
              <a:extLst>
                <a:ext uri="{FF2B5EF4-FFF2-40B4-BE49-F238E27FC236}">
                  <a16:creationId xmlns:a16="http://schemas.microsoft.com/office/drawing/2014/main" id="{2BB53B3A-4956-2803-A58C-78F39B7E3DE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56" y="2126"/>
              <a:ext cx="32" cy="32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3261" name="Oval 3650">
              <a:extLst>
                <a:ext uri="{FF2B5EF4-FFF2-40B4-BE49-F238E27FC236}">
                  <a16:creationId xmlns:a16="http://schemas.microsoft.com/office/drawing/2014/main" id="{FAF4706F-7189-5094-8CFE-8B0FC40690F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57" y="2126"/>
              <a:ext cx="33" cy="32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3262" name="Oval 3651">
              <a:extLst>
                <a:ext uri="{FF2B5EF4-FFF2-40B4-BE49-F238E27FC236}">
                  <a16:creationId xmlns:a16="http://schemas.microsoft.com/office/drawing/2014/main" id="{EC962009-57B1-11FB-FA4D-410A6EC93C6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57" y="2126"/>
              <a:ext cx="33" cy="32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3263" name="Oval 3652">
              <a:extLst>
                <a:ext uri="{FF2B5EF4-FFF2-40B4-BE49-F238E27FC236}">
                  <a16:creationId xmlns:a16="http://schemas.microsoft.com/office/drawing/2014/main" id="{A2A093F1-6251-243A-76D6-A0E1EB86AB9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57" y="2126"/>
              <a:ext cx="33" cy="32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3264" name="Oval 3653">
              <a:extLst>
                <a:ext uri="{FF2B5EF4-FFF2-40B4-BE49-F238E27FC236}">
                  <a16:creationId xmlns:a16="http://schemas.microsoft.com/office/drawing/2014/main" id="{762ABD1A-8B70-A757-2ACD-179B897AFC2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57" y="2126"/>
              <a:ext cx="33" cy="32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3265" name="Oval 3654">
              <a:extLst>
                <a:ext uri="{FF2B5EF4-FFF2-40B4-BE49-F238E27FC236}">
                  <a16:creationId xmlns:a16="http://schemas.microsoft.com/office/drawing/2014/main" id="{2518A339-EFB9-87A4-E209-8E144B0190C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57" y="2126"/>
              <a:ext cx="33" cy="32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3266" name="Oval 3655">
              <a:extLst>
                <a:ext uri="{FF2B5EF4-FFF2-40B4-BE49-F238E27FC236}">
                  <a16:creationId xmlns:a16="http://schemas.microsoft.com/office/drawing/2014/main" id="{33D76302-FD4C-D338-76A2-B79B7D62968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58" y="2126"/>
              <a:ext cx="33" cy="32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3267" name="Oval 3656">
              <a:extLst>
                <a:ext uri="{FF2B5EF4-FFF2-40B4-BE49-F238E27FC236}">
                  <a16:creationId xmlns:a16="http://schemas.microsoft.com/office/drawing/2014/main" id="{A4FAB2A1-232F-2EB1-B435-C6958A6F265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58" y="2126"/>
              <a:ext cx="33" cy="32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3268" name="Oval 3657">
              <a:extLst>
                <a:ext uri="{FF2B5EF4-FFF2-40B4-BE49-F238E27FC236}">
                  <a16:creationId xmlns:a16="http://schemas.microsoft.com/office/drawing/2014/main" id="{2FF44F17-FB40-ED95-18CF-F6CF37AAEE8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58" y="2125"/>
              <a:ext cx="33" cy="32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3269" name="Oval 3658">
              <a:extLst>
                <a:ext uri="{FF2B5EF4-FFF2-40B4-BE49-F238E27FC236}">
                  <a16:creationId xmlns:a16="http://schemas.microsoft.com/office/drawing/2014/main" id="{09613C1E-39C0-CD46-D41A-74B80037B5F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58" y="2125"/>
              <a:ext cx="33" cy="32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3270" name="Oval 3659">
              <a:extLst>
                <a:ext uri="{FF2B5EF4-FFF2-40B4-BE49-F238E27FC236}">
                  <a16:creationId xmlns:a16="http://schemas.microsoft.com/office/drawing/2014/main" id="{DBFD8A76-4DA6-69D5-0579-BB1348D2C95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58" y="2125"/>
              <a:ext cx="33" cy="32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3271" name="Oval 3660">
              <a:extLst>
                <a:ext uri="{FF2B5EF4-FFF2-40B4-BE49-F238E27FC236}">
                  <a16:creationId xmlns:a16="http://schemas.microsoft.com/office/drawing/2014/main" id="{CD4DC634-64B2-A8D1-B495-4ED063803DA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60" y="2125"/>
              <a:ext cx="32" cy="32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3272" name="Oval 3661">
              <a:extLst>
                <a:ext uri="{FF2B5EF4-FFF2-40B4-BE49-F238E27FC236}">
                  <a16:creationId xmlns:a16="http://schemas.microsoft.com/office/drawing/2014/main" id="{059C6ECA-C042-2B55-FC64-4C60B5FF50D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60" y="2125"/>
              <a:ext cx="32" cy="32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3273" name="Oval 3662">
              <a:extLst>
                <a:ext uri="{FF2B5EF4-FFF2-40B4-BE49-F238E27FC236}">
                  <a16:creationId xmlns:a16="http://schemas.microsoft.com/office/drawing/2014/main" id="{6938B0D4-763B-08C6-C917-01CE8B05800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60" y="2125"/>
              <a:ext cx="32" cy="32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3274" name="Oval 3663">
              <a:extLst>
                <a:ext uri="{FF2B5EF4-FFF2-40B4-BE49-F238E27FC236}">
                  <a16:creationId xmlns:a16="http://schemas.microsoft.com/office/drawing/2014/main" id="{A2F7A8EF-20A4-C0E1-A2D6-11298C3AB86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60" y="2125"/>
              <a:ext cx="32" cy="32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3275" name="Oval 3664">
              <a:extLst>
                <a:ext uri="{FF2B5EF4-FFF2-40B4-BE49-F238E27FC236}">
                  <a16:creationId xmlns:a16="http://schemas.microsoft.com/office/drawing/2014/main" id="{F09A62D8-74D1-9C93-E58B-5F5AD7E5AF4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60" y="2125"/>
              <a:ext cx="32" cy="32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3276" name="Oval 3665">
              <a:extLst>
                <a:ext uri="{FF2B5EF4-FFF2-40B4-BE49-F238E27FC236}">
                  <a16:creationId xmlns:a16="http://schemas.microsoft.com/office/drawing/2014/main" id="{0B46EF00-CA97-A0A5-5A42-306FE94B1B5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61" y="2125"/>
              <a:ext cx="33" cy="32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3277" name="Oval 3666">
              <a:extLst>
                <a:ext uri="{FF2B5EF4-FFF2-40B4-BE49-F238E27FC236}">
                  <a16:creationId xmlns:a16="http://schemas.microsoft.com/office/drawing/2014/main" id="{AC6CEE62-8154-7283-1217-4BC6D9DBEAF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61" y="2125"/>
              <a:ext cx="33" cy="32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3278" name="Oval 3667">
              <a:extLst>
                <a:ext uri="{FF2B5EF4-FFF2-40B4-BE49-F238E27FC236}">
                  <a16:creationId xmlns:a16="http://schemas.microsoft.com/office/drawing/2014/main" id="{2937AFD2-02FE-69B3-1473-F4BFEB9411F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61" y="2125"/>
              <a:ext cx="33" cy="32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3279" name="Oval 3668">
              <a:extLst>
                <a:ext uri="{FF2B5EF4-FFF2-40B4-BE49-F238E27FC236}">
                  <a16:creationId xmlns:a16="http://schemas.microsoft.com/office/drawing/2014/main" id="{DAE849AB-725B-F5D0-1697-86220453DB9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61" y="2125"/>
              <a:ext cx="33" cy="32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3280" name="Oval 3669">
              <a:extLst>
                <a:ext uri="{FF2B5EF4-FFF2-40B4-BE49-F238E27FC236}">
                  <a16:creationId xmlns:a16="http://schemas.microsoft.com/office/drawing/2014/main" id="{97AE9F68-D646-D31D-4A21-93C80BC3DD7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61" y="2125"/>
              <a:ext cx="33" cy="32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3281" name="Oval 3670">
              <a:extLst>
                <a:ext uri="{FF2B5EF4-FFF2-40B4-BE49-F238E27FC236}">
                  <a16:creationId xmlns:a16="http://schemas.microsoft.com/office/drawing/2014/main" id="{EFDAE7E4-97D3-EEA5-AD4C-6669D87B90B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62" y="2125"/>
              <a:ext cx="33" cy="32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3282" name="Oval 3671">
              <a:extLst>
                <a:ext uri="{FF2B5EF4-FFF2-40B4-BE49-F238E27FC236}">
                  <a16:creationId xmlns:a16="http://schemas.microsoft.com/office/drawing/2014/main" id="{77C6EF49-E570-B386-1F43-125F3490BC3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62" y="2125"/>
              <a:ext cx="33" cy="32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3283" name="Oval 3672">
              <a:extLst>
                <a:ext uri="{FF2B5EF4-FFF2-40B4-BE49-F238E27FC236}">
                  <a16:creationId xmlns:a16="http://schemas.microsoft.com/office/drawing/2014/main" id="{57D09EE3-53E9-78AE-1DD2-EB832AF7E10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62" y="2125"/>
              <a:ext cx="33" cy="32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3284" name="Oval 3673">
              <a:extLst>
                <a:ext uri="{FF2B5EF4-FFF2-40B4-BE49-F238E27FC236}">
                  <a16:creationId xmlns:a16="http://schemas.microsoft.com/office/drawing/2014/main" id="{F393E65D-55F2-CB47-F042-21685DA7C78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62" y="2125"/>
              <a:ext cx="33" cy="32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3285" name="Oval 3674">
              <a:extLst>
                <a:ext uri="{FF2B5EF4-FFF2-40B4-BE49-F238E27FC236}">
                  <a16:creationId xmlns:a16="http://schemas.microsoft.com/office/drawing/2014/main" id="{C6E0F360-73DA-EDA5-AE23-7A69B5D652D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64" y="2125"/>
              <a:ext cx="32" cy="32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3286" name="Oval 3675">
              <a:extLst>
                <a:ext uri="{FF2B5EF4-FFF2-40B4-BE49-F238E27FC236}">
                  <a16:creationId xmlns:a16="http://schemas.microsoft.com/office/drawing/2014/main" id="{63A2065E-8942-17EE-26E6-C4905B970DA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64" y="2125"/>
              <a:ext cx="32" cy="32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3287" name="Oval 3676">
              <a:extLst>
                <a:ext uri="{FF2B5EF4-FFF2-40B4-BE49-F238E27FC236}">
                  <a16:creationId xmlns:a16="http://schemas.microsoft.com/office/drawing/2014/main" id="{1154ED10-612D-74A8-F79F-53629CEE056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64" y="2125"/>
              <a:ext cx="32" cy="32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3288" name="Oval 3677">
              <a:extLst>
                <a:ext uri="{FF2B5EF4-FFF2-40B4-BE49-F238E27FC236}">
                  <a16:creationId xmlns:a16="http://schemas.microsoft.com/office/drawing/2014/main" id="{E009A41D-C51E-E2B9-CA3A-AC3C136BB6C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64" y="2125"/>
              <a:ext cx="32" cy="32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3289" name="Oval 3678">
              <a:extLst>
                <a:ext uri="{FF2B5EF4-FFF2-40B4-BE49-F238E27FC236}">
                  <a16:creationId xmlns:a16="http://schemas.microsoft.com/office/drawing/2014/main" id="{EAEA403B-F8FA-786B-E7CB-C4AF68CEDB5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64" y="2125"/>
              <a:ext cx="32" cy="32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3290" name="Oval 3679">
              <a:extLst>
                <a:ext uri="{FF2B5EF4-FFF2-40B4-BE49-F238E27FC236}">
                  <a16:creationId xmlns:a16="http://schemas.microsoft.com/office/drawing/2014/main" id="{CF284DED-E1B4-816D-76FB-6D9D2B6E30C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65" y="2125"/>
              <a:ext cx="32" cy="32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3291" name="Oval 3680">
              <a:extLst>
                <a:ext uri="{FF2B5EF4-FFF2-40B4-BE49-F238E27FC236}">
                  <a16:creationId xmlns:a16="http://schemas.microsoft.com/office/drawing/2014/main" id="{D531AF58-F464-4FCD-62CF-6CEF247273A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65" y="2125"/>
              <a:ext cx="32" cy="32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3292" name="Oval 3681">
              <a:extLst>
                <a:ext uri="{FF2B5EF4-FFF2-40B4-BE49-F238E27FC236}">
                  <a16:creationId xmlns:a16="http://schemas.microsoft.com/office/drawing/2014/main" id="{A8BA2F8A-23DA-671E-5F84-720EDCB3A94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65" y="2125"/>
              <a:ext cx="32" cy="32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3293" name="Oval 3682">
              <a:extLst>
                <a:ext uri="{FF2B5EF4-FFF2-40B4-BE49-F238E27FC236}">
                  <a16:creationId xmlns:a16="http://schemas.microsoft.com/office/drawing/2014/main" id="{47009E46-CACD-E0F4-CE79-31C5EBB67B6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65" y="2125"/>
              <a:ext cx="32" cy="32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3294" name="Oval 3683">
              <a:extLst>
                <a:ext uri="{FF2B5EF4-FFF2-40B4-BE49-F238E27FC236}">
                  <a16:creationId xmlns:a16="http://schemas.microsoft.com/office/drawing/2014/main" id="{C21B5B85-05A2-F0C7-C230-26BFA3149A2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65" y="2123"/>
              <a:ext cx="32" cy="33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3295" name="Oval 3684">
              <a:extLst>
                <a:ext uri="{FF2B5EF4-FFF2-40B4-BE49-F238E27FC236}">
                  <a16:creationId xmlns:a16="http://schemas.microsoft.com/office/drawing/2014/main" id="{EA4E2172-92EF-3D56-81EC-A6FAC08E7DB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66" y="2123"/>
              <a:ext cx="33" cy="33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3296" name="Oval 3685">
              <a:extLst>
                <a:ext uri="{FF2B5EF4-FFF2-40B4-BE49-F238E27FC236}">
                  <a16:creationId xmlns:a16="http://schemas.microsoft.com/office/drawing/2014/main" id="{B5E48630-BB11-37B3-1B09-E6A0FE47A33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66" y="2123"/>
              <a:ext cx="33" cy="33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3297" name="Oval 3686">
              <a:extLst>
                <a:ext uri="{FF2B5EF4-FFF2-40B4-BE49-F238E27FC236}">
                  <a16:creationId xmlns:a16="http://schemas.microsoft.com/office/drawing/2014/main" id="{54663EEA-C8C7-4364-2F86-ED73B26E99B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66" y="2123"/>
              <a:ext cx="33" cy="33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3298" name="Oval 3687">
              <a:extLst>
                <a:ext uri="{FF2B5EF4-FFF2-40B4-BE49-F238E27FC236}">
                  <a16:creationId xmlns:a16="http://schemas.microsoft.com/office/drawing/2014/main" id="{F4A92A22-FF70-36F7-10CB-ED88FF6777A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66" y="2123"/>
              <a:ext cx="33" cy="33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3299" name="Oval 3688">
              <a:extLst>
                <a:ext uri="{FF2B5EF4-FFF2-40B4-BE49-F238E27FC236}">
                  <a16:creationId xmlns:a16="http://schemas.microsoft.com/office/drawing/2014/main" id="{FD1B3AF4-FDC4-4A47-6925-9F0B8F66B1F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66" y="2123"/>
              <a:ext cx="33" cy="33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3300" name="Oval 3689">
              <a:extLst>
                <a:ext uri="{FF2B5EF4-FFF2-40B4-BE49-F238E27FC236}">
                  <a16:creationId xmlns:a16="http://schemas.microsoft.com/office/drawing/2014/main" id="{BC1985C1-336C-C8EE-FC51-53636B214EE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68" y="2123"/>
              <a:ext cx="32" cy="33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3301" name="Oval 3690">
              <a:extLst>
                <a:ext uri="{FF2B5EF4-FFF2-40B4-BE49-F238E27FC236}">
                  <a16:creationId xmlns:a16="http://schemas.microsoft.com/office/drawing/2014/main" id="{C598ACD8-6391-06F1-DB2C-A878734993D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68" y="2123"/>
              <a:ext cx="32" cy="33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3302" name="Oval 3691">
              <a:extLst>
                <a:ext uri="{FF2B5EF4-FFF2-40B4-BE49-F238E27FC236}">
                  <a16:creationId xmlns:a16="http://schemas.microsoft.com/office/drawing/2014/main" id="{B6BFF428-08C0-6AF5-D315-3846AB16A95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68" y="2123"/>
              <a:ext cx="32" cy="33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3303" name="Oval 3692">
              <a:extLst>
                <a:ext uri="{FF2B5EF4-FFF2-40B4-BE49-F238E27FC236}">
                  <a16:creationId xmlns:a16="http://schemas.microsoft.com/office/drawing/2014/main" id="{51C9E355-5EDC-5E3C-65F8-2B14640FB96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68" y="2123"/>
              <a:ext cx="32" cy="33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3304" name="Oval 3693">
              <a:extLst>
                <a:ext uri="{FF2B5EF4-FFF2-40B4-BE49-F238E27FC236}">
                  <a16:creationId xmlns:a16="http://schemas.microsoft.com/office/drawing/2014/main" id="{3F2298FB-8DDE-1CD2-47B4-A45C179639D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68" y="2123"/>
              <a:ext cx="32" cy="33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3305" name="Oval 3694">
              <a:extLst>
                <a:ext uri="{FF2B5EF4-FFF2-40B4-BE49-F238E27FC236}">
                  <a16:creationId xmlns:a16="http://schemas.microsoft.com/office/drawing/2014/main" id="{26480D43-68EF-A71A-13E2-19A43CE5E1B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69" y="2123"/>
              <a:ext cx="32" cy="33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3306" name="Oval 3695">
              <a:extLst>
                <a:ext uri="{FF2B5EF4-FFF2-40B4-BE49-F238E27FC236}">
                  <a16:creationId xmlns:a16="http://schemas.microsoft.com/office/drawing/2014/main" id="{31C02DFF-68A4-6C58-B18A-19C01149637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69" y="2123"/>
              <a:ext cx="32" cy="33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3307" name="Oval 3696">
              <a:extLst>
                <a:ext uri="{FF2B5EF4-FFF2-40B4-BE49-F238E27FC236}">
                  <a16:creationId xmlns:a16="http://schemas.microsoft.com/office/drawing/2014/main" id="{1E42591C-CC8E-3519-682D-918A6B9AE91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69" y="2123"/>
              <a:ext cx="32" cy="33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3308" name="Oval 3697">
              <a:extLst>
                <a:ext uri="{FF2B5EF4-FFF2-40B4-BE49-F238E27FC236}">
                  <a16:creationId xmlns:a16="http://schemas.microsoft.com/office/drawing/2014/main" id="{70A0D272-2555-1F18-93D7-DCDA7ADF352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69" y="2123"/>
              <a:ext cx="32" cy="33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3309" name="Oval 3698">
              <a:extLst>
                <a:ext uri="{FF2B5EF4-FFF2-40B4-BE49-F238E27FC236}">
                  <a16:creationId xmlns:a16="http://schemas.microsoft.com/office/drawing/2014/main" id="{20C2E7B8-6335-DB11-C660-CB5833464DB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69" y="2123"/>
              <a:ext cx="32" cy="33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3310" name="Oval 3699">
              <a:extLst>
                <a:ext uri="{FF2B5EF4-FFF2-40B4-BE49-F238E27FC236}">
                  <a16:creationId xmlns:a16="http://schemas.microsoft.com/office/drawing/2014/main" id="{3EF636FD-34BF-5D3B-FA9A-4F35C083C2E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70" y="2123"/>
              <a:ext cx="33" cy="33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3311" name="Oval 3700">
              <a:extLst>
                <a:ext uri="{FF2B5EF4-FFF2-40B4-BE49-F238E27FC236}">
                  <a16:creationId xmlns:a16="http://schemas.microsoft.com/office/drawing/2014/main" id="{ABA4E57E-9BC9-987C-66C6-B7588EE4786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70" y="2123"/>
              <a:ext cx="33" cy="33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3312" name="Oval 3701">
              <a:extLst>
                <a:ext uri="{FF2B5EF4-FFF2-40B4-BE49-F238E27FC236}">
                  <a16:creationId xmlns:a16="http://schemas.microsoft.com/office/drawing/2014/main" id="{CD72B660-23BA-61C3-CD14-90DE14C35C1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70" y="2123"/>
              <a:ext cx="33" cy="33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3313" name="Oval 3702">
              <a:extLst>
                <a:ext uri="{FF2B5EF4-FFF2-40B4-BE49-F238E27FC236}">
                  <a16:creationId xmlns:a16="http://schemas.microsoft.com/office/drawing/2014/main" id="{9AA15DB8-2407-06F5-E49C-CF3CFF49C08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70" y="2123"/>
              <a:ext cx="33" cy="33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3314" name="Oval 3703">
              <a:extLst>
                <a:ext uri="{FF2B5EF4-FFF2-40B4-BE49-F238E27FC236}">
                  <a16:creationId xmlns:a16="http://schemas.microsoft.com/office/drawing/2014/main" id="{2352E7E6-1632-CE74-F82A-54F175A199C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71" y="2123"/>
              <a:ext cx="33" cy="33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3315" name="Oval 3704">
              <a:extLst>
                <a:ext uri="{FF2B5EF4-FFF2-40B4-BE49-F238E27FC236}">
                  <a16:creationId xmlns:a16="http://schemas.microsoft.com/office/drawing/2014/main" id="{11601467-BE91-17C7-AE8B-612B34B0889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71" y="2123"/>
              <a:ext cx="33" cy="33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3316" name="Oval 3705">
              <a:extLst>
                <a:ext uri="{FF2B5EF4-FFF2-40B4-BE49-F238E27FC236}">
                  <a16:creationId xmlns:a16="http://schemas.microsoft.com/office/drawing/2014/main" id="{C854E38D-A1CF-633A-F972-3DAA9AC2B53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71" y="2123"/>
              <a:ext cx="33" cy="33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3317" name="Oval 3706">
              <a:extLst>
                <a:ext uri="{FF2B5EF4-FFF2-40B4-BE49-F238E27FC236}">
                  <a16:creationId xmlns:a16="http://schemas.microsoft.com/office/drawing/2014/main" id="{F682F34E-48FD-7EB6-6ECD-FED6F706B14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71" y="2123"/>
              <a:ext cx="33" cy="33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3318" name="Oval 3707">
              <a:extLst>
                <a:ext uri="{FF2B5EF4-FFF2-40B4-BE49-F238E27FC236}">
                  <a16:creationId xmlns:a16="http://schemas.microsoft.com/office/drawing/2014/main" id="{C846EDC1-4D4B-8A59-1348-C9185DABBB0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71" y="2123"/>
              <a:ext cx="33" cy="33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3319" name="Oval 3708">
              <a:extLst>
                <a:ext uri="{FF2B5EF4-FFF2-40B4-BE49-F238E27FC236}">
                  <a16:creationId xmlns:a16="http://schemas.microsoft.com/office/drawing/2014/main" id="{0F36E335-9A6C-3633-DD89-BEB51D214B2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73" y="2123"/>
              <a:ext cx="32" cy="33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3320" name="Oval 3709">
              <a:extLst>
                <a:ext uri="{FF2B5EF4-FFF2-40B4-BE49-F238E27FC236}">
                  <a16:creationId xmlns:a16="http://schemas.microsoft.com/office/drawing/2014/main" id="{51E68C02-397B-124F-0B4D-4E3E2419CCF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73" y="2123"/>
              <a:ext cx="32" cy="33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3321" name="Oval 3710">
              <a:extLst>
                <a:ext uri="{FF2B5EF4-FFF2-40B4-BE49-F238E27FC236}">
                  <a16:creationId xmlns:a16="http://schemas.microsoft.com/office/drawing/2014/main" id="{CD8D495E-FC64-07BF-1A0D-4B2B52CBE0A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73" y="2123"/>
              <a:ext cx="32" cy="33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3322" name="Oval 3711">
              <a:extLst>
                <a:ext uri="{FF2B5EF4-FFF2-40B4-BE49-F238E27FC236}">
                  <a16:creationId xmlns:a16="http://schemas.microsoft.com/office/drawing/2014/main" id="{305A1C26-E409-A324-1413-446BB610156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73" y="2123"/>
              <a:ext cx="32" cy="33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3323" name="Oval 3712">
              <a:extLst>
                <a:ext uri="{FF2B5EF4-FFF2-40B4-BE49-F238E27FC236}">
                  <a16:creationId xmlns:a16="http://schemas.microsoft.com/office/drawing/2014/main" id="{599FEB2B-26ED-3793-871D-ADE0AD92577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73" y="2123"/>
              <a:ext cx="32" cy="33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3324" name="Oval 3713">
              <a:extLst>
                <a:ext uri="{FF2B5EF4-FFF2-40B4-BE49-F238E27FC236}">
                  <a16:creationId xmlns:a16="http://schemas.microsoft.com/office/drawing/2014/main" id="{77404A4E-F599-1E81-AC04-7B4EAD0B054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74" y="2123"/>
              <a:ext cx="33" cy="33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3325" name="Oval 3714">
              <a:extLst>
                <a:ext uri="{FF2B5EF4-FFF2-40B4-BE49-F238E27FC236}">
                  <a16:creationId xmlns:a16="http://schemas.microsoft.com/office/drawing/2014/main" id="{53AFAD56-3166-7235-1638-30A33CF1EDB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74" y="2123"/>
              <a:ext cx="33" cy="33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3326" name="Oval 3715">
              <a:extLst>
                <a:ext uri="{FF2B5EF4-FFF2-40B4-BE49-F238E27FC236}">
                  <a16:creationId xmlns:a16="http://schemas.microsoft.com/office/drawing/2014/main" id="{D46AEFC5-9B8D-1AA6-F134-14DD702440A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74" y="2123"/>
              <a:ext cx="33" cy="33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3327" name="Oval 3716">
              <a:extLst>
                <a:ext uri="{FF2B5EF4-FFF2-40B4-BE49-F238E27FC236}">
                  <a16:creationId xmlns:a16="http://schemas.microsoft.com/office/drawing/2014/main" id="{55AD4E7F-3143-DDDC-1E0D-8D8ABBCC264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74" y="2123"/>
              <a:ext cx="33" cy="33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3328" name="Oval 3717">
              <a:extLst>
                <a:ext uri="{FF2B5EF4-FFF2-40B4-BE49-F238E27FC236}">
                  <a16:creationId xmlns:a16="http://schemas.microsoft.com/office/drawing/2014/main" id="{66980C69-F01B-0722-8F62-B481AA93E27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74" y="2123"/>
              <a:ext cx="33" cy="33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3329" name="Oval 3718">
              <a:extLst>
                <a:ext uri="{FF2B5EF4-FFF2-40B4-BE49-F238E27FC236}">
                  <a16:creationId xmlns:a16="http://schemas.microsoft.com/office/drawing/2014/main" id="{A9C64B72-036A-59B8-E6AF-E2A1779D7B1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75" y="2123"/>
              <a:ext cx="33" cy="33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3330" name="Oval 3719">
              <a:extLst>
                <a:ext uri="{FF2B5EF4-FFF2-40B4-BE49-F238E27FC236}">
                  <a16:creationId xmlns:a16="http://schemas.microsoft.com/office/drawing/2014/main" id="{32F52D93-DB08-9EE2-E033-185DB192467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75" y="2123"/>
              <a:ext cx="33" cy="33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3331" name="Oval 3720">
              <a:extLst>
                <a:ext uri="{FF2B5EF4-FFF2-40B4-BE49-F238E27FC236}">
                  <a16:creationId xmlns:a16="http://schemas.microsoft.com/office/drawing/2014/main" id="{405C965E-58BD-867E-33F0-33069465F1E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75" y="2123"/>
              <a:ext cx="33" cy="33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3332" name="Oval 3721">
              <a:extLst>
                <a:ext uri="{FF2B5EF4-FFF2-40B4-BE49-F238E27FC236}">
                  <a16:creationId xmlns:a16="http://schemas.microsoft.com/office/drawing/2014/main" id="{4149FAE7-F9D8-8EAB-247A-C2054FFFF18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75" y="2123"/>
              <a:ext cx="33" cy="33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3333" name="Oval 3722">
              <a:extLst>
                <a:ext uri="{FF2B5EF4-FFF2-40B4-BE49-F238E27FC236}">
                  <a16:creationId xmlns:a16="http://schemas.microsoft.com/office/drawing/2014/main" id="{AD9A4B53-501E-7BB2-A4EA-4A57AE5C4EE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75" y="2123"/>
              <a:ext cx="33" cy="33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3334" name="Oval 3723">
              <a:extLst>
                <a:ext uri="{FF2B5EF4-FFF2-40B4-BE49-F238E27FC236}">
                  <a16:creationId xmlns:a16="http://schemas.microsoft.com/office/drawing/2014/main" id="{5B449FF2-B5EE-470D-AF0B-7B9761C938B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77" y="2122"/>
              <a:ext cx="32" cy="33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3335" name="Oval 3724">
              <a:extLst>
                <a:ext uri="{FF2B5EF4-FFF2-40B4-BE49-F238E27FC236}">
                  <a16:creationId xmlns:a16="http://schemas.microsoft.com/office/drawing/2014/main" id="{D3725E1E-49CF-260C-9061-F9D7C63BCA0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77" y="2122"/>
              <a:ext cx="32" cy="33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3336" name="Oval 3725">
              <a:extLst>
                <a:ext uri="{FF2B5EF4-FFF2-40B4-BE49-F238E27FC236}">
                  <a16:creationId xmlns:a16="http://schemas.microsoft.com/office/drawing/2014/main" id="{FD136E47-D0CB-7AFE-D8A9-1A31FDC9F31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77" y="2122"/>
              <a:ext cx="32" cy="33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3337" name="Oval 3726">
              <a:extLst>
                <a:ext uri="{FF2B5EF4-FFF2-40B4-BE49-F238E27FC236}">
                  <a16:creationId xmlns:a16="http://schemas.microsoft.com/office/drawing/2014/main" id="{0F764B1F-A01B-7FE7-D3E3-0DD5699405D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77" y="2122"/>
              <a:ext cx="32" cy="33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3338" name="Oval 3727">
              <a:extLst>
                <a:ext uri="{FF2B5EF4-FFF2-40B4-BE49-F238E27FC236}">
                  <a16:creationId xmlns:a16="http://schemas.microsoft.com/office/drawing/2014/main" id="{0B07540E-3044-5A3D-79DD-15159758D92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77" y="2122"/>
              <a:ext cx="32" cy="33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3339" name="Oval 3728">
              <a:extLst>
                <a:ext uri="{FF2B5EF4-FFF2-40B4-BE49-F238E27FC236}">
                  <a16:creationId xmlns:a16="http://schemas.microsoft.com/office/drawing/2014/main" id="{09382752-372E-41D1-1CF2-E0D5C822DDC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78" y="2122"/>
              <a:ext cx="32" cy="33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3340" name="Oval 3729">
              <a:extLst>
                <a:ext uri="{FF2B5EF4-FFF2-40B4-BE49-F238E27FC236}">
                  <a16:creationId xmlns:a16="http://schemas.microsoft.com/office/drawing/2014/main" id="{C7B20E20-6C30-AB3F-C0CA-D0DB217D97B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78" y="2122"/>
              <a:ext cx="32" cy="33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3341" name="Oval 3730">
              <a:extLst>
                <a:ext uri="{FF2B5EF4-FFF2-40B4-BE49-F238E27FC236}">
                  <a16:creationId xmlns:a16="http://schemas.microsoft.com/office/drawing/2014/main" id="{35250824-7707-0220-AB99-C99508FFB61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78" y="2122"/>
              <a:ext cx="32" cy="33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3342" name="Oval 3731">
              <a:extLst>
                <a:ext uri="{FF2B5EF4-FFF2-40B4-BE49-F238E27FC236}">
                  <a16:creationId xmlns:a16="http://schemas.microsoft.com/office/drawing/2014/main" id="{A22A396A-0A2D-69B9-46A0-1CB6FB7FB84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78" y="2122"/>
              <a:ext cx="32" cy="33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3343" name="Oval 3732">
              <a:extLst>
                <a:ext uri="{FF2B5EF4-FFF2-40B4-BE49-F238E27FC236}">
                  <a16:creationId xmlns:a16="http://schemas.microsoft.com/office/drawing/2014/main" id="{50C69A0B-42D9-17FD-A66C-B6C33F2500A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79" y="2122"/>
              <a:ext cx="33" cy="33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3344" name="Oval 3733">
              <a:extLst>
                <a:ext uri="{FF2B5EF4-FFF2-40B4-BE49-F238E27FC236}">
                  <a16:creationId xmlns:a16="http://schemas.microsoft.com/office/drawing/2014/main" id="{8F3E778F-4B48-69B2-B9B3-67E13B9E874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79" y="2122"/>
              <a:ext cx="33" cy="33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3345" name="Oval 3734">
              <a:extLst>
                <a:ext uri="{FF2B5EF4-FFF2-40B4-BE49-F238E27FC236}">
                  <a16:creationId xmlns:a16="http://schemas.microsoft.com/office/drawing/2014/main" id="{B51B5B42-C982-08FF-EB8A-23D93B1A317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79" y="2122"/>
              <a:ext cx="33" cy="33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3346" name="Oval 3735">
              <a:extLst>
                <a:ext uri="{FF2B5EF4-FFF2-40B4-BE49-F238E27FC236}">
                  <a16:creationId xmlns:a16="http://schemas.microsoft.com/office/drawing/2014/main" id="{96E052D6-655D-BE05-CCD9-F6CB7CD7EA0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79" y="2122"/>
              <a:ext cx="33" cy="33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3347" name="Oval 3736">
              <a:extLst>
                <a:ext uri="{FF2B5EF4-FFF2-40B4-BE49-F238E27FC236}">
                  <a16:creationId xmlns:a16="http://schemas.microsoft.com/office/drawing/2014/main" id="{75357DE5-7881-1AC5-33E0-A554823901E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79" y="2122"/>
              <a:ext cx="33" cy="33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3348" name="Oval 3737">
              <a:extLst>
                <a:ext uri="{FF2B5EF4-FFF2-40B4-BE49-F238E27FC236}">
                  <a16:creationId xmlns:a16="http://schemas.microsoft.com/office/drawing/2014/main" id="{F689AEF5-E312-3DBA-B63A-76FC80A6461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81" y="2122"/>
              <a:ext cx="32" cy="33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3349" name="Oval 3738">
              <a:extLst>
                <a:ext uri="{FF2B5EF4-FFF2-40B4-BE49-F238E27FC236}">
                  <a16:creationId xmlns:a16="http://schemas.microsoft.com/office/drawing/2014/main" id="{8986F0E2-00CB-0359-5F2D-23E17ACF968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81" y="2122"/>
              <a:ext cx="32" cy="33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3350" name="Oval 3739">
              <a:extLst>
                <a:ext uri="{FF2B5EF4-FFF2-40B4-BE49-F238E27FC236}">
                  <a16:creationId xmlns:a16="http://schemas.microsoft.com/office/drawing/2014/main" id="{8EBF3B37-33CD-A3F8-E013-24AE989494D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81" y="2122"/>
              <a:ext cx="32" cy="33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3351" name="Oval 3740">
              <a:extLst>
                <a:ext uri="{FF2B5EF4-FFF2-40B4-BE49-F238E27FC236}">
                  <a16:creationId xmlns:a16="http://schemas.microsoft.com/office/drawing/2014/main" id="{B496B834-8EDE-3CA3-AFF5-947A99B949D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81" y="2122"/>
              <a:ext cx="32" cy="33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3352" name="Oval 3741">
              <a:extLst>
                <a:ext uri="{FF2B5EF4-FFF2-40B4-BE49-F238E27FC236}">
                  <a16:creationId xmlns:a16="http://schemas.microsoft.com/office/drawing/2014/main" id="{6CED13C9-4F1D-FABC-029C-91CF673867A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81" y="2122"/>
              <a:ext cx="32" cy="33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3353" name="Oval 3742">
              <a:extLst>
                <a:ext uri="{FF2B5EF4-FFF2-40B4-BE49-F238E27FC236}">
                  <a16:creationId xmlns:a16="http://schemas.microsoft.com/office/drawing/2014/main" id="{76981D07-0F5A-E6D2-139A-8AB4086F1E8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82" y="2122"/>
              <a:ext cx="32" cy="33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3354" name="Oval 3743">
              <a:extLst>
                <a:ext uri="{FF2B5EF4-FFF2-40B4-BE49-F238E27FC236}">
                  <a16:creationId xmlns:a16="http://schemas.microsoft.com/office/drawing/2014/main" id="{0DDB0EFA-82FB-31D2-F02F-46612CC3841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82" y="2122"/>
              <a:ext cx="32" cy="33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3355" name="Oval 3744">
              <a:extLst>
                <a:ext uri="{FF2B5EF4-FFF2-40B4-BE49-F238E27FC236}">
                  <a16:creationId xmlns:a16="http://schemas.microsoft.com/office/drawing/2014/main" id="{3067D358-A949-CFD7-2223-7510C263F42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82" y="2122"/>
              <a:ext cx="32" cy="33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3356" name="Oval 3745">
              <a:extLst>
                <a:ext uri="{FF2B5EF4-FFF2-40B4-BE49-F238E27FC236}">
                  <a16:creationId xmlns:a16="http://schemas.microsoft.com/office/drawing/2014/main" id="{E97A2761-FDB8-372B-2A13-774BB49DFEA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82" y="2122"/>
              <a:ext cx="32" cy="33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3357" name="Oval 3746">
              <a:extLst>
                <a:ext uri="{FF2B5EF4-FFF2-40B4-BE49-F238E27FC236}">
                  <a16:creationId xmlns:a16="http://schemas.microsoft.com/office/drawing/2014/main" id="{AEDB3A2B-E6FD-DABB-60A0-D964049D350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82" y="2122"/>
              <a:ext cx="32" cy="33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3358" name="Oval 3747">
              <a:extLst>
                <a:ext uri="{FF2B5EF4-FFF2-40B4-BE49-F238E27FC236}">
                  <a16:creationId xmlns:a16="http://schemas.microsoft.com/office/drawing/2014/main" id="{23A4FA28-5C7A-C625-D555-C00F61483BA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83" y="2122"/>
              <a:ext cx="33" cy="33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3359" name="Oval 3748">
              <a:extLst>
                <a:ext uri="{FF2B5EF4-FFF2-40B4-BE49-F238E27FC236}">
                  <a16:creationId xmlns:a16="http://schemas.microsoft.com/office/drawing/2014/main" id="{E2FC3656-281F-A8E3-8460-F4BE546F7F5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83" y="2122"/>
              <a:ext cx="33" cy="33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3360" name="Oval 3749">
              <a:extLst>
                <a:ext uri="{FF2B5EF4-FFF2-40B4-BE49-F238E27FC236}">
                  <a16:creationId xmlns:a16="http://schemas.microsoft.com/office/drawing/2014/main" id="{8CD434B9-ACDC-9E59-FD2E-7F9D5B29F6D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83" y="2122"/>
              <a:ext cx="33" cy="33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3361" name="Oval 3750">
              <a:extLst>
                <a:ext uri="{FF2B5EF4-FFF2-40B4-BE49-F238E27FC236}">
                  <a16:creationId xmlns:a16="http://schemas.microsoft.com/office/drawing/2014/main" id="{C55F7FF0-DB67-AE90-71DB-5A37C4A82CF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83" y="2122"/>
              <a:ext cx="33" cy="33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3362" name="Oval 3751">
              <a:extLst>
                <a:ext uri="{FF2B5EF4-FFF2-40B4-BE49-F238E27FC236}">
                  <a16:creationId xmlns:a16="http://schemas.microsoft.com/office/drawing/2014/main" id="{BA246567-2E74-3B50-18B7-5A9756E3A37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83" y="2122"/>
              <a:ext cx="33" cy="33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3363" name="Oval 3752">
              <a:extLst>
                <a:ext uri="{FF2B5EF4-FFF2-40B4-BE49-F238E27FC236}">
                  <a16:creationId xmlns:a16="http://schemas.microsoft.com/office/drawing/2014/main" id="{0FB0B7AC-1012-D2E8-629B-D03E3BCA3B2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84" y="2122"/>
              <a:ext cx="33" cy="33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3364" name="Oval 3753">
              <a:extLst>
                <a:ext uri="{FF2B5EF4-FFF2-40B4-BE49-F238E27FC236}">
                  <a16:creationId xmlns:a16="http://schemas.microsoft.com/office/drawing/2014/main" id="{67FB0825-16F0-B7B6-3C82-D98398C7037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84" y="2121"/>
              <a:ext cx="33" cy="32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3365" name="Oval 3754">
              <a:extLst>
                <a:ext uri="{FF2B5EF4-FFF2-40B4-BE49-F238E27FC236}">
                  <a16:creationId xmlns:a16="http://schemas.microsoft.com/office/drawing/2014/main" id="{3BBB5A6C-A605-5450-7D28-F979385E70C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84" y="2121"/>
              <a:ext cx="33" cy="32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3366" name="Oval 3755">
              <a:extLst>
                <a:ext uri="{FF2B5EF4-FFF2-40B4-BE49-F238E27FC236}">
                  <a16:creationId xmlns:a16="http://schemas.microsoft.com/office/drawing/2014/main" id="{35740837-37C6-7D6B-7C03-4DE7859CF04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84" y="2121"/>
              <a:ext cx="33" cy="32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3367" name="Oval 3756">
              <a:extLst>
                <a:ext uri="{FF2B5EF4-FFF2-40B4-BE49-F238E27FC236}">
                  <a16:creationId xmlns:a16="http://schemas.microsoft.com/office/drawing/2014/main" id="{9C9D7367-8E98-8BEE-7FBF-308767A5739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84" y="2121"/>
              <a:ext cx="33" cy="32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3368" name="Oval 3757">
              <a:extLst>
                <a:ext uri="{FF2B5EF4-FFF2-40B4-BE49-F238E27FC236}">
                  <a16:creationId xmlns:a16="http://schemas.microsoft.com/office/drawing/2014/main" id="{F884B673-E56C-7F1C-A59D-A16FE09A1E2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86" y="2121"/>
              <a:ext cx="32" cy="32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3369" name="Oval 3758">
              <a:extLst>
                <a:ext uri="{FF2B5EF4-FFF2-40B4-BE49-F238E27FC236}">
                  <a16:creationId xmlns:a16="http://schemas.microsoft.com/office/drawing/2014/main" id="{7EE24852-DDF1-165B-A319-8C233803086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86" y="2121"/>
              <a:ext cx="32" cy="32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3370" name="Oval 3759">
              <a:extLst>
                <a:ext uri="{FF2B5EF4-FFF2-40B4-BE49-F238E27FC236}">
                  <a16:creationId xmlns:a16="http://schemas.microsoft.com/office/drawing/2014/main" id="{E8B4F241-5CC0-2920-8640-9320A64EFEC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86" y="2121"/>
              <a:ext cx="32" cy="32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3371" name="Oval 3760">
              <a:extLst>
                <a:ext uri="{FF2B5EF4-FFF2-40B4-BE49-F238E27FC236}">
                  <a16:creationId xmlns:a16="http://schemas.microsoft.com/office/drawing/2014/main" id="{AB18F139-3271-4D29-5507-E28CE22B3AC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86" y="2121"/>
              <a:ext cx="32" cy="32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3372" name="Oval 3761">
              <a:extLst>
                <a:ext uri="{FF2B5EF4-FFF2-40B4-BE49-F238E27FC236}">
                  <a16:creationId xmlns:a16="http://schemas.microsoft.com/office/drawing/2014/main" id="{81FDD267-15B8-6743-DD76-BE6B6521F85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86" y="2121"/>
              <a:ext cx="32" cy="32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3373" name="Oval 3762">
              <a:extLst>
                <a:ext uri="{FF2B5EF4-FFF2-40B4-BE49-F238E27FC236}">
                  <a16:creationId xmlns:a16="http://schemas.microsoft.com/office/drawing/2014/main" id="{98461834-2BDD-64B0-E55B-ACF96B8724E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87" y="2121"/>
              <a:ext cx="33" cy="32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3374" name="Oval 3763">
              <a:extLst>
                <a:ext uri="{FF2B5EF4-FFF2-40B4-BE49-F238E27FC236}">
                  <a16:creationId xmlns:a16="http://schemas.microsoft.com/office/drawing/2014/main" id="{E3D6CEB2-D7F7-415E-DB52-B4691E43E55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87" y="2121"/>
              <a:ext cx="33" cy="32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3375" name="Oval 3764">
              <a:extLst>
                <a:ext uri="{FF2B5EF4-FFF2-40B4-BE49-F238E27FC236}">
                  <a16:creationId xmlns:a16="http://schemas.microsoft.com/office/drawing/2014/main" id="{BA98CB98-4BEC-8538-A535-4BA6522BC65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87" y="2121"/>
              <a:ext cx="33" cy="32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3376" name="Oval 3765">
              <a:extLst>
                <a:ext uri="{FF2B5EF4-FFF2-40B4-BE49-F238E27FC236}">
                  <a16:creationId xmlns:a16="http://schemas.microsoft.com/office/drawing/2014/main" id="{7A6E688D-9FC7-EA6E-3F46-82F29E295FE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87" y="2121"/>
              <a:ext cx="33" cy="32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3377" name="Oval 3766">
              <a:extLst>
                <a:ext uri="{FF2B5EF4-FFF2-40B4-BE49-F238E27FC236}">
                  <a16:creationId xmlns:a16="http://schemas.microsoft.com/office/drawing/2014/main" id="{F9F95B89-8671-B00A-FCC8-7EB1E79B9A0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88" y="2121"/>
              <a:ext cx="33" cy="32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3378" name="Oval 3767">
              <a:extLst>
                <a:ext uri="{FF2B5EF4-FFF2-40B4-BE49-F238E27FC236}">
                  <a16:creationId xmlns:a16="http://schemas.microsoft.com/office/drawing/2014/main" id="{333EB1D1-F477-86FB-022E-E99A1835CDA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88" y="2121"/>
              <a:ext cx="33" cy="32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3379" name="Oval 3768">
              <a:extLst>
                <a:ext uri="{FF2B5EF4-FFF2-40B4-BE49-F238E27FC236}">
                  <a16:creationId xmlns:a16="http://schemas.microsoft.com/office/drawing/2014/main" id="{9EA9B5E6-5044-4799-1C1E-5C4B1D07803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88" y="2121"/>
              <a:ext cx="33" cy="32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3380" name="Oval 3769">
              <a:extLst>
                <a:ext uri="{FF2B5EF4-FFF2-40B4-BE49-F238E27FC236}">
                  <a16:creationId xmlns:a16="http://schemas.microsoft.com/office/drawing/2014/main" id="{91712FE7-54FC-4BDA-FCFC-7A59D60DB58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88" y="2121"/>
              <a:ext cx="33" cy="32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3381" name="Oval 3770">
              <a:extLst>
                <a:ext uri="{FF2B5EF4-FFF2-40B4-BE49-F238E27FC236}">
                  <a16:creationId xmlns:a16="http://schemas.microsoft.com/office/drawing/2014/main" id="{4992FB90-8696-CBC8-1D7E-1527F0AE432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88" y="2121"/>
              <a:ext cx="33" cy="32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3382" name="Oval 3771">
              <a:extLst>
                <a:ext uri="{FF2B5EF4-FFF2-40B4-BE49-F238E27FC236}">
                  <a16:creationId xmlns:a16="http://schemas.microsoft.com/office/drawing/2014/main" id="{1F325D24-877C-1242-D1A1-ADCB15F5451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90" y="2121"/>
              <a:ext cx="32" cy="32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3383" name="Oval 3772">
              <a:extLst>
                <a:ext uri="{FF2B5EF4-FFF2-40B4-BE49-F238E27FC236}">
                  <a16:creationId xmlns:a16="http://schemas.microsoft.com/office/drawing/2014/main" id="{DD705049-50C4-51B8-3A25-2E8B49E6449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90" y="2121"/>
              <a:ext cx="32" cy="32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3384" name="Oval 3773">
              <a:extLst>
                <a:ext uri="{FF2B5EF4-FFF2-40B4-BE49-F238E27FC236}">
                  <a16:creationId xmlns:a16="http://schemas.microsoft.com/office/drawing/2014/main" id="{C62C2AE8-B680-B5B9-CF3C-15826921F7D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90" y="2121"/>
              <a:ext cx="32" cy="32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3385" name="Oval 3774">
              <a:extLst>
                <a:ext uri="{FF2B5EF4-FFF2-40B4-BE49-F238E27FC236}">
                  <a16:creationId xmlns:a16="http://schemas.microsoft.com/office/drawing/2014/main" id="{5F85B65C-3357-52F3-72AC-637366AE70C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90" y="2121"/>
              <a:ext cx="32" cy="32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3386" name="Oval 3775">
              <a:extLst>
                <a:ext uri="{FF2B5EF4-FFF2-40B4-BE49-F238E27FC236}">
                  <a16:creationId xmlns:a16="http://schemas.microsoft.com/office/drawing/2014/main" id="{DB46B07E-CFD4-CBAD-B4CD-FEB72744208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90" y="2121"/>
              <a:ext cx="32" cy="32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3387" name="Oval 3776">
              <a:extLst>
                <a:ext uri="{FF2B5EF4-FFF2-40B4-BE49-F238E27FC236}">
                  <a16:creationId xmlns:a16="http://schemas.microsoft.com/office/drawing/2014/main" id="{65B1B0F6-A7E1-1E26-F3AE-2816E7CAF60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91" y="2121"/>
              <a:ext cx="32" cy="32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3388" name="Oval 3777">
              <a:extLst>
                <a:ext uri="{FF2B5EF4-FFF2-40B4-BE49-F238E27FC236}">
                  <a16:creationId xmlns:a16="http://schemas.microsoft.com/office/drawing/2014/main" id="{DE26A151-4EDB-EFB9-E147-B4099D26F1A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91" y="2121"/>
              <a:ext cx="32" cy="32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3389" name="Oval 3778">
              <a:extLst>
                <a:ext uri="{FF2B5EF4-FFF2-40B4-BE49-F238E27FC236}">
                  <a16:creationId xmlns:a16="http://schemas.microsoft.com/office/drawing/2014/main" id="{4719B309-A615-BEE9-3A23-8D1A1912863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91" y="2121"/>
              <a:ext cx="32" cy="32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3390" name="Oval 3779">
              <a:extLst>
                <a:ext uri="{FF2B5EF4-FFF2-40B4-BE49-F238E27FC236}">
                  <a16:creationId xmlns:a16="http://schemas.microsoft.com/office/drawing/2014/main" id="{612F5C00-F2AB-80A8-2065-B1F44DE3526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91" y="2121"/>
              <a:ext cx="32" cy="32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3391" name="Oval 3780">
              <a:extLst>
                <a:ext uri="{FF2B5EF4-FFF2-40B4-BE49-F238E27FC236}">
                  <a16:creationId xmlns:a16="http://schemas.microsoft.com/office/drawing/2014/main" id="{3473E8DC-F91F-09A9-9CD9-DCAE82DBA78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91" y="2121"/>
              <a:ext cx="32" cy="32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3392" name="Oval 3781">
              <a:extLst>
                <a:ext uri="{FF2B5EF4-FFF2-40B4-BE49-F238E27FC236}">
                  <a16:creationId xmlns:a16="http://schemas.microsoft.com/office/drawing/2014/main" id="{CF20EC8C-E682-60D1-8E9C-EF7F0921570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92" y="2121"/>
              <a:ext cx="33" cy="32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3393" name="Oval 3782">
              <a:extLst>
                <a:ext uri="{FF2B5EF4-FFF2-40B4-BE49-F238E27FC236}">
                  <a16:creationId xmlns:a16="http://schemas.microsoft.com/office/drawing/2014/main" id="{CE7F54E2-4259-B89B-33C1-D1DBF8294F1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92" y="2121"/>
              <a:ext cx="33" cy="32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3394" name="Oval 3783">
              <a:extLst>
                <a:ext uri="{FF2B5EF4-FFF2-40B4-BE49-F238E27FC236}">
                  <a16:creationId xmlns:a16="http://schemas.microsoft.com/office/drawing/2014/main" id="{ACDD7987-F25C-EEB1-DC53-9D7263F7EB8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92" y="2121"/>
              <a:ext cx="33" cy="32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3395" name="Oval 3784">
              <a:extLst>
                <a:ext uri="{FF2B5EF4-FFF2-40B4-BE49-F238E27FC236}">
                  <a16:creationId xmlns:a16="http://schemas.microsoft.com/office/drawing/2014/main" id="{E141FF3D-955C-4D50-8805-77DBA239C5A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92" y="2121"/>
              <a:ext cx="33" cy="32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3396" name="Oval 3785">
              <a:extLst>
                <a:ext uri="{FF2B5EF4-FFF2-40B4-BE49-F238E27FC236}">
                  <a16:creationId xmlns:a16="http://schemas.microsoft.com/office/drawing/2014/main" id="{89FB27BB-639B-A553-703E-0E60FDDEFF7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92" y="2121"/>
              <a:ext cx="33" cy="32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3397" name="Oval 3786">
              <a:extLst>
                <a:ext uri="{FF2B5EF4-FFF2-40B4-BE49-F238E27FC236}">
                  <a16:creationId xmlns:a16="http://schemas.microsoft.com/office/drawing/2014/main" id="{B70C7B93-29F1-DB4C-DD72-5C41F212A4C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94" y="2121"/>
              <a:ext cx="32" cy="32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3398" name="Oval 3787">
              <a:extLst>
                <a:ext uri="{FF2B5EF4-FFF2-40B4-BE49-F238E27FC236}">
                  <a16:creationId xmlns:a16="http://schemas.microsoft.com/office/drawing/2014/main" id="{9EF8C61F-E493-7085-9530-8A5D189C51C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94" y="2121"/>
              <a:ext cx="32" cy="32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3399" name="Oval 3788">
              <a:extLst>
                <a:ext uri="{FF2B5EF4-FFF2-40B4-BE49-F238E27FC236}">
                  <a16:creationId xmlns:a16="http://schemas.microsoft.com/office/drawing/2014/main" id="{97C61133-4A6C-AD13-3F33-2FD576DBDE2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94" y="2119"/>
              <a:ext cx="32" cy="33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3400" name="Oval 3789">
              <a:extLst>
                <a:ext uri="{FF2B5EF4-FFF2-40B4-BE49-F238E27FC236}">
                  <a16:creationId xmlns:a16="http://schemas.microsoft.com/office/drawing/2014/main" id="{4BEAE870-9118-399E-9650-7732756582B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94" y="2119"/>
              <a:ext cx="32" cy="33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3401" name="Oval 3790">
              <a:extLst>
                <a:ext uri="{FF2B5EF4-FFF2-40B4-BE49-F238E27FC236}">
                  <a16:creationId xmlns:a16="http://schemas.microsoft.com/office/drawing/2014/main" id="{5E3B3379-C14A-4AD2-C6FF-F944A0359D5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94" y="2119"/>
              <a:ext cx="32" cy="33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3402" name="Oval 3791">
              <a:extLst>
                <a:ext uri="{FF2B5EF4-FFF2-40B4-BE49-F238E27FC236}">
                  <a16:creationId xmlns:a16="http://schemas.microsoft.com/office/drawing/2014/main" id="{4E93E955-0438-DD2B-63F5-F605C0F6095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95" y="2119"/>
              <a:ext cx="32" cy="33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3403" name="Oval 3792">
              <a:extLst>
                <a:ext uri="{FF2B5EF4-FFF2-40B4-BE49-F238E27FC236}">
                  <a16:creationId xmlns:a16="http://schemas.microsoft.com/office/drawing/2014/main" id="{5C526365-6C2D-7995-74A4-3228ED8B0F6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95" y="2119"/>
              <a:ext cx="32" cy="33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3404" name="Oval 3793">
              <a:extLst>
                <a:ext uri="{FF2B5EF4-FFF2-40B4-BE49-F238E27FC236}">
                  <a16:creationId xmlns:a16="http://schemas.microsoft.com/office/drawing/2014/main" id="{2E43CD12-8B37-4565-10BE-0F4E27766E7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95" y="2119"/>
              <a:ext cx="32" cy="33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3405" name="Oval 3794">
              <a:extLst>
                <a:ext uri="{FF2B5EF4-FFF2-40B4-BE49-F238E27FC236}">
                  <a16:creationId xmlns:a16="http://schemas.microsoft.com/office/drawing/2014/main" id="{CC0A66BE-363A-B761-5872-83B6ED5A350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95" y="2119"/>
              <a:ext cx="32" cy="33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3406" name="Oval 3795">
              <a:extLst>
                <a:ext uri="{FF2B5EF4-FFF2-40B4-BE49-F238E27FC236}">
                  <a16:creationId xmlns:a16="http://schemas.microsoft.com/office/drawing/2014/main" id="{8A4C798D-ABE0-99F0-B0D7-06E720FBC45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96" y="2119"/>
              <a:ext cx="33" cy="33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3407" name="Oval 3796">
              <a:extLst>
                <a:ext uri="{FF2B5EF4-FFF2-40B4-BE49-F238E27FC236}">
                  <a16:creationId xmlns:a16="http://schemas.microsoft.com/office/drawing/2014/main" id="{0C954A62-30EF-DD75-D8BD-B54A67FD13C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96" y="2119"/>
              <a:ext cx="33" cy="33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3408" name="Oval 3797">
              <a:extLst>
                <a:ext uri="{FF2B5EF4-FFF2-40B4-BE49-F238E27FC236}">
                  <a16:creationId xmlns:a16="http://schemas.microsoft.com/office/drawing/2014/main" id="{AB6D4A6C-ECAF-5614-6F98-3555B299DD0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96" y="2119"/>
              <a:ext cx="33" cy="33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3409" name="Oval 3798">
              <a:extLst>
                <a:ext uri="{FF2B5EF4-FFF2-40B4-BE49-F238E27FC236}">
                  <a16:creationId xmlns:a16="http://schemas.microsoft.com/office/drawing/2014/main" id="{1173C13D-B613-9405-5E35-B5C56E78EBC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96" y="2119"/>
              <a:ext cx="33" cy="33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3410" name="Oval 3799">
              <a:extLst>
                <a:ext uri="{FF2B5EF4-FFF2-40B4-BE49-F238E27FC236}">
                  <a16:creationId xmlns:a16="http://schemas.microsoft.com/office/drawing/2014/main" id="{3F36AE3B-1EDE-C5AC-A912-CEDCD729DE5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96" y="2119"/>
              <a:ext cx="33" cy="33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3411" name="Oval 3800">
              <a:extLst>
                <a:ext uri="{FF2B5EF4-FFF2-40B4-BE49-F238E27FC236}">
                  <a16:creationId xmlns:a16="http://schemas.microsoft.com/office/drawing/2014/main" id="{6491CA89-BD27-9169-8B7A-C8F677C8293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97" y="2119"/>
              <a:ext cx="33" cy="33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3412" name="Oval 3801">
              <a:extLst>
                <a:ext uri="{FF2B5EF4-FFF2-40B4-BE49-F238E27FC236}">
                  <a16:creationId xmlns:a16="http://schemas.microsoft.com/office/drawing/2014/main" id="{94468F2B-E054-81DA-A93E-8F64DA0175F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97" y="2119"/>
              <a:ext cx="33" cy="33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3413" name="Oval 3802">
              <a:extLst>
                <a:ext uri="{FF2B5EF4-FFF2-40B4-BE49-F238E27FC236}">
                  <a16:creationId xmlns:a16="http://schemas.microsoft.com/office/drawing/2014/main" id="{9178B817-25F3-9A44-C7DB-BF2FF5DBA0D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97" y="2119"/>
              <a:ext cx="33" cy="33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3414" name="Oval 3803">
              <a:extLst>
                <a:ext uri="{FF2B5EF4-FFF2-40B4-BE49-F238E27FC236}">
                  <a16:creationId xmlns:a16="http://schemas.microsoft.com/office/drawing/2014/main" id="{28A86720-4A58-39FB-9F5C-386C5DAA5C1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97" y="2119"/>
              <a:ext cx="33" cy="33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3415" name="Oval 3804">
              <a:extLst>
                <a:ext uri="{FF2B5EF4-FFF2-40B4-BE49-F238E27FC236}">
                  <a16:creationId xmlns:a16="http://schemas.microsoft.com/office/drawing/2014/main" id="{59913116-D11C-436D-A1CB-7462E1EEA0F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97" y="2119"/>
              <a:ext cx="33" cy="33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3416" name="Oval 3805">
              <a:extLst>
                <a:ext uri="{FF2B5EF4-FFF2-40B4-BE49-F238E27FC236}">
                  <a16:creationId xmlns:a16="http://schemas.microsoft.com/office/drawing/2014/main" id="{47DC1892-DC54-1768-CD34-0DD65CEDA11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99" y="2119"/>
              <a:ext cx="32" cy="33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3417" name="Oval 3806">
              <a:extLst>
                <a:ext uri="{FF2B5EF4-FFF2-40B4-BE49-F238E27FC236}">
                  <a16:creationId xmlns:a16="http://schemas.microsoft.com/office/drawing/2014/main" id="{575CEE64-C2AB-24C5-DB6B-1DB6CE6B2D1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99" y="2119"/>
              <a:ext cx="32" cy="33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3418" name="Oval 3807">
              <a:extLst>
                <a:ext uri="{FF2B5EF4-FFF2-40B4-BE49-F238E27FC236}">
                  <a16:creationId xmlns:a16="http://schemas.microsoft.com/office/drawing/2014/main" id="{1B2163FD-BA00-6284-87E7-84D967C363A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99" y="2119"/>
              <a:ext cx="32" cy="33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3419" name="Oval 3808">
              <a:extLst>
                <a:ext uri="{FF2B5EF4-FFF2-40B4-BE49-F238E27FC236}">
                  <a16:creationId xmlns:a16="http://schemas.microsoft.com/office/drawing/2014/main" id="{5952DF8D-48D6-8A83-F5D6-CD86E9CA6E9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99" y="2119"/>
              <a:ext cx="32" cy="33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3420" name="Oval 3809">
              <a:extLst>
                <a:ext uri="{FF2B5EF4-FFF2-40B4-BE49-F238E27FC236}">
                  <a16:creationId xmlns:a16="http://schemas.microsoft.com/office/drawing/2014/main" id="{E3AA4C0F-09FF-5D32-804B-96E2D97A1C5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99" y="2119"/>
              <a:ext cx="32" cy="33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3421" name="Oval 3810">
              <a:extLst>
                <a:ext uri="{FF2B5EF4-FFF2-40B4-BE49-F238E27FC236}">
                  <a16:creationId xmlns:a16="http://schemas.microsoft.com/office/drawing/2014/main" id="{89B62433-2AC9-615A-D18A-33A4950ABDB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00" y="2119"/>
              <a:ext cx="33" cy="33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3422" name="Oval 3811">
              <a:extLst>
                <a:ext uri="{FF2B5EF4-FFF2-40B4-BE49-F238E27FC236}">
                  <a16:creationId xmlns:a16="http://schemas.microsoft.com/office/drawing/2014/main" id="{125038B7-6B74-7DA2-7E32-1DADD3514D0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00" y="2119"/>
              <a:ext cx="33" cy="33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3423" name="Oval 3812">
              <a:extLst>
                <a:ext uri="{FF2B5EF4-FFF2-40B4-BE49-F238E27FC236}">
                  <a16:creationId xmlns:a16="http://schemas.microsoft.com/office/drawing/2014/main" id="{0708DEB4-9DEA-9A99-7B14-D87092544FA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00" y="2119"/>
              <a:ext cx="33" cy="33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3424" name="Oval 3813">
              <a:extLst>
                <a:ext uri="{FF2B5EF4-FFF2-40B4-BE49-F238E27FC236}">
                  <a16:creationId xmlns:a16="http://schemas.microsoft.com/office/drawing/2014/main" id="{F7E0BC00-8170-4568-A7FA-FD3A1A2E73D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00" y="2119"/>
              <a:ext cx="33" cy="33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3425" name="Oval 3814">
              <a:extLst>
                <a:ext uri="{FF2B5EF4-FFF2-40B4-BE49-F238E27FC236}">
                  <a16:creationId xmlns:a16="http://schemas.microsoft.com/office/drawing/2014/main" id="{1DE88913-C8E1-B159-E13F-652D3154B8B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00" y="2119"/>
              <a:ext cx="33" cy="33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3426" name="Oval 3815">
              <a:extLst>
                <a:ext uri="{FF2B5EF4-FFF2-40B4-BE49-F238E27FC236}">
                  <a16:creationId xmlns:a16="http://schemas.microsoft.com/office/drawing/2014/main" id="{1758762F-9F47-D4C7-A502-141AC583CF7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01" y="2119"/>
              <a:ext cx="33" cy="33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3427" name="Oval 3816">
              <a:extLst>
                <a:ext uri="{FF2B5EF4-FFF2-40B4-BE49-F238E27FC236}">
                  <a16:creationId xmlns:a16="http://schemas.microsoft.com/office/drawing/2014/main" id="{8734E052-7AE0-D878-7C16-9724B445D3F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01" y="2119"/>
              <a:ext cx="33" cy="33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3428" name="Oval 3817">
              <a:extLst>
                <a:ext uri="{FF2B5EF4-FFF2-40B4-BE49-F238E27FC236}">
                  <a16:creationId xmlns:a16="http://schemas.microsoft.com/office/drawing/2014/main" id="{4519329B-2B57-F358-716A-3C65F862189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01" y="2119"/>
              <a:ext cx="33" cy="33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3429" name="Oval 3818">
              <a:extLst>
                <a:ext uri="{FF2B5EF4-FFF2-40B4-BE49-F238E27FC236}">
                  <a16:creationId xmlns:a16="http://schemas.microsoft.com/office/drawing/2014/main" id="{D53378E7-1FF3-3124-7384-31B22D61579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01" y="2119"/>
              <a:ext cx="33" cy="33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3430" name="Oval 3819">
              <a:extLst>
                <a:ext uri="{FF2B5EF4-FFF2-40B4-BE49-F238E27FC236}">
                  <a16:creationId xmlns:a16="http://schemas.microsoft.com/office/drawing/2014/main" id="{1836DDE8-CC0D-FF06-F200-A7C1AE2B7C3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03" y="2119"/>
              <a:ext cx="32" cy="33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3431" name="Oval 3820">
              <a:extLst>
                <a:ext uri="{FF2B5EF4-FFF2-40B4-BE49-F238E27FC236}">
                  <a16:creationId xmlns:a16="http://schemas.microsoft.com/office/drawing/2014/main" id="{5517A538-3329-7D16-F2ED-151CC101DE6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03" y="2119"/>
              <a:ext cx="32" cy="33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3432" name="Oval 3821">
              <a:extLst>
                <a:ext uri="{FF2B5EF4-FFF2-40B4-BE49-F238E27FC236}">
                  <a16:creationId xmlns:a16="http://schemas.microsoft.com/office/drawing/2014/main" id="{9E24DC37-0F7B-D45B-1B6C-29BCC67963B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03" y="2119"/>
              <a:ext cx="32" cy="33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3433" name="Oval 3822">
              <a:extLst>
                <a:ext uri="{FF2B5EF4-FFF2-40B4-BE49-F238E27FC236}">
                  <a16:creationId xmlns:a16="http://schemas.microsoft.com/office/drawing/2014/main" id="{317FC112-A7E0-623A-9377-044EC8F7A99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03" y="2119"/>
              <a:ext cx="32" cy="33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</p:grpSp>
      <p:grpSp>
        <p:nvGrpSpPr>
          <p:cNvPr id="26" name="Group 4024">
            <a:extLst>
              <a:ext uri="{FF2B5EF4-FFF2-40B4-BE49-F238E27FC236}">
                <a16:creationId xmlns:a16="http://schemas.microsoft.com/office/drawing/2014/main" id="{1F282161-95D1-5645-144A-914157AF80CC}"/>
              </a:ext>
            </a:extLst>
          </p:cNvPr>
          <p:cNvGrpSpPr>
            <a:grpSpLocks/>
          </p:cNvGrpSpPr>
          <p:nvPr/>
        </p:nvGrpSpPr>
        <p:grpSpPr bwMode="auto">
          <a:xfrm>
            <a:off x="5878513" y="3352800"/>
            <a:ext cx="138113" cy="63500"/>
            <a:chOff x="3703" y="2112"/>
            <a:chExt cx="87" cy="40"/>
          </a:xfrm>
        </p:grpSpPr>
        <p:sp>
          <p:nvSpPr>
            <p:cNvPr id="3034" name="Oval 3824">
              <a:extLst>
                <a:ext uri="{FF2B5EF4-FFF2-40B4-BE49-F238E27FC236}">
                  <a16:creationId xmlns:a16="http://schemas.microsoft.com/office/drawing/2014/main" id="{15354CEB-9FFF-5AFA-4571-F7F042C6672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03" y="2119"/>
              <a:ext cx="32" cy="33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3035" name="Oval 3825">
              <a:extLst>
                <a:ext uri="{FF2B5EF4-FFF2-40B4-BE49-F238E27FC236}">
                  <a16:creationId xmlns:a16="http://schemas.microsoft.com/office/drawing/2014/main" id="{92A32909-9A93-932C-3562-D7A670DBB17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04" y="2119"/>
              <a:ext cx="32" cy="33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3036" name="Oval 3826">
              <a:extLst>
                <a:ext uri="{FF2B5EF4-FFF2-40B4-BE49-F238E27FC236}">
                  <a16:creationId xmlns:a16="http://schemas.microsoft.com/office/drawing/2014/main" id="{CFDFDE01-9064-1B78-7CE3-9BC36E860CB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04" y="2118"/>
              <a:ext cx="32" cy="33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3037" name="Oval 3827">
              <a:extLst>
                <a:ext uri="{FF2B5EF4-FFF2-40B4-BE49-F238E27FC236}">
                  <a16:creationId xmlns:a16="http://schemas.microsoft.com/office/drawing/2014/main" id="{90DEE548-EA07-7CD9-4B93-49E1D7511E6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04" y="2118"/>
              <a:ext cx="32" cy="33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3038" name="Oval 3828">
              <a:extLst>
                <a:ext uri="{FF2B5EF4-FFF2-40B4-BE49-F238E27FC236}">
                  <a16:creationId xmlns:a16="http://schemas.microsoft.com/office/drawing/2014/main" id="{B515B726-BE46-DB81-AEC1-69C230C4C0C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04" y="2118"/>
              <a:ext cx="32" cy="33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3039" name="Oval 3829">
              <a:extLst>
                <a:ext uri="{FF2B5EF4-FFF2-40B4-BE49-F238E27FC236}">
                  <a16:creationId xmlns:a16="http://schemas.microsoft.com/office/drawing/2014/main" id="{83DCED76-19DA-BD01-CC6C-BDEECBD7C83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04" y="2118"/>
              <a:ext cx="32" cy="33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3040" name="Oval 3830">
              <a:extLst>
                <a:ext uri="{FF2B5EF4-FFF2-40B4-BE49-F238E27FC236}">
                  <a16:creationId xmlns:a16="http://schemas.microsoft.com/office/drawing/2014/main" id="{9F3227E1-F94F-37C8-C819-C21056B32D8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05" y="2118"/>
              <a:ext cx="33" cy="33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3041" name="Oval 3831">
              <a:extLst>
                <a:ext uri="{FF2B5EF4-FFF2-40B4-BE49-F238E27FC236}">
                  <a16:creationId xmlns:a16="http://schemas.microsoft.com/office/drawing/2014/main" id="{AEB56002-F281-A5FF-56DE-790BDAD7077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05" y="2118"/>
              <a:ext cx="33" cy="33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3042" name="Oval 3832">
              <a:extLst>
                <a:ext uri="{FF2B5EF4-FFF2-40B4-BE49-F238E27FC236}">
                  <a16:creationId xmlns:a16="http://schemas.microsoft.com/office/drawing/2014/main" id="{A74A1EA5-D0A0-E6DE-42FE-603368717F8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05" y="2118"/>
              <a:ext cx="33" cy="33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3043" name="Oval 3833">
              <a:extLst>
                <a:ext uri="{FF2B5EF4-FFF2-40B4-BE49-F238E27FC236}">
                  <a16:creationId xmlns:a16="http://schemas.microsoft.com/office/drawing/2014/main" id="{17627292-29C7-7F3D-45C4-0DFCAFE1259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05" y="2118"/>
              <a:ext cx="33" cy="33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3044" name="Oval 3834">
              <a:extLst>
                <a:ext uri="{FF2B5EF4-FFF2-40B4-BE49-F238E27FC236}">
                  <a16:creationId xmlns:a16="http://schemas.microsoft.com/office/drawing/2014/main" id="{46D94F25-08A4-EFBA-7471-0A8E6F80C5B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05" y="2118"/>
              <a:ext cx="33" cy="33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3045" name="Oval 3835">
              <a:extLst>
                <a:ext uri="{FF2B5EF4-FFF2-40B4-BE49-F238E27FC236}">
                  <a16:creationId xmlns:a16="http://schemas.microsoft.com/office/drawing/2014/main" id="{EF8EAD9E-4872-57D6-346B-29E87454589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07" y="2118"/>
              <a:ext cx="32" cy="33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3046" name="Oval 3836">
              <a:extLst>
                <a:ext uri="{FF2B5EF4-FFF2-40B4-BE49-F238E27FC236}">
                  <a16:creationId xmlns:a16="http://schemas.microsoft.com/office/drawing/2014/main" id="{95F0F3C1-BF02-CB66-FD2E-C87000445CD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07" y="2118"/>
              <a:ext cx="32" cy="33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3047" name="Oval 3837">
              <a:extLst>
                <a:ext uri="{FF2B5EF4-FFF2-40B4-BE49-F238E27FC236}">
                  <a16:creationId xmlns:a16="http://schemas.microsoft.com/office/drawing/2014/main" id="{2A24A82F-E1D4-FAEC-FAFA-745F4941A62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07" y="2118"/>
              <a:ext cx="32" cy="33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3048" name="Oval 3838">
              <a:extLst>
                <a:ext uri="{FF2B5EF4-FFF2-40B4-BE49-F238E27FC236}">
                  <a16:creationId xmlns:a16="http://schemas.microsoft.com/office/drawing/2014/main" id="{4EDD7EFD-92D9-BF0D-5718-27D71486DED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07" y="2118"/>
              <a:ext cx="32" cy="33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3049" name="Oval 3839">
              <a:extLst>
                <a:ext uri="{FF2B5EF4-FFF2-40B4-BE49-F238E27FC236}">
                  <a16:creationId xmlns:a16="http://schemas.microsoft.com/office/drawing/2014/main" id="{976CFBC6-7609-A9CC-A81D-96A953A50D4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07" y="2118"/>
              <a:ext cx="32" cy="33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3050" name="Oval 3840">
              <a:extLst>
                <a:ext uri="{FF2B5EF4-FFF2-40B4-BE49-F238E27FC236}">
                  <a16:creationId xmlns:a16="http://schemas.microsoft.com/office/drawing/2014/main" id="{FE3ED9F9-2094-42D5-5137-767EC996830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08" y="2118"/>
              <a:ext cx="32" cy="33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3051" name="Oval 3841">
              <a:extLst>
                <a:ext uri="{FF2B5EF4-FFF2-40B4-BE49-F238E27FC236}">
                  <a16:creationId xmlns:a16="http://schemas.microsoft.com/office/drawing/2014/main" id="{09D4093B-2BDF-E3BB-9994-59DB365A7CA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08" y="2118"/>
              <a:ext cx="32" cy="33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3052" name="Oval 3842">
              <a:extLst>
                <a:ext uri="{FF2B5EF4-FFF2-40B4-BE49-F238E27FC236}">
                  <a16:creationId xmlns:a16="http://schemas.microsoft.com/office/drawing/2014/main" id="{1FBEA6DD-AF2F-9AD6-2F57-2D1E39C6989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08" y="2118"/>
              <a:ext cx="32" cy="33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3053" name="Oval 3843">
              <a:extLst>
                <a:ext uri="{FF2B5EF4-FFF2-40B4-BE49-F238E27FC236}">
                  <a16:creationId xmlns:a16="http://schemas.microsoft.com/office/drawing/2014/main" id="{1F55A09C-890E-46A5-A844-62989D26A32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08" y="2118"/>
              <a:ext cx="32" cy="33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3054" name="Oval 3844">
              <a:extLst>
                <a:ext uri="{FF2B5EF4-FFF2-40B4-BE49-F238E27FC236}">
                  <a16:creationId xmlns:a16="http://schemas.microsoft.com/office/drawing/2014/main" id="{5021B470-B927-D183-D3AC-2366B436E99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08" y="2118"/>
              <a:ext cx="32" cy="33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3055" name="Oval 3845">
              <a:extLst>
                <a:ext uri="{FF2B5EF4-FFF2-40B4-BE49-F238E27FC236}">
                  <a16:creationId xmlns:a16="http://schemas.microsoft.com/office/drawing/2014/main" id="{AD44969B-49F8-F2C1-BA32-F93A5A036EF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09" y="2118"/>
              <a:ext cx="33" cy="33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3056" name="Oval 3846">
              <a:extLst>
                <a:ext uri="{FF2B5EF4-FFF2-40B4-BE49-F238E27FC236}">
                  <a16:creationId xmlns:a16="http://schemas.microsoft.com/office/drawing/2014/main" id="{75AF39A4-AF97-CD0E-D27E-98A71B1EF28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09" y="2118"/>
              <a:ext cx="33" cy="33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3057" name="Oval 3847">
              <a:extLst>
                <a:ext uri="{FF2B5EF4-FFF2-40B4-BE49-F238E27FC236}">
                  <a16:creationId xmlns:a16="http://schemas.microsoft.com/office/drawing/2014/main" id="{1385B47F-174C-D124-BC20-528CD156238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09" y="2118"/>
              <a:ext cx="33" cy="33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3058" name="Oval 3848">
              <a:extLst>
                <a:ext uri="{FF2B5EF4-FFF2-40B4-BE49-F238E27FC236}">
                  <a16:creationId xmlns:a16="http://schemas.microsoft.com/office/drawing/2014/main" id="{6870B09A-DF1D-E296-8AD4-E5DB4E94ADB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09" y="2118"/>
              <a:ext cx="33" cy="33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3059" name="Oval 3849">
              <a:extLst>
                <a:ext uri="{FF2B5EF4-FFF2-40B4-BE49-F238E27FC236}">
                  <a16:creationId xmlns:a16="http://schemas.microsoft.com/office/drawing/2014/main" id="{828635C6-17C5-F523-D9B4-3DC15A52768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10" y="2118"/>
              <a:ext cx="33" cy="33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3060" name="Oval 3850">
              <a:extLst>
                <a:ext uri="{FF2B5EF4-FFF2-40B4-BE49-F238E27FC236}">
                  <a16:creationId xmlns:a16="http://schemas.microsoft.com/office/drawing/2014/main" id="{DC1BAE42-098C-95AA-577A-4FAB047C411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10" y="2118"/>
              <a:ext cx="33" cy="33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3061" name="Oval 3851">
              <a:extLst>
                <a:ext uri="{FF2B5EF4-FFF2-40B4-BE49-F238E27FC236}">
                  <a16:creationId xmlns:a16="http://schemas.microsoft.com/office/drawing/2014/main" id="{C66DA9CC-7E51-5484-F423-7213D7B762B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10" y="2118"/>
              <a:ext cx="33" cy="33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3062" name="Oval 3852">
              <a:extLst>
                <a:ext uri="{FF2B5EF4-FFF2-40B4-BE49-F238E27FC236}">
                  <a16:creationId xmlns:a16="http://schemas.microsoft.com/office/drawing/2014/main" id="{598C5AFD-2B1E-EC83-C5E8-4024BFA616B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10" y="2118"/>
              <a:ext cx="33" cy="33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3063" name="Oval 3853">
              <a:extLst>
                <a:ext uri="{FF2B5EF4-FFF2-40B4-BE49-F238E27FC236}">
                  <a16:creationId xmlns:a16="http://schemas.microsoft.com/office/drawing/2014/main" id="{5FC7537E-D680-8DA3-31BC-E23C06D1A98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10" y="2118"/>
              <a:ext cx="33" cy="33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3064" name="Oval 3854">
              <a:extLst>
                <a:ext uri="{FF2B5EF4-FFF2-40B4-BE49-F238E27FC236}">
                  <a16:creationId xmlns:a16="http://schemas.microsoft.com/office/drawing/2014/main" id="{4977E17F-A2E7-E8C2-3B52-71572380BBA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12" y="2118"/>
              <a:ext cx="32" cy="33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3065" name="Oval 3855">
              <a:extLst>
                <a:ext uri="{FF2B5EF4-FFF2-40B4-BE49-F238E27FC236}">
                  <a16:creationId xmlns:a16="http://schemas.microsoft.com/office/drawing/2014/main" id="{717141F5-0F96-80A1-D50B-BADA876D09B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12" y="2117"/>
              <a:ext cx="32" cy="32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3066" name="Oval 3856">
              <a:extLst>
                <a:ext uri="{FF2B5EF4-FFF2-40B4-BE49-F238E27FC236}">
                  <a16:creationId xmlns:a16="http://schemas.microsoft.com/office/drawing/2014/main" id="{D9884A4F-40EF-BC3D-9BD6-A0F2F8944BD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12" y="2117"/>
              <a:ext cx="32" cy="32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3067" name="Oval 3857">
              <a:extLst>
                <a:ext uri="{FF2B5EF4-FFF2-40B4-BE49-F238E27FC236}">
                  <a16:creationId xmlns:a16="http://schemas.microsoft.com/office/drawing/2014/main" id="{791142E5-4EBE-107F-BB7F-2C3C5EF33A2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12" y="2117"/>
              <a:ext cx="32" cy="32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3068" name="Oval 3858">
              <a:extLst>
                <a:ext uri="{FF2B5EF4-FFF2-40B4-BE49-F238E27FC236}">
                  <a16:creationId xmlns:a16="http://schemas.microsoft.com/office/drawing/2014/main" id="{D59FB9E6-3A6E-7F31-4903-F5D7AFC775E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12" y="2117"/>
              <a:ext cx="32" cy="32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3069" name="Oval 3859">
              <a:extLst>
                <a:ext uri="{FF2B5EF4-FFF2-40B4-BE49-F238E27FC236}">
                  <a16:creationId xmlns:a16="http://schemas.microsoft.com/office/drawing/2014/main" id="{73A75128-816C-85D2-6743-D6E4EF81011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13" y="2117"/>
              <a:ext cx="33" cy="32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3070" name="Oval 3860">
              <a:extLst>
                <a:ext uri="{FF2B5EF4-FFF2-40B4-BE49-F238E27FC236}">
                  <a16:creationId xmlns:a16="http://schemas.microsoft.com/office/drawing/2014/main" id="{F2E61F68-A3D2-A7A4-AB4E-F4E533A4403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13" y="2117"/>
              <a:ext cx="33" cy="32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3071" name="Oval 3861">
              <a:extLst>
                <a:ext uri="{FF2B5EF4-FFF2-40B4-BE49-F238E27FC236}">
                  <a16:creationId xmlns:a16="http://schemas.microsoft.com/office/drawing/2014/main" id="{DB9071EB-ABA4-A82E-F40C-5EE051105F8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13" y="2117"/>
              <a:ext cx="33" cy="32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3072" name="Oval 3862">
              <a:extLst>
                <a:ext uri="{FF2B5EF4-FFF2-40B4-BE49-F238E27FC236}">
                  <a16:creationId xmlns:a16="http://schemas.microsoft.com/office/drawing/2014/main" id="{E7057D17-F3D5-C36F-0438-DEBD2BCA841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13" y="2117"/>
              <a:ext cx="33" cy="32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3073" name="Oval 3863">
              <a:extLst>
                <a:ext uri="{FF2B5EF4-FFF2-40B4-BE49-F238E27FC236}">
                  <a16:creationId xmlns:a16="http://schemas.microsoft.com/office/drawing/2014/main" id="{E0628DC2-C99B-D3B3-498A-4178C62E25D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13" y="2117"/>
              <a:ext cx="33" cy="32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3074" name="Oval 3864">
              <a:extLst>
                <a:ext uri="{FF2B5EF4-FFF2-40B4-BE49-F238E27FC236}">
                  <a16:creationId xmlns:a16="http://schemas.microsoft.com/office/drawing/2014/main" id="{DF0FF80B-A0A6-1AD1-16A6-F4BF0A2CEA8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14" y="2117"/>
              <a:ext cx="33" cy="32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3075" name="Oval 3865">
              <a:extLst>
                <a:ext uri="{FF2B5EF4-FFF2-40B4-BE49-F238E27FC236}">
                  <a16:creationId xmlns:a16="http://schemas.microsoft.com/office/drawing/2014/main" id="{DB8B09EF-3255-501E-B695-52DD1C28DAE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14" y="2117"/>
              <a:ext cx="33" cy="32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3076" name="Oval 3866">
              <a:extLst>
                <a:ext uri="{FF2B5EF4-FFF2-40B4-BE49-F238E27FC236}">
                  <a16:creationId xmlns:a16="http://schemas.microsoft.com/office/drawing/2014/main" id="{75FD35F0-2B68-6D20-DB4E-A74E9992093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14" y="2117"/>
              <a:ext cx="33" cy="32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3077" name="Oval 3867">
              <a:extLst>
                <a:ext uri="{FF2B5EF4-FFF2-40B4-BE49-F238E27FC236}">
                  <a16:creationId xmlns:a16="http://schemas.microsoft.com/office/drawing/2014/main" id="{FAD78484-37FE-1FFF-1126-A76650771A2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14" y="2117"/>
              <a:ext cx="33" cy="32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3078" name="Oval 3868">
              <a:extLst>
                <a:ext uri="{FF2B5EF4-FFF2-40B4-BE49-F238E27FC236}">
                  <a16:creationId xmlns:a16="http://schemas.microsoft.com/office/drawing/2014/main" id="{79B7A965-BAF7-9432-8AE9-10557DE9420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14" y="2117"/>
              <a:ext cx="33" cy="32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3079" name="Oval 3869">
              <a:extLst>
                <a:ext uri="{FF2B5EF4-FFF2-40B4-BE49-F238E27FC236}">
                  <a16:creationId xmlns:a16="http://schemas.microsoft.com/office/drawing/2014/main" id="{634BA68B-B288-4F24-0296-CEF0A91C905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16" y="2117"/>
              <a:ext cx="32" cy="32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3080" name="Oval 3870">
              <a:extLst>
                <a:ext uri="{FF2B5EF4-FFF2-40B4-BE49-F238E27FC236}">
                  <a16:creationId xmlns:a16="http://schemas.microsoft.com/office/drawing/2014/main" id="{93C5436F-D972-F653-DCB1-F0087FC583B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16" y="2117"/>
              <a:ext cx="32" cy="32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3081" name="Oval 3871">
              <a:extLst>
                <a:ext uri="{FF2B5EF4-FFF2-40B4-BE49-F238E27FC236}">
                  <a16:creationId xmlns:a16="http://schemas.microsoft.com/office/drawing/2014/main" id="{DA8FEE94-812D-EF4F-AB9C-52B41740C11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16" y="2117"/>
              <a:ext cx="32" cy="32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3082" name="Oval 3872">
              <a:extLst>
                <a:ext uri="{FF2B5EF4-FFF2-40B4-BE49-F238E27FC236}">
                  <a16:creationId xmlns:a16="http://schemas.microsoft.com/office/drawing/2014/main" id="{B4AD9A67-6CFA-AA4C-9248-D1291DDC9FF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16" y="2117"/>
              <a:ext cx="32" cy="32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3083" name="Oval 3873">
              <a:extLst>
                <a:ext uri="{FF2B5EF4-FFF2-40B4-BE49-F238E27FC236}">
                  <a16:creationId xmlns:a16="http://schemas.microsoft.com/office/drawing/2014/main" id="{75988F43-8E2F-7DD2-D4C4-88D666C27CE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16" y="2117"/>
              <a:ext cx="32" cy="32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3084" name="Oval 3874">
              <a:extLst>
                <a:ext uri="{FF2B5EF4-FFF2-40B4-BE49-F238E27FC236}">
                  <a16:creationId xmlns:a16="http://schemas.microsoft.com/office/drawing/2014/main" id="{B6D031F5-9DFE-A11F-271E-8094B39D92A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17" y="2117"/>
              <a:ext cx="32" cy="32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3085" name="Oval 3875">
              <a:extLst>
                <a:ext uri="{FF2B5EF4-FFF2-40B4-BE49-F238E27FC236}">
                  <a16:creationId xmlns:a16="http://schemas.microsoft.com/office/drawing/2014/main" id="{4377A986-65F8-3655-BB36-C6860572BFB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17" y="2117"/>
              <a:ext cx="32" cy="32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3086" name="Oval 3876">
              <a:extLst>
                <a:ext uri="{FF2B5EF4-FFF2-40B4-BE49-F238E27FC236}">
                  <a16:creationId xmlns:a16="http://schemas.microsoft.com/office/drawing/2014/main" id="{A144502E-2960-61F0-9BA4-0CBCB1A2725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17" y="2117"/>
              <a:ext cx="32" cy="32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3087" name="Oval 3877">
              <a:extLst>
                <a:ext uri="{FF2B5EF4-FFF2-40B4-BE49-F238E27FC236}">
                  <a16:creationId xmlns:a16="http://schemas.microsoft.com/office/drawing/2014/main" id="{8F5E7876-5AC8-86F8-E18E-F706AFE5D5A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17" y="2117"/>
              <a:ext cx="32" cy="32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3088" name="Oval 3878">
              <a:extLst>
                <a:ext uri="{FF2B5EF4-FFF2-40B4-BE49-F238E27FC236}">
                  <a16:creationId xmlns:a16="http://schemas.microsoft.com/office/drawing/2014/main" id="{F13EF4BD-C60B-8931-D982-CBE1831620B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18" y="2117"/>
              <a:ext cx="33" cy="32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3089" name="Oval 3879">
              <a:extLst>
                <a:ext uri="{FF2B5EF4-FFF2-40B4-BE49-F238E27FC236}">
                  <a16:creationId xmlns:a16="http://schemas.microsoft.com/office/drawing/2014/main" id="{1C4436D0-F29F-FFBF-E570-A6F8C9C71B2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18" y="2117"/>
              <a:ext cx="33" cy="32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3090" name="Oval 3880">
              <a:extLst>
                <a:ext uri="{FF2B5EF4-FFF2-40B4-BE49-F238E27FC236}">
                  <a16:creationId xmlns:a16="http://schemas.microsoft.com/office/drawing/2014/main" id="{BB97AF15-E4C2-8450-9946-D3D09C9993D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18" y="2117"/>
              <a:ext cx="33" cy="32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3091" name="Oval 3881">
              <a:extLst>
                <a:ext uri="{FF2B5EF4-FFF2-40B4-BE49-F238E27FC236}">
                  <a16:creationId xmlns:a16="http://schemas.microsoft.com/office/drawing/2014/main" id="{990031F6-A639-C2EA-E425-08B89D2CC52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18" y="2117"/>
              <a:ext cx="33" cy="32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3092" name="Oval 3882">
              <a:extLst>
                <a:ext uri="{FF2B5EF4-FFF2-40B4-BE49-F238E27FC236}">
                  <a16:creationId xmlns:a16="http://schemas.microsoft.com/office/drawing/2014/main" id="{2AF66AA9-4C04-9ABD-060C-DDF37DD3BCB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18" y="2117"/>
              <a:ext cx="33" cy="32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3093" name="Oval 3883">
              <a:extLst>
                <a:ext uri="{FF2B5EF4-FFF2-40B4-BE49-F238E27FC236}">
                  <a16:creationId xmlns:a16="http://schemas.microsoft.com/office/drawing/2014/main" id="{8EBF1D9F-9AFC-C12C-E971-55085CC5E5D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20" y="2117"/>
              <a:ext cx="32" cy="32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3094" name="Oval 3884">
              <a:extLst>
                <a:ext uri="{FF2B5EF4-FFF2-40B4-BE49-F238E27FC236}">
                  <a16:creationId xmlns:a16="http://schemas.microsoft.com/office/drawing/2014/main" id="{3F859C8B-88EF-E046-0B9F-A7F0A346F90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20" y="2117"/>
              <a:ext cx="32" cy="32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3095" name="Oval 3885">
              <a:extLst>
                <a:ext uri="{FF2B5EF4-FFF2-40B4-BE49-F238E27FC236}">
                  <a16:creationId xmlns:a16="http://schemas.microsoft.com/office/drawing/2014/main" id="{F5E797B9-07F5-3DF0-4240-00B03D0B684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20" y="2117"/>
              <a:ext cx="32" cy="32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3096" name="Oval 3886">
              <a:extLst>
                <a:ext uri="{FF2B5EF4-FFF2-40B4-BE49-F238E27FC236}">
                  <a16:creationId xmlns:a16="http://schemas.microsoft.com/office/drawing/2014/main" id="{F4720CA0-0B3B-D771-79A2-B53DF402045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20" y="2117"/>
              <a:ext cx="32" cy="32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3097" name="Oval 3887">
              <a:extLst>
                <a:ext uri="{FF2B5EF4-FFF2-40B4-BE49-F238E27FC236}">
                  <a16:creationId xmlns:a16="http://schemas.microsoft.com/office/drawing/2014/main" id="{5389D86F-70A1-EB86-7378-36EC086930A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20" y="2117"/>
              <a:ext cx="32" cy="32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3098" name="Oval 3888">
              <a:extLst>
                <a:ext uri="{FF2B5EF4-FFF2-40B4-BE49-F238E27FC236}">
                  <a16:creationId xmlns:a16="http://schemas.microsoft.com/office/drawing/2014/main" id="{CED0168D-C148-B218-AAFB-3200D516F51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21" y="2117"/>
              <a:ext cx="32" cy="32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3099" name="Oval 3889">
              <a:extLst>
                <a:ext uri="{FF2B5EF4-FFF2-40B4-BE49-F238E27FC236}">
                  <a16:creationId xmlns:a16="http://schemas.microsoft.com/office/drawing/2014/main" id="{2F0845D3-59B3-A51A-4642-AA92CA49032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21" y="2117"/>
              <a:ext cx="32" cy="32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3100" name="Oval 3890">
              <a:extLst>
                <a:ext uri="{FF2B5EF4-FFF2-40B4-BE49-F238E27FC236}">
                  <a16:creationId xmlns:a16="http://schemas.microsoft.com/office/drawing/2014/main" id="{399B13FF-CC9B-5CF1-BD16-E601C4FF760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21" y="2117"/>
              <a:ext cx="32" cy="32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3101" name="Oval 3891">
              <a:extLst>
                <a:ext uri="{FF2B5EF4-FFF2-40B4-BE49-F238E27FC236}">
                  <a16:creationId xmlns:a16="http://schemas.microsoft.com/office/drawing/2014/main" id="{1E41C659-B2B3-C2D3-11A8-81C1B579BC5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21" y="2117"/>
              <a:ext cx="32" cy="32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3102" name="Oval 3892">
              <a:extLst>
                <a:ext uri="{FF2B5EF4-FFF2-40B4-BE49-F238E27FC236}">
                  <a16:creationId xmlns:a16="http://schemas.microsoft.com/office/drawing/2014/main" id="{EEAE917D-2DFB-51F1-0290-D69A9FF7E5E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21" y="2117"/>
              <a:ext cx="32" cy="32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3103" name="Oval 3893">
              <a:extLst>
                <a:ext uri="{FF2B5EF4-FFF2-40B4-BE49-F238E27FC236}">
                  <a16:creationId xmlns:a16="http://schemas.microsoft.com/office/drawing/2014/main" id="{217137BB-5BB1-4C2D-0D4B-C927AD166B7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22" y="2116"/>
              <a:ext cx="33" cy="32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3104" name="Oval 3894">
              <a:extLst>
                <a:ext uri="{FF2B5EF4-FFF2-40B4-BE49-F238E27FC236}">
                  <a16:creationId xmlns:a16="http://schemas.microsoft.com/office/drawing/2014/main" id="{427D9559-ED41-E98B-8DCF-3DE29E2C71A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22" y="2116"/>
              <a:ext cx="33" cy="32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3105" name="Oval 3895">
              <a:extLst>
                <a:ext uri="{FF2B5EF4-FFF2-40B4-BE49-F238E27FC236}">
                  <a16:creationId xmlns:a16="http://schemas.microsoft.com/office/drawing/2014/main" id="{691430A7-401B-9192-7632-ADA5BFFBE9C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22" y="2116"/>
              <a:ext cx="33" cy="32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3106" name="Oval 3896">
              <a:extLst>
                <a:ext uri="{FF2B5EF4-FFF2-40B4-BE49-F238E27FC236}">
                  <a16:creationId xmlns:a16="http://schemas.microsoft.com/office/drawing/2014/main" id="{4BDC33D6-D47E-8A80-EE45-BAF29FAAAD2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22" y="2116"/>
              <a:ext cx="33" cy="32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3107" name="Oval 3897">
              <a:extLst>
                <a:ext uri="{FF2B5EF4-FFF2-40B4-BE49-F238E27FC236}">
                  <a16:creationId xmlns:a16="http://schemas.microsoft.com/office/drawing/2014/main" id="{9DA0E134-DE00-6D21-C8D9-BDBC4EA1786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22" y="2116"/>
              <a:ext cx="33" cy="32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3108" name="Oval 3898">
              <a:extLst>
                <a:ext uri="{FF2B5EF4-FFF2-40B4-BE49-F238E27FC236}">
                  <a16:creationId xmlns:a16="http://schemas.microsoft.com/office/drawing/2014/main" id="{8847BDB9-A71B-1170-AF7C-5A324AF87C0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23" y="2116"/>
              <a:ext cx="33" cy="32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3109" name="Oval 3899">
              <a:extLst>
                <a:ext uri="{FF2B5EF4-FFF2-40B4-BE49-F238E27FC236}">
                  <a16:creationId xmlns:a16="http://schemas.microsoft.com/office/drawing/2014/main" id="{7908652C-5BFA-A378-3E1F-EFB98E109F1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23" y="2116"/>
              <a:ext cx="33" cy="32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3110" name="Oval 3900">
              <a:extLst>
                <a:ext uri="{FF2B5EF4-FFF2-40B4-BE49-F238E27FC236}">
                  <a16:creationId xmlns:a16="http://schemas.microsoft.com/office/drawing/2014/main" id="{420D94F6-F128-61BB-48A8-9A54DDEA1CF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23" y="2116"/>
              <a:ext cx="33" cy="32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3111" name="Oval 3901">
              <a:extLst>
                <a:ext uri="{FF2B5EF4-FFF2-40B4-BE49-F238E27FC236}">
                  <a16:creationId xmlns:a16="http://schemas.microsoft.com/office/drawing/2014/main" id="{3CA6E8D6-5337-5B54-0E70-663A1F67A66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23" y="2116"/>
              <a:ext cx="33" cy="32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3112" name="Oval 3902">
              <a:extLst>
                <a:ext uri="{FF2B5EF4-FFF2-40B4-BE49-F238E27FC236}">
                  <a16:creationId xmlns:a16="http://schemas.microsoft.com/office/drawing/2014/main" id="{AE82DE7D-6F39-E9CB-FCC3-4D18CF8AEEE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25" y="2116"/>
              <a:ext cx="32" cy="32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3113" name="Oval 3903">
              <a:extLst>
                <a:ext uri="{FF2B5EF4-FFF2-40B4-BE49-F238E27FC236}">
                  <a16:creationId xmlns:a16="http://schemas.microsoft.com/office/drawing/2014/main" id="{EC823FA7-8E85-81A4-0B83-6E83CF7171F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25" y="2116"/>
              <a:ext cx="32" cy="32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3114" name="Oval 3904">
              <a:extLst>
                <a:ext uri="{FF2B5EF4-FFF2-40B4-BE49-F238E27FC236}">
                  <a16:creationId xmlns:a16="http://schemas.microsoft.com/office/drawing/2014/main" id="{7E09770A-BF60-F2B0-FA92-0D2538AAD81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25" y="2116"/>
              <a:ext cx="32" cy="32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3115" name="Oval 3905">
              <a:extLst>
                <a:ext uri="{FF2B5EF4-FFF2-40B4-BE49-F238E27FC236}">
                  <a16:creationId xmlns:a16="http://schemas.microsoft.com/office/drawing/2014/main" id="{4C1F991A-6F84-FE8E-5F6B-AE1A829EA4F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25" y="2116"/>
              <a:ext cx="32" cy="32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3116" name="Oval 3906">
              <a:extLst>
                <a:ext uri="{FF2B5EF4-FFF2-40B4-BE49-F238E27FC236}">
                  <a16:creationId xmlns:a16="http://schemas.microsoft.com/office/drawing/2014/main" id="{77BA5C56-2035-4B17-91F5-824500C2D7C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25" y="2116"/>
              <a:ext cx="32" cy="32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3117" name="Oval 3907">
              <a:extLst>
                <a:ext uri="{FF2B5EF4-FFF2-40B4-BE49-F238E27FC236}">
                  <a16:creationId xmlns:a16="http://schemas.microsoft.com/office/drawing/2014/main" id="{B5E0A146-37C5-C3B9-385C-ED2FC3E0B82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26" y="2116"/>
              <a:ext cx="33" cy="32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3118" name="Oval 3908">
              <a:extLst>
                <a:ext uri="{FF2B5EF4-FFF2-40B4-BE49-F238E27FC236}">
                  <a16:creationId xmlns:a16="http://schemas.microsoft.com/office/drawing/2014/main" id="{ECC3014D-D28E-98DA-5C51-E1A52CF5242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26" y="2116"/>
              <a:ext cx="33" cy="32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3119" name="Oval 3909">
              <a:extLst>
                <a:ext uri="{FF2B5EF4-FFF2-40B4-BE49-F238E27FC236}">
                  <a16:creationId xmlns:a16="http://schemas.microsoft.com/office/drawing/2014/main" id="{646087B9-43E5-E8E4-9F08-14D78711757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26" y="2116"/>
              <a:ext cx="33" cy="32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3120" name="Oval 3910">
              <a:extLst>
                <a:ext uri="{FF2B5EF4-FFF2-40B4-BE49-F238E27FC236}">
                  <a16:creationId xmlns:a16="http://schemas.microsoft.com/office/drawing/2014/main" id="{2641E597-423B-2E3C-F37A-FADDDF9C40B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26" y="2116"/>
              <a:ext cx="33" cy="32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3121" name="Oval 3911">
              <a:extLst>
                <a:ext uri="{FF2B5EF4-FFF2-40B4-BE49-F238E27FC236}">
                  <a16:creationId xmlns:a16="http://schemas.microsoft.com/office/drawing/2014/main" id="{D6862AE6-7CCD-E911-1F36-715EC8B92CB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26" y="2116"/>
              <a:ext cx="33" cy="32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3122" name="Oval 3912">
              <a:extLst>
                <a:ext uri="{FF2B5EF4-FFF2-40B4-BE49-F238E27FC236}">
                  <a16:creationId xmlns:a16="http://schemas.microsoft.com/office/drawing/2014/main" id="{693CE817-ED9A-02D3-B000-F88B7040655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27" y="2116"/>
              <a:ext cx="33" cy="32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3123" name="Oval 3913">
              <a:extLst>
                <a:ext uri="{FF2B5EF4-FFF2-40B4-BE49-F238E27FC236}">
                  <a16:creationId xmlns:a16="http://schemas.microsoft.com/office/drawing/2014/main" id="{A5D0AFB3-EC86-7662-7D2A-0EBA44F6FE2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27" y="2116"/>
              <a:ext cx="33" cy="32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3124" name="Oval 3914">
              <a:extLst>
                <a:ext uri="{FF2B5EF4-FFF2-40B4-BE49-F238E27FC236}">
                  <a16:creationId xmlns:a16="http://schemas.microsoft.com/office/drawing/2014/main" id="{B0EAEC46-4E9C-8602-3D78-628EA32BC9E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27" y="2116"/>
              <a:ext cx="33" cy="32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3125" name="Oval 3915">
              <a:extLst>
                <a:ext uri="{FF2B5EF4-FFF2-40B4-BE49-F238E27FC236}">
                  <a16:creationId xmlns:a16="http://schemas.microsoft.com/office/drawing/2014/main" id="{8116ABDC-6146-6B41-8606-DCF3953FDE6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27" y="2116"/>
              <a:ext cx="33" cy="32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3126" name="Oval 3916">
              <a:extLst>
                <a:ext uri="{FF2B5EF4-FFF2-40B4-BE49-F238E27FC236}">
                  <a16:creationId xmlns:a16="http://schemas.microsoft.com/office/drawing/2014/main" id="{F64FE5AA-8CFE-D7B0-1FC8-6DC3A9C3C31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27" y="2116"/>
              <a:ext cx="33" cy="32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3127" name="Oval 3917">
              <a:extLst>
                <a:ext uri="{FF2B5EF4-FFF2-40B4-BE49-F238E27FC236}">
                  <a16:creationId xmlns:a16="http://schemas.microsoft.com/office/drawing/2014/main" id="{65181864-14F5-B324-7FC8-A23E25F7E1F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29" y="2116"/>
              <a:ext cx="32" cy="32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3128" name="Oval 3918">
              <a:extLst>
                <a:ext uri="{FF2B5EF4-FFF2-40B4-BE49-F238E27FC236}">
                  <a16:creationId xmlns:a16="http://schemas.microsoft.com/office/drawing/2014/main" id="{3ECD3EFC-A4DA-AB62-142E-FA45FE5FF1C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29" y="2116"/>
              <a:ext cx="32" cy="32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3129" name="Oval 3919">
              <a:extLst>
                <a:ext uri="{FF2B5EF4-FFF2-40B4-BE49-F238E27FC236}">
                  <a16:creationId xmlns:a16="http://schemas.microsoft.com/office/drawing/2014/main" id="{3CF08F9B-2DD7-195A-38F8-79123FA30FD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29" y="2116"/>
              <a:ext cx="32" cy="32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3130" name="Oval 3920">
              <a:extLst>
                <a:ext uri="{FF2B5EF4-FFF2-40B4-BE49-F238E27FC236}">
                  <a16:creationId xmlns:a16="http://schemas.microsoft.com/office/drawing/2014/main" id="{A38879EC-7CDF-E7E0-9CEA-1FAC17AE914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29" y="2116"/>
              <a:ext cx="32" cy="32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3131" name="Oval 3921">
              <a:extLst>
                <a:ext uri="{FF2B5EF4-FFF2-40B4-BE49-F238E27FC236}">
                  <a16:creationId xmlns:a16="http://schemas.microsoft.com/office/drawing/2014/main" id="{4D6517CB-504E-5006-0BFF-DE89A04F088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29" y="2116"/>
              <a:ext cx="32" cy="32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3132" name="Oval 3922">
              <a:extLst>
                <a:ext uri="{FF2B5EF4-FFF2-40B4-BE49-F238E27FC236}">
                  <a16:creationId xmlns:a16="http://schemas.microsoft.com/office/drawing/2014/main" id="{43F57903-9F1C-4CA4-B044-A6918364E38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30" y="2116"/>
              <a:ext cx="32" cy="32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3133" name="Oval 3923">
              <a:extLst>
                <a:ext uri="{FF2B5EF4-FFF2-40B4-BE49-F238E27FC236}">
                  <a16:creationId xmlns:a16="http://schemas.microsoft.com/office/drawing/2014/main" id="{4F4F9385-C950-D971-AFFA-7F54510B952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30" y="2116"/>
              <a:ext cx="32" cy="32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3134" name="Oval 3924">
              <a:extLst>
                <a:ext uri="{FF2B5EF4-FFF2-40B4-BE49-F238E27FC236}">
                  <a16:creationId xmlns:a16="http://schemas.microsoft.com/office/drawing/2014/main" id="{8E5A1FE7-835F-0E1A-A59E-12155FF918F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30" y="2114"/>
              <a:ext cx="32" cy="33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3135" name="Oval 3925">
              <a:extLst>
                <a:ext uri="{FF2B5EF4-FFF2-40B4-BE49-F238E27FC236}">
                  <a16:creationId xmlns:a16="http://schemas.microsoft.com/office/drawing/2014/main" id="{A6FDC0ED-C26C-D257-57A3-46482A86672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30" y="2114"/>
              <a:ext cx="32" cy="33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3136" name="Oval 3926">
              <a:extLst>
                <a:ext uri="{FF2B5EF4-FFF2-40B4-BE49-F238E27FC236}">
                  <a16:creationId xmlns:a16="http://schemas.microsoft.com/office/drawing/2014/main" id="{3F2AA23F-1E24-832D-90A2-3BDC0741474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31" y="2114"/>
              <a:ext cx="33" cy="33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3137" name="Oval 3927">
              <a:extLst>
                <a:ext uri="{FF2B5EF4-FFF2-40B4-BE49-F238E27FC236}">
                  <a16:creationId xmlns:a16="http://schemas.microsoft.com/office/drawing/2014/main" id="{2B3E3C28-F56B-7295-A09F-9396FCDB01A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31" y="2114"/>
              <a:ext cx="33" cy="33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3138" name="Oval 3928">
              <a:extLst>
                <a:ext uri="{FF2B5EF4-FFF2-40B4-BE49-F238E27FC236}">
                  <a16:creationId xmlns:a16="http://schemas.microsoft.com/office/drawing/2014/main" id="{2385AE4D-38D8-8454-C3EC-6E95CB0E47E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31" y="2114"/>
              <a:ext cx="33" cy="33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3139" name="Oval 3929">
              <a:extLst>
                <a:ext uri="{FF2B5EF4-FFF2-40B4-BE49-F238E27FC236}">
                  <a16:creationId xmlns:a16="http://schemas.microsoft.com/office/drawing/2014/main" id="{0391E626-85EA-2866-8277-28C3D8230CA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31" y="2114"/>
              <a:ext cx="33" cy="33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3140" name="Oval 3930">
              <a:extLst>
                <a:ext uri="{FF2B5EF4-FFF2-40B4-BE49-F238E27FC236}">
                  <a16:creationId xmlns:a16="http://schemas.microsoft.com/office/drawing/2014/main" id="{33189BD6-D0A0-8FF2-E5C3-5AB00CC7E48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31" y="2114"/>
              <a:ext cx="33" cy="33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3141" name="Oval 3931">
              <a:extLst>
                <a:ext uri="{FF2B5EF4-FFF2-40B4-BE49-F238E27FC236}">
                  <a16:creationId xmlns:a16="http://schemas.microsoft.com/office/drawing/2014/main" id="{59C08ED6-7C5B-C33F-2781-052FF034506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33" y="2114"/>
              <a:ext cx="32" cy="33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3142" name="Oval 3932">
              <a:extLst>
                <a:ext uri="{FF2B5EF4-FFF2-40B4-BE49-F238E27FC236}">
                  <a16:creationId xmlns:a16="http://schemas.microsoft.com/office/drawing/2014/main" id="{CBE7A292-4581-343F-8097-8A6F4CA6CA0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33" y="2114"/>
              <a:ext cx="32" cy="33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3143" name="Oval 3933">
              <a:extLst>
                <a:ext uri="{FF2B5EF4-FFF2-40B4-BE49-F238E27FC236}">
                  <a16:creationId xmlns:a16="http://schemas.microsoft.com/office/drawing/2014/main" id="{2BA4884C-3404-6EA0-E069-31714101E99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33" y="2114"/>
              <a:ext cx="32" cy="33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3144" name="Oval 3934">
              <a:extLst>
                <a:ext uri="{FF2B5EF4-FFF2-40B4-BE49-F238E27FC236}">
                  <a16:creationId xmlns:a16="http://schemas.microsoft.com/office/drawing/2014/main" id="{D0DE4F77-3DF6-92BF-7D5D-110E831228F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33" y="2114"/>
              <a:ext cx="32" cy="33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3145" name="Oval 3935">
              <a:extLst>
                <a:ext uri="{FF2B5EF4-FFF2-40B4-BE49-F238E27FC236}">
                  <a16:creationId xmlns:a16="http://schemas.microsoft.com/office/drawing/2014/main" id="{47E3114B-1C78-5DE1-C100-D70B634AC6C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33" y="2114"/>
              <a:ext cx="32" cy="33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3146" name="Oval 3936">
              <a:extLst>
                <a:ext uri="{FF2B5EF4-FFF2-40B4-BE49-F238E27FC236}">
                  <a16:creationId xmlns:a16="http://schemas.microsoft.com/office/drawing/2014/main" id="{0A1111F0-5145-97E8-CEA4-DFAD5ADBA38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34" y="2114"/>
              <a:ext cx="32" cy="33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3147" name="Oval 3937">
              <a:extLst>
                <a:ext uri="{FF2B5EF4-FFF2-40B4-BE49-F238E27FC236}">
                  <a16:creationId xmlns:a16="http://schemas.microsoft.com/office/drawing/2014/main" id="{CDA802E8-7CD7-AFF9-F8A7-0C2E30556C3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34" y="2114"/>
              <a:ext cx="32" cy="33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3148" name="Oval 3938">
              <a:extLst>
                <a:ext uri="{FF2B5EF4-FFF2-40B4-BE49-F238E27FC236}">
                  <a16:creationId xmlns:a16="http://schemas.microsoft.com/office/drawing/2014/main" id="{98594616-1FBA-3B90-8A14-F9F8AEEAD8E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34" y="2114"/>
              <a:ext cx="32" cy="33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3149" name="Oval 3939">
              <a:extLst>
                <a:ext uri="{FF2B5EF4-FFF2-40B4-BE49-F238E27FC236}">
                  <a16:creationId xmlns:a16="http://schemas.microsoft.com/office/drawing/2014/main" id="{DACB0174-044B-1475-D6F1-8597F956B0F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34" y="2114"/>
              <a:ext cx="32" cy="33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3150" name="Oval 3940">
              <a:extLst>
                <a:ext uri="{FF2B5EF4-FFF2-40B4-BE49-F238E27FC236}">
                  <a16:creationId xmlns:a16="http://schemas.microsoft.com/office/drawing/2014/main" id="{CA7A9FAF-B99D-7A39-4F82-47B5748D94E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34" y="2114"/>
              <a:ext cx="32" cy="33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3151" name="Oval 3941">
              <a:extLst>
                <a:ext uri="{FF2B5EF4-FFF2-40B4-BE49-F238E27FC236}">
                  <a16:creationId xmlns:a16="http://schemas.microsoft.com/office/drawing/2014/main" id="{101181C5-455F-7AC5-5514-6F556EF7341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35" y="2114"/>
              <a:ext cx="33" cy="33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3152" name="Oval 3942">
              <a:extLst>
                <a:ext uri="{FF2B5EF4-FFF2-40B4-BE49-F238E27FC236}">
                  <a16:creationId xmlns:a16="http://schemas.microsoft.com/office/drawing/2014/main" id="{9D0D0F37-7332-4847-4620-4DA38CDE637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35" y="2114"/>
              <a:ext cx="33" cy="33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3153" name="Oval 3943">
              <a:extLst>
                <a:ext uri="{FF2B5EF4-FFF2-40B4-BE49-F238E27FC236}">
                  <a16:creationId xmlns:a16="http://schemas.microsoft.com/office/drawing/2014/main" id="{611DE83C-F447-E276-EB06-C13FFEAB255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35" y="2114"/>
              <a:ext cx="33" cy="33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3154" name="Oval 3944">
              <a:extLst>
                <a:ext uri="{FF2B5EF4-FFF2-40B4-BE49-F238E27FC236}">
                  <a16:creationId xmlns:a16="http://schemas.microsoft.com/office/drawing/2014/main" id="{B607FF6F-AF2C-462A-33C9-192E03FA5ED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35" y="2114"/>
              <a:ext cx="33" cy="33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3155" name="Oval 3945">
              <a:extLst>
                <a:ext uri="{FF2B5EF4-FFF2-40B4-BE49-F238E27FC236}">
                  <a16:creationId xmlns:a16="http://schemas.microsoft.com/office/drawing/2014/main" id="{CDA510D6-D4AD-EA67-0174-991A4327923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35" y="2114"/>
              <a:ext cx="33" cy="33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3156" name="Oval 3946">
              <a:extLst>
                <a:ext uri="{FF2B5EF4-FFF2-40B4-BE49-F238E27FC236}">
                  <a16:creationId xmlns:a16="http://schemas.microsoft.com/office/drawing/2014/main" id="{AB6443A5-BD56-B34E-37D0-3D607189048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36" y="2114"/>
              <a:ext cx="33" cy="33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3157" name="Oval 3947">
              <a:extLst>
                <a:ext uri="{FF2B5EF4-FFF2-40B4-BE49-F238E27FC236}">
                  <a16:creationId xmlns:a16="http://schemas.microsoft.com/office/drawing/2014/main" id="{718420A8-0917-CCD8-9713-99299D32094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36" y="2114"/>
              <a:ext cx="33" cy="33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3158" name="Oval 3948">
              <a:extLst>
                <a:ext uri="{FF2B5EF4-FFF2-40B4-BE49-F238E27FC236}">
                  <a16:creationId xmlns:a16="http://schemas.microsoft.com/office/drawing/2014/main" id="{98324DD0-FCDC-F41C-ED9E-4A9FCFAD8B6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36" y="2114"/>
              <a:ext cx="33" cy="33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3159" name="Oval 3949">
              <a:extLst>
                <a:ext uri="{FF2B5EF4-FFF2-40B4-BE49-F238E27FC236}">
                  <a16:creationId xmlns:a16="http://schemas.microsoft.com/office/drawing/2014/main" id="{7C9D65D2-EDF3-3CC6-3E6B-AC4EC799E82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36" y="2114"/>
              <a:ext cx="33" cy="33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3160" name="Oval 3950">
              <a:extLst>
                <a:ext uri="{FF2B5EF4-FFF2-40B4-BE49-F238E27FC236}">
                  <a16:creationId xmlns:a16="http://schemas.microsoft.com/office/drawing/2014/main" id="{5C09B7AC-4C81-FD12-64D2-E9FE4C1061C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38" y="2114"/>
              <a:ext cx="32" cy="33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3161" name="Oval 3951">
              <a:extLst>
                <a:ext uri="{FF2B5EF4-FFF2-40B4-BE49-F238E27FC236}">
                  <a16:creationId xmlns:a16="http://schemas.microsoft.com/office/drawing/2014/main" id="{67A471E4-730B-20B5-3973-86A7B2DF754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38" y="2114"/>
              <a:ext cx="32" cy="33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3162" name="Oval 3952">
              <a:extLst>
                <a:ext uri="{FF2B5EF4-FFF2-40B4-BE49-F238E27FC236}">
                  <a16:creationId xmlns:a16="http://schemas.microsoft.com/office/drawing/2014/main" id="{318A158D-D2CC-C95D-A8B8-E3A4355E5FF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38" y="2114"/>
              <a:ext cx="32" cy="33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3163" name="Oval 3953">
              <a:extLst>
                <a:ext uri="{FF2B5EF4-FFF2-40B4-BE49-F238E27FC236}">
                  <a16:creationId xmlns:a16="http://schemas.microsoft.com/office/drawing/2014/main" id="{CC3131E9-6BEF-4703-FA83-BD2E5185EF3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38" y="2114"/>
              <a:ext cx="32" cy="33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3164" name="Oval 3954">
              <a:extLst>
                <a:ext uri="{FF2B5EF4-FFF2-40B4-BE49-F238E27FC236}">
                  <a16:creationId xmlns:a16="http://schemas.microsoft.com/office/drawing/2014/main" id="{C1A1CFCB-876B-D9E1-A1D0-12C7B01C591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38" y="2113"/>
              <a:ext cx="32" cy="32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3165" name="Oval 3955">
              <a:extLst>
                <a:ext uri="{FF2B5EF4-FFF2-40B4-BE49-F238E27FC236}">
                  <a16:creationId xmlns:a16="http://schemas.microsoft.com/office/drawing/2014/main" id="{EBC7D85D-6F50-C395-93CF-0704CF1A5CB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39" y="2113"/>
              <a:ext cx="33" cy="32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3166" name="Oval 3956">
              <a:extLst>
                <a:ext uri="{FF2B5EF4-FFF2-40B4-BE49-F238E27FC236}">
                  <a16:creationId xmlns:a16="http://schemas.microsoft.com/office/drawing/2014/main" id="{1F843B29-78CE-D962-485D-C1BB3A9298E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39" y="2113"/>
              <a:ext cx="33" cy="32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3167" name="Oval 3957">
              <a:extLst>
                <a:ext uri="{FF2B5EF4-FFF2-40B4-BE49-F238E27FC236}">
                  <a16:creationId xmlns:a16="http://schemas.microsoft.com/office/drawing/2014/main" id="{08022691-6E9C-9997-FC4B-C8835E6853C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39" y="2113"/>
              <a:ext cx="33" cy="32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3168" name="Oval 3958">
              <a:extLst>
                <a:ext uri="{FF2B5EF4-FFF2-40B4-BE49-F238E27FC236}">
                  <a16:creationId xmlns:a16="http://schemas.microsoft.com/office/drawing/2014/main" id="{679DA32B-80C3-7C83-6D32-78E08E0E44D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39" y="2113"/>
              <a:ext cx="33" cy="32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3169" name="Oval 3959">
              <a:extLst>
                <a:ext uri="{FF2B5EF4-FFF2-40B4-BE49-F238E27FC236}">
                  <a16:creationId xmlns:a16="http://schemas.microsoft.com/office/drawing/2014/main" id="{A16C43F3-01AE-0F2C-F2D8-8736EADBEBE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39" y="2113"/>
              <a:ext cx="33" cy="32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3170" name="Oval 3960">
              <a:extLst>
                <a:ext uri="{FF2B5EF4-FFF2-40B4-BE49-F238E27FC236}">
                  <a16:creationId xmlns:a16="http://schemas.microsoft.com/office/drawing/2014/main" id="{E2E4EDBF-24A8-328C-CDF6-A5262F4ECE9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40" y="2113"/>
              <a:ext cx="33" cy="32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3171" name="Oval 3961">
              <a:extLst>
                <a:ext uri="{FF2B5EF4-FFF2-40B4-BE49-F238E27FC236}">
                  <a16:creationId xmlns:a16="http://schemas.microsoft.com/office/drawing/2014/main" id="{2256BBD8-53BB-E86F-6BD1-98EB6ABA8BC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40" y="2113"/>
              <a:ext cx="33" cy="32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3172" name="Oval 3962">
              <a:extLst>
                <a:ext uri="{FF2B5EF4-FFF2-40B4-BE49-F238E27FC236}">
                  <a16:creationId xmlns:a16="http://schemas.microsoft.com/office/drawing/2014/main" id="{1B2BBBE8-EA3D-1926-4CFD-42BEC222DDA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40" y="2113"/>
              <a:ext cx="33" cy="32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3173" name="Oval 3963">
              <a:extLst>
                <a:ext uri="{FF2B5EF4-FFF2-40B4-BE49-F238E27FC236}">
                  <a16:creationId xmlns:a16="http://schemas.microsoft.com/office/drawing/2014/main" id="{091A6E96-F732-911A-DA78-43E6A7282FE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40" y="2113"/>
              <a:ext cx="33" cy="32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3174" name="Oval 3964">
              <a:extLst>
                <a:ext uri="{FF2B5EF4-FFF2-40B4-BE49-F238E27FC236}">
                  <a16:creationId xmlns:a16="http://schemas.microsoft.com/office/drawing/2014/main" id="{8E251657-E9D2-D4F4-2A3E-03A4DB8E7A1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40" y="2113"/>
              <a:ext cx="33" cy="32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3175" name="Oval 3965">
              <a:extLst>
                <a:ext uri="{FF2B5EF4-FFF2-40B4-BE49-F238E27FC236}">
                  <a16:creationId xmlns:a16="http://schemas.microsoft.com/office/drawing/2014/main" id="{D42DE208-8A8C-3903-6650-6BFBD352B5A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42" y="2113"/>
              <a:ext cx="32" cy="32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3176" name="Oval 3966">
              <a:extLst>
                <a:ext uri="{FF2B5EF4-FFF2-40B4-BE49-F238E27FC236}">
                  <a16:creationId xmlns:a16="http://schemas.microsoft.com/office/drawing/2014/main" id="{0A0E447E-7BBF-DFD3-0478-1EE6CE8282F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42" y="2113"/>
              <a:ext cx="32" cy="32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3177" name="Oval 3967">
              <a:extLst>
                <a:ext uri="{FF2B5EF4-FFF2-40B4-BE49-F238E27FC236}">
                  <a16:creationId xmlns:a16="http://schemas.microsoft.com/office/drawing/2014/main" id="{11C498BD-038F-3CA0-DD86-392019A6D71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42" y="2113"/>
              <a:ext cx="32" cy="32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3178" name="Oval 3968">
              <a:extLst>
                <a:ext uri="{FF2B5EF4-FFF2-40B4-BE49-F238E27FC236}">
                  <a16:creationId xmlns:a16="http://schemas.microsoft.com/office/drawing/2014/main" id="{9717711B-52FD-875A-E4B0-26BB9C3526C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42" y="2113"/>
              <a:ext cx="32" cy="32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3179" name="Oval 3969">
              <a:extLst>
                <a:ext uri="{FF2B5EF4-FFF2-40B4-BE49-F238E27FC236}">
                  <a16:creationId xmlns:a16="http://schemas.microsoft.com/office/drawing/2014/main" id="{4F6FE9A3-51CD-5ECC-AD33-A0F18814B65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42" y="2113"/>
              <a:ext cx="32" cy="32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3180" name="Oval 3970">
              <a:extLst>
                <a:ext uri="{FF2B5EF4-FFF2-40B4-BE49-F238E27FC236}">
                  <a16:creationId xmlns:a16="http://schemas.microsoft.com/office/drawing/2014/main" id="{C774672D-7325-C26B-8CCE-936E274478D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43" y="2113"/>
              <a:ext cx="32" cy="32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3181" name="Oval 3971">
              <a:extLst>
                <a:ext uri="{FF2B5EF4-FFF2-40B4-BE49-F238E27FC236}">
                  <a16:creationId xmlns:a16="http://schemas.microsoft.com/office/drawing/2014/main" id="{ED7866B2-F340-2B8C-CC9D-36A6BC460EB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43" y="2113"/>
              <a:ext cx="32" cy="32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3182" name="Oval 3972">
              <a:extLst>
                <a:ext uri="{FF2B5EF4-FFF2-40B4-BE49-F238E27FC236}">
                  <a16:creationId xmlns:a16="http://schemas.microsoft.com/office/drawing/2014/main" id="{11680DF7-D7B7-FBA6-57C0-3B4EB904EFF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43" y="2113"/>
              <a:ext cx="32" cy="32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3183" name="Oval 3973">
              <a:extLst>
                <a:ext uri="{FF2B5EF4-FFF2-40B4-BE49-F238E27FC236}">
                  <a16:creationId xmlns:a16="http://schemas.microsoft.com/office/drawing/2014/main" id="{AFE334D6-076F-60A1-8E29-DF8E8A806C6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43" y="2113"/>
              <a:ext cx="32" cy="32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3184" name="Oval 3974">
              <a:extLst>
                <a:ext uri="{FF2B5EF4-FFF2-40B4-BE49-F238E27FC236}">
                  <a16:creationId xmlns:a16="http://schemas.microsoft.com/office/drawing/2014/main" id="{64DDEE86-915B-90AE-3923-27ADDF44DD5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44" y="2113"/>
              <a:ext cx="33" cy="32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3185" name="Oval 3975">
              <a:extLst>
                <a:ext uri="{FF2B5EF4-FFF2-40B4-BE49-F238E27FC236}">
                  <a16:creationId xmlns:a16="http://schemas.microsoft.com/office/drawing/2014/main" id="{4D6AD4E6-682A-4F9D-F240-ABE799581E2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44" y="2113"/>
              <a:ext cx="33" cy="32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3186" name="Oval 3976">
              <a:extLst>
                <a:ext uri="{FF2B5EF4-FFF2-40B4-BE49-F238E27FC236}">
                  <a16:creationId xmlns:a16="http://schemas.microsoft.com/office/drawing/2014/main" id="{0C8DB294-01F5-81A0-9993-9359416800B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44" y="2113"/>
              <a:ext cx="33" cy="32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3187" name="Oval 3977">
              <a:extLst>
                <a:ext uri="{FF2B5EF4-FFF2-40B4-BE49-F238E27FC236}">
                  <a16:creationId xmlns:a16="http://schemas.microsoft.com/office/drawing/2014/main" id="{4080A32A-2787-7E9A-7803-CD0C9C9A7ED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44" y="2113"/>
              <a:ext cx="33" cy="32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3188" name="Oval 3978">
              <a:extLst>
                <a:ext uri="{FF2B5EF4-FFF2-40B4-BE49-F238E27FC236}">
                  <a16:creationId xmlns:a16="http://schemas.microsoft.com/office/drawing/2014/main" id="{C9FEFDA5-38B8-31E3-A47E-29266114CA8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44" y="2113"/>
              <a:ext cx="33" cy="32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3189" name="Oval 3979">
              <a:extLst>
                <a:ext uri="{FF2B5EF4-FFF2-40B4-BE49-F238E27FC236}">
                  <a16:creationId xmlns:a16="http://schemas.microsoft.com/office/drawing/2014/main" id="{5F72E415-4EC4-AEDD-9507-0B635B4A109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46" y="2113"/>
              <a:ext cx="32" cy="32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3190" name="Oval 3980">
              <a:extLst>
                <a:ext uri="{FF2B5EF4-FFF2-40B4-BE49-F238E27FC236}">
                  <a16:creationId xmlns:a16="http://schemas.microsoft.com/office/drawing/2014/main" id="{0317BE72-3E8F-F1CB-482F-CF9A32C00D5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46" y="2113"/>
              <a:ext cx="32" cy="32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3191" name="Oval 3981">
              <a:extLst>
                <a:ext uri="{FF2B5EF4-FFF2-40B4-BE49-F238E27FC236}">
                  <a16:creationId xmlns:a16="http://schemas.microsoft.com/office/drawing/2014/main" id="{205768FF-FCC0-4B02-C359-95C871120B2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46" y="2113"/>
              <a:ext cx="32" cy="32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3192" name="Oval 3982">
              <a:extLst>
                <a:ext uri="{FF2B5EF4-FFF2-40B4-BE49-F238E27FC236}">
                  <a16:creationId xmlns:a16="http://schemas.microsoft.com/office/drawing/2014/main" id="{18A8B165-3F15-1B7A-DC3C-F2189FC8802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46" y="2113"/>
              <a:ext cx="32" cy="32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3193" name="Oval 3983">
              <a:extLst>
                <a:ext uri="{FF2B5EF4-FFF2-40B4-BE49-F238E27FC236}">
                  <a16:creationId xmlns:a16="http://schemas.microsoft.com/office/drawing/2014/main" id="{84DED6E7-3158-6421-57C3-84BBB7EED96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46" y="2113"/>
              <a:ext cx="32" cy="32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3194" name="Oval 3984">
              <a:extLst>
                <a:ext uri="{FF2B5EF4-FFF2-40B4-BE49-F238E27FC236}">
                  <a16:creationId xmlns:a16="http://schemas.microsoft.com/office/drawing/2014/main" id="{484B2278-FD8D-F6E2-BB69-A9CBADE8FA0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47" y="2113"/>
              <a:ext cx="32" cy="32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3195" name="Oval 3985">
              <a:extLst>
                <a:ext uri="{FF2B5EF4-FFF2-40B4-BE49-F238E27FC236}">
                  <a16:creationId xmlns:a16="http://schemas.microsoft.com/office/drawing/2014/main" id="{1C4BD2D7-A47B-D83D-C62E-B4154E77528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47" y="2113"/>
              <a:ext cx="32" cy="32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3196" name="Oval 3986">
              <a:extLst>
                <a:ext uri="{FF2B5EF4-FFF2-40B4-BE49-F238E27FC236}">
                  <a16:creationId xmlns:a16="http://schemas.microsoft.com/office/drawing/2014/main" id="{A0AACC5E-E6E3-5F55-260C-F45E9C331E4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47" y="2113"/>
              <a:ext cx="32" cy="32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3197" name="Oval 3987">
              <a:extLst>
                <a:ext uri="{FF2B5EF4-FFF2-40B4-BE49-F238E27FC236}">
                  <a16:creationId xmlns:a16="http://schemas.microsoft.com/office/drawing/2014/main" id="{948D2572-37F5-009F-87D4-2FE7668DD2E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47" y="2113"/>
              <a:ext cx="32" cy="32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3198" name="Oval 3988">
              <a:extLst>
                <a:ext uri="{FF2B5EF4-FFF2-40B4-BE49-F238E27FC236}">
                  <a16:creationId xmlns:a16="http://schemas.microsoft.com/office/drawing/2014/main" id="{3FD150FB-C1F6-8D2F-6347-35906567E0D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47" y="2113"/>
              <a:ext cx="32" cy="32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3199" name="Oval 3989">
              <a:extLst>
                <a:ext uri="{FF2B5EF4-FFF2-40B4-BE49-F238E27FC236}">
                  <a16:creationId xmlns:a16="http://schemas.microsoft.com/office/drawing/2014/main" id="{0EE94C85-D5CF-4BEA-106A-EB8B3AAE9A4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48" y="2113"/>
              <a:ext cx="33" cy="32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3200" name="Oval 3990">
              <a:extLst>
                <a:ext uri="{FF2B5EF4-FFF2-40B4-BE49-F238E27FC236}">
                  <a16:creationId xmlns:a16="http://schemas.microsoft.com/office/drawing/2014/main" id="{98EB5947-FF26-F019-39AE-0899E6337AD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48" y="2113"/>
              <a:ext cx="33" cy="32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3201" name="Oval 3991">
              <a:extLst>
                <a:ext uri="{FF2B5EF4-FFF2-40B4-BE49-F238E27FC236}">
                  <a16:creationId xmlns:a16="http://schemas.microsoft.com/office/drawing/2014/main" id="{01C3C552-B0D5-3F0A-2098-394B3BF9EA9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48" y="2113"/>
              <a:ext cx="33" cy="32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3202" name="Oval 3992">
              <a:extLst>
                <a:ext uri="{FF2B5EF4-FFF2-40B4-BE49-F238E27FC236}">
                  <a16:creationId xmlns:a16="http://schemas.microsoft.com/office/drawing/2014/main" id="{3F8E38A8-73DF-00D5-2C77-9C2D965C1BC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48" y="2113"/>
              <a:ext cx="33" cy="32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3203" name="Oval 3993">
              <a:extLst>
                <a:ext uri="{FF2B5EF4-FFF2-40B4-BE49-F238E27FC236}">
                  <a16:creationId xmlns:a16="http://schemas.microsoft.com/office/drawing/2014/main" id="{2982F2FC-00A3-F276-9C87-D0B596076DE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49" y="2113"/>
              <a:ext cx="33" cy="32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3204" name="Oval 3994">
              <a:extLst>
                <a:ext uri="{FF2B5EF4-FFF2-40B4-BE49-F238E27FC236}">
                  <a16:creationId xmlns:a16="http://schemas.microsoft.com/office/drawing/2014/main" id="{AA0A3B43-058B-D1B8-BA2A-EC30C885DE7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49" y="2113"/>
              <a:ext cx="33" cy="32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3205" name="Oval 3995">
              <a:extLst>
                <a:ext uri="{FF2B5EF4-FFF2-40B4-BE49-F238E27FC236}">
                  <a16:creationId xmlns:a16="http://schemas.microsoft.com/office/drawing/2014/main" id="{858CC7D0-93C8-AED7-9B41-9A0B46E9E21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49" y="2112"/>
              <a:ext cx="33" cy="32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3206" name="Oval 3996">
              <a:extLst>
                <a:ext uri="{FF2B5EF4-FFF2-40B4-BE49-F238E27FC236}">
                  <a16:creationId xmlns:a16="http://schemas.microsoft.com/office/drawing/2014/main" id="{F95496B7-9BB6-8B97-A636-F618DF6F1BE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49" y="2112"/>
              <a:ext cx="33" cy="32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3207" name="Oval 3997">
              <a:extLst>
                <a:ext uri="{FF2B5EF4-FFF2-40B4-BE49-F238E27FC236}">
                  <a16:creationId xmlns:a16="http://schemas.microsoft.com/office/drawing/2014/main" id="{6D69C8EF-E308-BBF9-4E56-BC34043BB97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49" y="2112"/>
              <a:ext cx="33" cy="32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3208" name="Oval 3998">
              <a:extLst>
                <a:ext uri="{FF2B5EF4-FFF2-40B4-BE49-F238E27FC236}">
                  <a16:creationId xmlns:a16="http://schemas.microsoft.com/office/drawing/2014/main" id="{90BA3FA3-992E-3180-A930-A0CF5FA92BC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51" y="2112"/>
              <a:ext cx="32" cy="32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3209" name="Oval 3999">
              <a:extLst>
                <a:ext uri="{FF2B5EF4-FFF2-40B4-BE49-F238E27FC236}">
                  <a16:creationId xmlns:a16="http://schemas.microsoft.com/office/drawing/2014/main" id="{CBDF800C-6AC6-290F-0EEB-31D2E78F870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51" y="2112"/>
              <a:ext cx="32" cy="32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3210" name="Oval 4000">
              <a:extLst>
                <a:ext uri="{FF2B5EF4-FFF2-40B4-BE49-F238E27FC236}">
                  <a16:creationId xmlns:a16="http://schemas.microsoft.com/office/drawing/2014/main" id="{85114389-49E2-4C92-DE50-D2E71FA7836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51" y="2112"/>
              <a:ext cx="32" cy="32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3211" name="Oval 4001">
              <a:extLst>
                <a:ext uri="{FF2B5EF4-FFF2-40B4-BE49-F238E27FC236}">
                  <a16:creationId xmlns:a16="http://schemas.microsoft.com/office/drawing/2014/main" id="{F13957F0-4630-7DE9-8B2A-F4C13E44AE6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51" y="2112"/>
              <a:ext cx="32" cy="32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3212" name="Oval 4002">
              <a:extLst>
                <a:ext uri="{FF2B5EF4-FFF2-40B4-BE49-F238E27FC236}">
                  <a16:creationId xmlns:a16="http://schemas.microsoft.com/office/drawing/2014/main" id="{209AB591-0A85-6153-3790-4B5732F347F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51" y="2112"/>
              <a:ext cx="32" cy="32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3213" name="Oval 4003">
              <a:extLst>
                <a:ext uri="{FF2B5EF4-FFF2-40B4-BE49-F238E27FC236}">
                  <a16:creationId xmlns:a16="http://schemas.microsoft.com/office/drawing/2014/main" id="{4B77F776-1FD2-AFB9-A925-AA177336357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52" y="2112"/>
              <a:ext cx="33" cy="32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3214" name="Oval 4004">
              <a:extLst>
                <a:ext uri="{FF2B5EF4-FFF2-40B4-BE49-F238E27FC236}">
                  <a16:creationId xmlns:a16="http://schemas.microsoft.com/office/drawing/2014/main" id="{BE22C8E4-EAA5-376C-659C-9BC59D5EF57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52" y="2112"/>
              <a:ext cx="33" cy="32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3215" name="Oval 4005">
              <a:extLst>
                <a:ext uri="{FF2B5EF4-FFF2-40B4-BE49-F238E27FC236}">
                  <a16:creationId xmlns:a16="http://schemas.microsoft.com/office/drawing/2014/main" id="{57920AC2-A821-C128-8A45-0AC06CE9E96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52" y="2112"/>
              <a:ext cx="33" cy="32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3216" name="Oval 4006">
              <a:extLst>
                <a:ext uri="{FF2B5EF4-FFF2-40B4-BE49-F238E27FC236}">
                  <a16:creationId xmlns:a16="http://schemas.microsoft.com/office/drawing/2014/main" id="{9E43B58A-FBA7-0464-EAA3-DC7719059E8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52" y="2112"/>
              <a:ext cx="33" cy="32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3217" name="Oval 4007">
              <a:extLst>
                <a:ext uri="{FF2B5EF4-FFF2-40B4-BE49-F238E27FC236}">
                  <a16:creationId xmlns:a16="http://schemas.microsoft.com/office/drawing/2014/main" id="{E027D7CF-B74D-470B-5F67-ADDA1A8B0AA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52" y="2112"/>
              <a:ext cx="33" cy="32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3218" name="Oval 4008">
              <a:extLst>
                <a:ext uri="{FF2B5EF4-FFF2-40B4-BE49-F238E27FC236}">
                  <a16:creationId xmlns:a16="http://schemas.microsoft.com/office/drawing/2014/main" id="{0ED03098-7A2C-EC0A-94B5-EB7FA82EB50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53" y="2112"/>
              <a:ext cx="33" cy="32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3219" name="Oval 4009">
              <a:extLst>
                <a:ext uri="{FF2B5EF4-FFF2-40B4-BE49-F238E27FC236}">
                  <a16:creationId xmlns:a16="http://schemas.microsoft.com/office/drawing/2014/main" id="{D4D9AB58-5DCD-3050-C5C8-99AF86696EC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53" y="2112"/>
              <a:ext cx="33" cy="32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3220" name="Oval 4010">
              <a:extLst>
                <a:ext uri="{FF2B5EF4-FFF2-40B4-BE49-F238E27FC236}">
                  <a16:creationId xmlns:a16="http://schemas.microsoft.com/office/drawing/2014/main" id="{2FC58526-062B-4B83-9DB0-072167730A5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53" y="2112"/>
              <a:ext cx="33" cy="32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3221" name="Oval 4011">
              <a:extLst>
                <a:ext uri="{FF2B5EF4-FFF2-40B4-BE49-F238E27FC236}">
                  <a16:creationId xmlns:a16="http://schemas.microsoft.com/office/drawing/2014/main" id="{B958732C-7ED4-9F83-600B-8EAD7622938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53" y="2112"/>
              <a:ext cx="33" cy="32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3222" name="Oval 4012">
              <a:extLst>
                <a:ext uri="{FF2B5EF4-FFF2-40B4-BE49-F238E27FC236}">
                  <a16:creationId xmlns:a16="http://schemas.microsoft.com/office/drawing/2014/main" id="{B096D9D9-A9D4-774C-AEDA-C2DC52DAF85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53" y="2112"/>
              <a:ext cx="33" cy="32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3223" name="Oval 4013">
              <a:extLst>
                <a:ext uri="{FF2B5EF4-FFF2-40B4-BE49-F238E27FC236}">
                  <a16:creationId xmlns:a16="http://schemas.microsoft.com/office/drawing/2014/main" id="{93569FB4-7E74-45C5-A865-340415C09B3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55" y="2112"/>
              <a:ext cx="32" cy="32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3224" name="Oval 4014">
              <a:extLst>
                <a:ext uri="{FF2B5EF4-FFF2-40B4-BE49-F238E27FC236}">
                  <a16:creationId xmlns:a16="http://schemas.microsoft.com/office/drawing/2014/main" id="{DF76DB7C-0C8F-B863-2748-04DCFE3F26C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55" y="2112"/>
              <a:ext cx="32" cy="32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3225" name="Oval 4015">
              <a:extLst>
                <a:ext uri="{FF2B5EF4-FFF2-40B4-BE49-F238E27FC236}">
                  <a16:creationId xmlns:a16="http://schemas.microsoft.com/office/drawing/2014/main" id="{E1238129-FB9A-6B55-8CAF-1958CA0AB26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55" y="2112"/>
              <a:ext cx="32" cy="32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3226" name="Oval 4016">
              <a:extLst>
                <a:ext uri="{FF2B5EF4-FFF2-40B4-BE49-F238E27FC236}">
                  <a16:creationId xmlns:a16="http://schemas.microsoft.com/office/drawing/2014/main" id="{D5EF71A7-0BCB-D48C-B932-03E8FEB41BC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55" y="2112"/>
              <a:ext cx="32" cy="32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3227" name="Oval 4017">
              <a:extLst>
                <a:ext uri="{FF2B5EF4-FFF2-40B4-BE49-F238E27FC236}">
                  <a16:creationId xmlns:a16="http://schemas.microsoft.com/office/drawing/2014/main" id="{99882E0C-3998-A1F6-6251-4EFFD088F54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56" y="2112"/>
              <a:ext cx="32" cy="32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3228" name="Oval 4018">
              <a:extLst>
                <a:ext uri="{FF2B5EF4-FFF2-40B4-BE49-F238E27FC236}">
                  <a16:creationId xmlns:a16="http://schemas.microsoft.com/office/drawing/2014/main" id="{6D5CE6CF-E2C3-158B-1399-308DE5CBF2B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56" y="2112"/>
              <a:ext cx="32" cy="32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3229" name="Oval 4019">
              <a:extLst>
                <a:ext uri="{FF2B5EF4-FFF2-40B4-BE49-F238E27FC236}">
                  <a16:creationId xmlns:a16="http://schemas.microsoft.com/office/drawing/2014/main" id="{9E3669BC-C130-FE22-6938-FC7C2C8F47B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56" y="2112"/>
              <a:ext cx="32" cy="32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3230" name="Oval 4020">
              <a:extLst>
                <a:ext uri="{FF2B5EF4-FFF2-40B4-BE49-F238E27FC236}">
                  <a16:creationId xmlns:a16="http://schemas.microsoft.com/office/drawing/2014/main" id="{3D537EC1-AF09-EE67-688B-CAC45A27726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56" y="2112"/>
              <a:ext cx="32" cy="32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3231" name="Oval 4021">
              <a:extLst>
                <a:ext uri="{FF2B5EF4-FFF2-40B4-BE49-F238E27FC236}">
                  <a16:creationId xmlns:a16="http://schemas.microsoft.com/office/drawing/2014/main" id="{652F47AF-0419-6D68-D0A2-83641DA15C1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56" y="2112"/>
              <a:ext cx="32" cy="32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3232" name="Oval 4022">
              <a:extLst>
                <a:ext uri="{FF2B5EF4-FFF2-40B4-BE49-F238E27FC236}">
                  <a16:creationId xmlns:a16="http://schemas.microsoft.com/office/drawing/2014/main" id="{18282D13-08CC-3D6A-86F5-DAB0E36F316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57" y="2112"/>
              <a:ext cx="33" cy="32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3233" name="Oval 4023">
              <a:extLst>
                <a:ext uri="{FF2B5EF4-FFF2-40B4-BE49-F238E27FC236}">
                  <a16:creationId xmlns:a16="http://schemas.microsoft.com/office/drawing/2014/main" id="{858F445B-007E-2773-9404-E68FFFD8843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57" y="2112"/>
              <a:ext cx="33" cy="32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</p:grpSp>
      <p:grpSp>
        <p:nvGrpSpPr>
          <p:cNvPr id="27" name="Group 4225">
            <a:extLst>
              <a:ext uri="{FF2B5EF4-FFF2-40B4-BE49-F238E27FC236}">
                <a16:creationId xmlns:a16="http://schemas.microsoft.com/office/drawing/2014/main" id="{11BBCFF4-598D-BC76-22E3-54B6F089D6C3}"/>
              </a:ext>
            </a:extLst>
          </p:cNvPr>
          <p:cNvGrpSpPr>
            <a:grpSpLocks/>
          </p:cNvGrpSpPr>
          <p:nvPr/>
        </p:nvGrpSpPr>
        <p:grpSpPr bwMode="auto">
          <a:xfrm>
            <a:off x="5964238" y="3340100"/>
            <a:ext cx="138113" cy="63500"/>
            <a:chOff x="3757" y="2104"/>
            <a:chExt cx="87" cy="40"/>
          </a:xfrm>
        </p:grpSpPr>
        <p:sp>
          <p:nvSpPr>
            <p:cNvPr id="2834" name="Oval 4025">
              <a:extLst>
                <a:ext uri="{FF2B5EF4-FFF2-40B4-BE49-F238E27FC236}">
                  <a16:creationId xmlns:a16="http://schemas.microsoft.com/office/drawing/2014/main" id="{90A9A42B-734A-7E87-F8D1-383B13CD6BD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57" y="2112"/>
              <a:ext cx="33" cy="32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2835" name="Oval 4026">
              <a:extLst>
                <a:ext uri="{FF2B5EF4-FFF2-40B4-BE49-F238E27FC236}">
                  <a16:creationId xmlns:a16="http://schemas.microsoft.com/office/drawing/2014/main" id="{59928D91-3DDF-89BB-CB86-40095979EB5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57" y="2110"/>
              <a:ext cx="33" cy="33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2836" name="Oval 4027">
              <a:extLst>
                <a:ext uri="{FF2B5EF4-FFF2-40B4-BE49-F238E27FC236}">
                  <a16:creationId xmlns:a16="http://schemas.microsoft.com/office/drawing/2014/main" id="{47532D91-DABE-1743-1D09-CD8B9F99214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57" y="2110"/>
              <a:ext cx="33" cy="33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2837" name="Oval 4028">
              <a:extLst>
                <a:ext uri="{FF2B5EF4-FFF2-40B4-BE49-F238E27FC236}">
                  <a16:creationId xmlns:a16="http://schemas.microsoft.com/office/drawing/2014/main" id="{35564660-A36B-B725-E0EB-B3EB2B5B315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59" y="2110"/>
              <a:ext cx="32" cy="33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2838" name="Oval 4029">
              <a:extLst>
                <a:ext uri="{FF2B5EF4-FFF2-40B4-BE49-F238E27FC236}">
                  <a16:creationId xmlns:a16="http://schemas.microsoft.com/office/drawing/2014/main" id="{C376314E-98EC-3BE7-A04A-F5727488755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59" y="2110"/>
              <a:ext cx="32" cy="33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2839" name="Oval 4030">
              <a:extLst>
                <a:ext uri="{FF2B5EF4-FFF2-40B4-BE49-F238E27FC236}">
                  <a16:creationId xmlns:a16="http://schemas.microsoft.com/office/drawing/2014/main" id="{CE3B914B-D7E4-BEF2-CC7A-4E0B214C738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59" y="2110"/>
              <a:ext cx="32" cy="33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2840" name="Oval 4031">
              <a:extLst>
                <a:ext uri="{FF2B5EF4-FFF2-40B4-BE49-F238E27FC236}">
                  <a16:creationId xmlns:a16="http://schemas.microsoft.com/office/drawing/2014/main" id="{138745A0-0019-D420-C1ED-E7DE1AF0025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59" y="2110"/>
              <a:ext cx="32" cy="33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2841" name="Oval 4032">
              <a:extLst>
                <a:ext uri="{FF2B5EF4-FFF2-40B4-BE49-F238E27FC236}">
                  <a16:creationId xmlns:a16="http://schemas.microsoft.com/office/drawing/2014/main" id="{74596015-B0A3-CD7D-DEA0-007DBD9A331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59" y="2110"/>
              <a:ext cx="32" cy="33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2842" name="Oval 4033">
              <a:extLst>
                <a:ext uri="{FF2B5EF4-FFF2-40B4-BE49-F238E27FC236}">
                  <a16:creationId xmlns:a16="http://schemas.microsoft.com/office/drawing/2014/main" id="{F755BDC1-2C88-00A3-3579-82ADA26AF8A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60" y="2110"/>
              <a:ext cx="32" cy="33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2843" name="Oval 4034">
              <a:extLst>
                <a:ext uri="{FF2B5EF4-FFF2-40B4-BE49-F238E27FC236}">
                  <a16:creationId xmlns:a16="http://schemas.microsoft.com/office/drawing/2014/main" id="{7010B18E-44D5-3586-498F-8539D70B636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60" y="2110"/>
              <a:ext cx="32" cy="33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2844" name="Oval 4035">
              <a:extLst>
                <a:ext uri="{FF2B5EF4-FFF2-40B4-BE49-F238E27FC236}">
                  <a16:creationId xmlns:a16="http://schemas.microsoft.com/office/drawing/2014/main" id="{940912D0-9B8A-B4C0-AA2E-1058B216349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60" y="2110"/>
              <a:ext cx="32" cy="33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2845" name="Oval 4036">
              <a:extLst>
                <a:ext uri="{FF2B5EF4-FFF2-40B4-BE49-F238E27FC236}">
                  <a16:creationId xmlns:a16="http://schemas.microsoft.com/office/drawing/2014/main" id="{40C0319D-6E07-3158-1C73-4135460AF73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60" y="2110"/>
              <a:ext cx="32" cy="33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2846" name="Oval 4037">
              <a:extLst>
                <a:ext uri="{FF2B5EF4-FFF2-40B4-BE49-F238E27FC236}">
                  <a16:creationId xmlns:a16="http://schemas.microsoft.com/office/drawing/2014/main" id="{C4218946-8B66-3A4F-D904-BA7E18A7D14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61" y="2110"/>
              <a:ext cx="33" cy="33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2847" name="Oval 4038">
              <a:extLst>
                <a:ext uri="{FF2B5EF4-FFF2-40B4-BE49-F238E27FC236}">
                  <a16:creationId xmlns:a16="http://schemas.microsoft.com/office/drawing/2014/main" id="{1D40C15B-1376-A49D-6E8E-0F19982AE18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61" y="2110"/>
              <a:ext cx="33" cy="33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2848" name="Oval 4039">
              <a:extLst>
                <a:ext uri="{FF2B5EF4-FFF2-40B4-BE49-F238E27FC236}">
                  <a16:creationId xmlns:a16="http://schemas.microsoft.com/office/drawing/2014/main" id="{DF28EB40-532D-BDF0-31E5-9D24066F2EF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61" y="2110"/>
              <a:ext cx="33" cy="33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2849" name="Oval 4040">
              <a:extLst>
                <a:ext uri="{FF2B5EF4-FFF2-40B4-BE49-F238E27FC236}">
                  <a16:creationId xmlns:a16="http://schemas.microsoft.com/office/drawing/2014/main" id="{961410C7-7567-5D94-6938-119C0319448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61" y="2110"/>
              <a:ext cx="33" cy="33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2850" name="Oval 4041">
              <a:extLst>
                <a:ext uri="{FF2B5EF4-FFF2-40B4-BE49-F238E27FC236}">
                  <a16:creationId xmlns:a16="http://schemas.microsoft.com/office/drawing/2014/main" id="{69006A4D-E76F-C872-7283-6B1E3A8BD60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61" y="2110"/>
              <a:ext cx="33" cy="33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2851" name="Oval 4042">
              <a:extLst>
                <a:ext uri="{FF2B5EF4-FFF2-40B4-BE49-F238E27FC236}">
                  <a16:creationId xmlns:a16="http://schemas.microsoft.com/office/drawing/2014/main" id="{DF88D63E-4AC9-57A2-D90F-D21BA2DA2F4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62" y="2110"/>
              <a:ext cx="33" cy="33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2852" name="Oval 4043">
              <a:extLst>
                <a:ext uri="{FF2B5EF4-FFF2-40B4-BE49-F238E27FC236}">
                  <a16:creationId xmlns:a16="http://schemas.microsoft.com/office/drawing/2014/main" id="{486D9AC6-F29C-8F46-1A0F-4612B3F00DA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62" y="2110"/>
              <a:ext cx="33" cy="33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2853" name="Oval 4044">
              <a:extLst>
                <a:ext uri="{FF2B5EF4-FFF2-40B4-BE49-F238E27FC236}">
                  <a16:creationId xmlns:a16="http://schemas.microsoft.com/office/drawing/2014/main" id="{F1D64377-0D84-F8B4-1789-6BE0C40ECFE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62" y="2110"/>
              <a:ext cx="33" cy="33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2854" name="Oval 4045">
              <a:extLst>
                <a:ext uri="{FF2B5EF4-FFF2-40B4-BE49-F238E27FC236}">
                  <a16:creationId xmlns:a16="http://schemas.microsoft.com/office/drawing/2014/main" id="{FF369471-8C6C-A393-7B9F-1DC12CE57BF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62" y="2110"/>
              <a:ext cx="33" cy="33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2855" name="Oval 4046">
              <a:extLst>
                <a:ext uri="{FF2B5EF4-FFF2-40B4-BE49-F238E27FC236}">
                  <a16:creationId xmlns:a16="http://schemas.microsoft.com/office/drawing/2014/main" id="{B36E7284-9A43-9CAD-7D85-E94A726404D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62" y="2110"/>
              <a:ext cx="33" cy="33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2856" name="Oval 4047">
              <a:extLst>
                <a:ext uri="{FF2B5EF4-FFF2-40B4-BE49-F238E27FC236}">
                  <a16:creationId xmlns:a16="http://schemas.microsoft.com/office/drawing/2014/main" id="{850A46B4-DF23-92CC-7A8E-B6C5A9FD339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64" y="2110"/>
              <a:ext cx="32" cy="33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2857" name="Oval 4048">
              <a:extLst>
                <a:ext uri="{FF2B5EF4-FFF2-40B4-BE49-F238E27FC236}">
                  <a16:creationId xmlns:a16="http://schemas.microsoft.com/office/drawing/2014/main" id="{A0BAD0E2-6583-1110-61F7-95A31EC1BA3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64" y="2110"/>
              <a:ext cx="32" cy="33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2858" name="Oval 4049">
              <a:extLst>
                <a:ext uri="{FF2B5EF4-FFF2-40B4-BE49-F238E27FC236}">
                  <a16:creationId xmlns:a16="http://schemas.microsoft.com/office/drawing/2014/main" id="{4A7656F4-135A-1FA5-FF23-805149ADBAF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64" y="2110"/>
              <a:ext cx="32" cy="33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2859" name="Oval 4050">
              <a:extLst>
                <a:ext uri="{FF2B5EF4-FFF2-40B4-BE49-F238E27FC236}">
                  <a16:creationId xmlns:a16="http://schemas.microsoft.com/office/drawing/2014/main" id="{1B540D12-F0F7-D15B-BB31-B1BA2C8F730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64" y="2110"/>
              <a:ext cx="32" cy="33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2860" name="Oval 4051">
              <a:extLst>
                <a:ext uri="{FF2B5EF4-FFF2-40B4-BE49-F238E27FC236}">
                  <a16:creationId xmlns:a16="http://schemas.microsoft.com/office/drawing/2014/main" id="{78191F43-9F33-E927-D2A5-335E56731E3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64" y="2110"/>
              <a:ext cx="32" cy="33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2861" name="Oval 4052">
              <a:extLst>
                <a:ext uri="{FF2B5EF4-FFF2-40B4-BE49-F238E27FC236}">
                  <a16:creationId xmlns:a16="http://schemas.microsoft.com/office/drawing/2014/main" id="{23249CE4-75FB-E6E8-C80E-62B52DE4D60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65" y="2110"/>
              <a:ext cx="33" cy="33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2862" name="Oval 4053">
              <a:extLst>
                <a:ext uri="{FF2B5EF4-FFF2-40B4-BE49-F238E27FC236}">
                  <a16:creationId xmlns:a16="http://schemas.microsoft.com/office/drawing/2014/main" id="{4A5820EC-35DF-5819-DDEE-5AA35E018DE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65" y="2110"/>
              <a:ext cx="33" cy="33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2863" name="Oval 4054">
              <a:extLst>
                <a:ext uri="{FF2B5EF4-FFF2-40B4-BE49-F238E27FC236}">
                  <a16:creationId xmlns:a16="http://schemas.microsoft.com/office/drawing/2014/main" id="{0D220720-3330-C18C-602D-6F6E40358C9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65" y="2110"/>
              <a:ext cx="33" cy="33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2864" name="Oval 4055">
              <a:extLst>
                <a:ext uri="{FF2B5EF4-FFF2-40B4-BE49-F238E27FC236}">
                  <a16:creationId xmlns:a16="http://schemas.microsoft.com/office/drawing/2014/main" id="{ABD2BD98-DFDC-2BA6-B73F-481C1A06437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65" y="2110"/>
              <a:ext cx="33" cy="33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2865" name="Oval 4056">
              <a:extLst>
                <a:ext uri="{FF2B5EF4-FFF2-40B4-BE49-F238E27FC236}">
                  <a16:creationId xmlns:a16="http://schemas.microsoft.com/office/drawing/2014/main" id="{111B04E0-A866-2E3C-EA05-78059C23A9F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65" y="2110"/>
              <a:ext cx="33" cy="33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2866" name="Oval 4057">
              <a:extLst>
                <a:ext uri="{FF2B5EF4-FFF2-40B4-BE49-F238E27FC236}">
                  <a16:creationId xmlns:a16="http://schemas.microsoft.com/office/drawing/2014/main" id="{D29CD877-C2A6-96D2-CBEB-CC060C593C8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66" y="2110"/>
              <a:ext cx="33" cy="33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2867" name="Oval 4058">
              <a:extLst>
                <a:ext uri="{FF2B5EF4-FFF2-40B4-BE49-F238E27FC236}">
                  <a16:creationId xmlns:a16="http://schemas.microsoft.com/office/drawing/2014/main" id="{8CDBFED7-AF6A-4CE8-5926-1EA6E9AA359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66" y="2110"/>
              <a:ext cx="33" cy="33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2868" name="Oval 4059">
              <a:extLst>
                <a:ext uri="{FF2B5EF4-FFF2-40B4-BE49-F238E27FC236}">
                  <a16:creationId xmlns:a16="http://schemas.microsoft.com/office/drawing/2014/main" id="{FA235678-CD18-888D-F8A6-10C600FAA78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66" y="2110"/>
              <a:ext cx="33" cy="33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2869" name="Oval 4060">
              <a:extLst>
                <a:ext uri="{FF2B5EF4-FFF2-40B4-BE49-F238E27FC236}">
                  <a16:creationId xmlns:a16="http://schemas.microsoft.com/office/drawing/2014/main" id="{703E8698-749C-BBC6-EF39-64C8EAADEE3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66" y="2109"/>
              <a:ext cx="33" cy="33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2870" name="Oval 4061">
              <a:extLst>
                <a:ext uri="{FF2B5EF4-FFF2-40B4-BE49-F238E27FC236}">
                  <a16:creationId xmlns:a16="http://schemas.microsoft.com/office/drawing/2014/main" id="{19E5EBC5-84C3-591E-5305-BFA12A1F7A0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68" y="2109"/>
              <a:ext cx="32" cy="33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2871" name="Oval 4062">
              <a:extLst>
                <a:ext uri="{FF2B5EF4-FFF2-40B4-BE49-F238E27FC236}">
                  <a16:creationId xmlns:a16="http://schemas.microsoft.com/office/drawing/2014/main" id="{5EA6E12D-9F5D-923F-26F2-9AAF79381D3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68" y="2109"/>
              <a:ext cx="32" cy="33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2872" name="Oval 4063">
              <a:extLst>
                <a:ext uri="{FF2B5EF4-FFF2-40B4-BE49-F238E27FC236}">
                  <a16:creationId xmlns:a16="http://schemas.microsoft.com/office/drawing/2014/main" id="{9A25C285-BACD-50B0-7D75-8C8571E923E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68" y="2109"/>
              <a:ext cx="32" cy="33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2873" name="Oval 4064">
              <a:extLst>
                <a:ext uri="{FF2B5EF4-FFF2-40B4-BE49-F238E27FC236}">
                  <a16:creationId xmlns:a16="http://schemas.microsoft.com/office/drawing/2014/main" id="{1DC15361-1313-ABCC-BCF9-EA36403D34B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68" y="2109"/>
              <a:ext cx="32" cy="33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2874" name="Oval 4065">
              <a:extLst>
                <a:ext uri="{FF2B5EF4-FFF2-40B4-BE49-F238E27FC236}">
                  <a16:creationId xmlns:a16="http://schemas.microsoft.com/office/drawing/2014/main" id="{9FA2BC9A-4468-2548-FDE7-5C391E9A805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68" y="2109"/>
              <a:ext cx="32" cy="33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2875" name="Oval 4066">
              <a:extLst>
                <a:ext uri="{FF2B5EF4-FFF2-40B4-BE49-F238E27FC236}">
                  <a16:creationId xmlns:a16="http://schemas.microsoft.com/office/drawing/2014/main" id="{BF75A694-9DBB-99C6-A50E-1F2FEF23723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69" y="2109"/>
              <a:ext cx="32" cy="33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2876" name="Oval 4067">
              <a:extLst>
                <a:ext uri="{FF2B5EF4-FFF2-40B4-BE49-F238E27FC236}">
                  <a16:creationId xmlns:a16="http://schemas.microsoft.com/office/drawing/2014/main" id="{750B0C81-5992-A955-A524-0B331046679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69" y="2109"/>
              <a:ext cx="32" cy="33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2877" name="Oval 4068">
              <a:extLst>
                <a:ext uri="{FF2B5EF4-FFF2-40B4-BE49-F238E27FC236}">
                  <a16:creationId xmlns:a16="http://schemas.microsoft.com/office/drawing/2014/main" id="{2E235476-0CEC-3987-1CF0-9458AD638E8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69" y="2109"/>
              <a:ext cx="32" cy="33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2878" name="Oval 4069">
              <a:extLst>
                <a:ext uri="{FF2B5EF4-FFF2-40B4-BE49-F238E27FC236}">
                  <a16:creationId xmlns:a16="http://schemas.microsoft.com/office/drawing/2014/main" id="{C88F73C0-36A2-3545-3F03-B39A6209B81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69" y="2109"/>
              <a:ext cx="32" cy="33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2879" name="Oval 4070">
              <a:extLst>
                <a:ext uri="{FF2B5EF4-FFF2-40B4-BE49-F238E27FC236}">
                  <a16:creationId xmlns:a16="http://schemas.microsoft.com/office/drawing/2014/main" id="{4A021A16-D609-1E9D-69AF-CC2EA4FD84F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69" y="2109"/>
              <a:ext cx="32" cy="33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2880" name="Oval 4071">
              <a:extLst>
                <a:ext uri="{FF2B5EF4-FFF2-40B4-BE49-F238E27FC236}">
                  <a16:creationId xmlns:a16="http://schemas.microsoft.com/office/drawing/2014/main" id="{FCDD91C9-7203-72DF-97C7-E1E334EE760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70" y="2109"/>
              <a:ext cx="33" cy="33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2881" name="Oval 4072">
              <a:extLst>
                <a:ext uri="{FF2B5EF4-FFF2-40B4-BE49-F238E27FC236}">
                  <a16:creationId xmlns:a16="http://schemas.microsoft.com/office/drawing/2014/main" id="{01149481-1D32-3011-BBDB-F230E8CB6A3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70" y="2109"/>
              <a:ext cx="33" cy="33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2882" name="Oval 4073">
              <a:extLst>
                <a:ext uri="{FF2B5EF4-FFF2-40B4-BE49-F238E27FC236}">
                  <a16:creationId xmlns:a16="http://schemas.microsoft.com/office/drawing/2014/main" id="{D826B3F9-F629-251D-BE35-95E65B43E97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70" y="2109"/>
              <a:ext cx="33" cy="33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2883" name="Oval 4074">
              <a:extLst>
                <a:ext uri="{FF2B5EF4-FFF2-40B4-BE49-F238E27FC236}">
                  <a16:creationId xmlns:a16="http://schemas.microsoft.com/office/drawing/2014/main" id="{1C1092BF-557A-D779-1627-500E5A715C0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70" y="2109"/>
              <a:ext cx="33" cy="33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2884" name="Oval 4075">
              <a:extLst>
                <a:ext uri="{FF2B5EF4-FFF2-40B4-BE49-F238E27FC236}">
                  <a16:creationId xmlns:a16="http://schemas.microsoft.com/office/drawing/2014/main" id="{BD4B26DC-FB2D-298A-960F-9CE13DA93A7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70" y="2109"/>
              <a:ext cx="33" cy="33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2885" name="Oval 4076">
              <a:extLst>
                <a:ext uri="{FF2B5EF4-FFF2-40B4-BE49-F238E27FC236}">
                  <a16:creationId xmlns:a16="http://schemas.microsoft.com/office/drawing/2014/main" id="{3832EFFD-65FD-2D6D-55C5-80EC5385D2D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72" y="2109"/>
              <a:ext cx="32" cy="33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2886" name="Oval 4077">
              <a:extLst>
                <a:ext uri="{FF2B5EF4-FFF2-40B4-BE49-F238E27FC236}">
                  <a16:creationId xmlns:a16="http://schemas.microsoft.com/office/drawing/2014/main" id="{E1813697-CA74-C883-BA57-50BE9374316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72" y="2109"/>
              <a:ext cx="32" cy="33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2887" name="Oval 4078">
              <a:extLst>
                <a:ext uri="{FF2B5EF4-FFF2-40B4-BE49-F238E27FC236}">
                  <a16:creationId xmlns:a16="http://schemas.microsoft.com/office/drawing/2014/main" id="{120DD230-6C39-05BD-A5B1-CD7A71657C1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72" y="2109"/>
              <a:ext cx="32" cy="33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2888" name="Oval 4079">
              <a:extLst>
                <a:ext uri="{FF2B5EF4-FFF2-40B4-BE49-F238E27FC236}">
                  <a16:creationId xmlns:a16="http://schemas.microsoft.com/office/drawing/2014/main" id="{928BB94B-D98B-C79C-AD5D-9901D750B29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72" y="2109"/>
              <a:ext cx="32" cy="33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2889" name="Oval 4080">
              <a:extLst>
                <a:ext uri="{FF2B5EF4-FFF2-40B4-BE49-F238E27FC236}">
                  <a16:creationId xmlns:a16="http://schemas.microsoft.com/office/drawing/2014/main" id="{90A00248-A2FF-EE58-D96D-2C8EF673593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73" y="2109"/>
              <a:ext cx="32" cy="33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2890" name="Oval 4081">
              <a:extLst>
                <a:ext uri="{FF2B5EF4-FFF2-40B4-BE49-F238E27FC236}">
                  <a16:creationId xmlns:a16="http://schemas.microsoft.com/office/drawing/2014/main" id="{5BA9FF2C-F931-9BD1-AA50-DEB2AAE70C5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73" y="2109"/>
              <a:ext cx="32" cy="33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2891" name="Oval 4082">
              <a:extLst>
                <a:ext uri="{FF2B5EF4-FFF2-40B4-BE49-F238E27FC236}">
                  <a16:creationId xmlns:a16="http://schemas.microsoft.com/office/drawing/2014/main" id="{351ADD67-1108-7052-BA9D-4F53C77772C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73" y="2109"/>
              <a:ext cx="32" cy="33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2892" name="Oval 4083">
              <a:extLst>
                <a:ext uri="{FF2B5EF4-FFF2-40B4-BE49-F238E27FC236}">
                  <a16:creationId xmlns:a16="http://schemas.microsoft.com/office/drawing/2014/main" id="{17976F37-8587-CD7B-7F6B-9C32E269C4B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73" y="2109"/>
              <a:ext cx="32" cy="33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2893" name="Oval 4084">
              <a:extLst>
                <a:ext uri="{FF2B5EF4-FFF2-40B4-BE49-F238E27FC236}">
                  <a16:creationId xmlns:a16="http://schemas.microsoft.com/office/drawing/2014/main" id="{5CD10413-6B7B-CAF0-ECCC-0B7E31246FA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73" y="2108"/>
              <a:ext cx="32" cy="32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2894" name="Oval 4085">
              <a:extLst>
                <a:ext uri="{FF2B5EF4-FFF2-40B4-BE49-F238E27FC236}">
                  <a16:creationId xmlns:a16="http://schemas.microsoft.com/office/drawing/2014/main" id="{12F3476E-CAB6-D85B-B7C1-9CB7F62EFC9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74" y="2108"/>
              <a:ext cx="33" cy="32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2895" name="Oval 4086">
              <a:extLst>
                <a:ext uri="{FF2B5EF4-FFF2-40B4-BE49-F238E27FC236}">
                  <a16:creationId xmlns:a16="http://schemas.microsoft.com/office/drawing/2014/main" id="{33CBBBD9-C04A-A01D-4E37-859983C2495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74" y="2108"/>
              <a:ext cx="33" cy="32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2896" name="Oval 4087">
              <a:extLst>
                <a:ext uri="{FF2B5EF4-FFF2-40B4-BE49-F238E27FC236}">
                  <a16:creationId xmlns:a16="http://schemas.microsoft.com/office/drawing/2014/main" id="{451D102F-701B-B0DB-419C-956E666C99A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74" y="2108"/>
              <a:ext cx="33" cy="32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2897" name="Oval 4088">
              <a:extLst>
                <a:ext uri="{FF2B5EF4-FFF2-40B4-BE49-F238E27FC236}">
                  <a16:creationId xmlns:a16="http://schemas.microsoft.com/office/drawing/2014/main" id="{D0E59695-13F3-43F8-A2CB-A4D6F74A541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74" y="2108"/>
              <a:ext cx="33" cy="32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2898" name="Oval 4089">
              <a:extLst>
                <a:ext uri="{FF2B5EF4-FFF2-40B4-BE49-F238E27FC236}">
                  <a16:creationId xmlns:a16="http://schemas.microsoft.com/office/drawing/2014/main" id="{889C31A9-4D1E-DC7A-744F-BC1E453830D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74" y="2108"/>
              <a:ext cx="33" cy="32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2899" name="Oval 4090">
              <a:extLst>
                <a:ext uri="{FF2B5EF4-FFF2-40B4-BE49-F238E27FC236}">
                  <a16:creationId xmlns:a16="http://schemas.microsoft.com/office/drawing/2014/main" id="{D425C764-7D51-0EF4-2B94-51B6EEFFEBE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75" y="2108"/>
              <a:ext cx="33" cy="32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2900" name="Oval 4091">
              <a:extLst>
                <a:ext uri="{FF2B5EF4-FFF2-40B4-BE49-F238E27FC236}">
                  <a16:creationId xmlns:a16="http://schemas.microsoft.com/office/drawing/2014/main" id="{68ED0872-2692-6647-8BF3-A296FAFCA98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75" y="2108"/>
              <a:ext cx="33" cy="32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2901" name="Oval 4092">
              <a:extLst>
                <a:ext uri="{FF2B5EF4-FFF2-40B4-BE49-F238E27FC236}">
                  <a16:creationId xmlns:a16="http://schemas.microsoft.com/office/drawing/2014/main" id="{B2B6A991-5FD6-79E2-B02E-362314F65D1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75" y="2108"/>
              <a:ext cx="33" cy="32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2902" name="Oval 4093">
              <a:extLst>
                <a:ext uri="{FF2B5EF4-FFF2-40B4-BE49-F238E27FC236}">
                  <a16:creationId xmlns:a16="http://schemas.microsoft.com/office/drawing/2014/main" id="{A74B3BAA-3733-31C8-AB0A-68C11CC3535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75" y="2108"/>
              <a:ext cx="33" cy="32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2903" name="Oval 4094">
              <a:extLst>
                <a:ext uri="{FF2B5EF4-FFF2-40B4-BE49-F238E27FC236}">
                  <a16:creationId xmlns:a16="http://schemas.microsoft.com/office/drawing/2014/main" id="{934326B0-5C06-F299-2660-06DE18F3265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75" y="2108"/>
              <a:ext cx="33" cy="32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2904" name="Oval 4095">
              <a:extLst>
                <a:ext uri="{FF2B5EF4-FFF2-40B4-BE49-F238E27FC236}">
                  <a16:creationId xmlns:a16="http://schemas.microsoft.com/office/drawing/2014/main" id="{8059CBA9-8495-8761-CFB9-D1EA408F0CA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77" y="2108"/>
              <a:ext cx="32" cy="32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2905" name="Oval 4096">
              <a:extLst>
                <a:ext uri="{FF2B5EF4-FFF2-40B4-BE49-F238E27FC236}">
                  <a16:creationId xmlns:a16="http://schemas.microsoft.com/office/drawing/2014/main" id="{2E51252A-75D3-E22F-78EF-AF2ED460796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77" y="2108"/>
              <a:ext cx="32" cy="32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2906" name="Oval 4097">
              <a:extLst>
                <a:ext uri="{FF2B5EF4-FFF2-40B4-BE49-F238E27FC236}">
                  <a16:creationId xmlns:a16="http://schemas.microsoft.com/office/drawing/2014/main" id="{F00DA09F-9C53-60A7-D72D-446A089D4D0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77" y="2108"/>
              <a:ext cx="32" cy="32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2907" name="Oval 4098">
              <a:extLst>
                <a:ext uri="{FF2B5EF4-FFF2-40B4-BE49-F238E27FC236}">
                  <a16:creationId xmlns:a16="http://schemas.microsoft.com/office/drawing/2014/main" id="{7E0619B5-50EF-796E-3C07-5C83AE2B5BC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77" y="2108"/>
              <a:ext cx="32" cy="32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2908" name="Oval 4099">
              <a:extLst>
                <a:ext uri="{FF2B5EF4-FFF2-40B4-BE49-F238E27FC236}">
                  <a16:creationId xmlns:a16="http://schemas.microsoft.com/office/drawing/2014/main" id="{AE368C07-D5DC-B710-167D-50EA1BD4778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78" y="2108"/>
              <a:ext cx="33" cy="32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2909" name="Oval 4100">
              <a:extLst>
                <a:ext uri="{FF2B5EF4-FFF2-40B4-BE49-F238E27FC236}">
                  <a16:creationId xmlns:a16="http://schemas.microsoft.com/office/drawing/2014/main" id="{74146E4A-2882-070D-94AC-4A4DC94ACF5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78" y="2108"/>
              <a:ext cx="33" cy="32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2910" name="Oval 4101">
              <a:extLst>
                <a:ext uri="{FF2B5EF4-FFF2-40B4-BE49-F238E27FC236}">
                  <a16:creationId xmlns:a16="http://schemas.microsoft.com/office/drawing/2014/main" id="{4199CA32-78EB-4993-3055-4EB6DC78F08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78" y="2108"/>
              <a:ext cx="33" cy="32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2911" name="Oval 4102">
              <a:extLst>
                <a:ext uri="{FF2B5EF4-FFF2-40B4-BE49-F238E27FC236}">
                  <a16:creationId xmlns:a16="http://schemas.microsoft.com/office/drawing/2014/main" id="{36751A0F-A82B-E803-E83C-89157D9F07B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78" y="2108"/>
              <a:ext cx="33" cy="32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2912" name="Oval 4103">
              <a:extLst>
                <a:ext uri="{FF2B5EF4-FFF2-40B4-BE49-F238E27FC236}">
                  <a16:creationId xmlns:a16="http://schemas.microsoft.com/office/drawing/2014/main" id="{0C6BC7B6-C073-E676-3EC1-57F9AF3D621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78" y="2108"/>
              <a:ext cx="33" cy="32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2913" name="Oval 4104">
              <a:extLst>
                <a:ext uri="{FF2B5EF4-FFF2-40B4-BE49-F238E27FC236}">
                  <a16:creationId xmlns:a16="http://schemas.microsoft.com/office/drawing/2014/main" id="{80587421-A652-7073-9547-EB551E4EF10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79" y="2108"/>
              <a:ext cx="33" cy="32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2914" name="Oval 4105">
              <a:extLst>
                <a:ext uri="{FF2B5EF4-FFF2-40B4-BE49-F238E27FC236}">
                  <a16:creationId xmlns:a16="http://schemas.microsoft.com/office/drawing/2014/main" id="{D2D25590-698A-B641-F86D-55C9DDBE49F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79" y="2108"/>
              <a:ext cx="33" cy="32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2915" name="Oval 4106">
              <a:extLst>
                <a:ext uri="{FF2B5EF4-FFF2-40B4-BE49-F238E27FC236}">
                  <a16:creationId xmlns:a16="http://schemas.microsoft.com/office/drawing/2014/main" id="{D4B4DC96-A986-22FA-D30E-A8C888EC1F9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79" y="2108"/>
              <a:ext cx="33" cy="32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2916" name="Oval 4107">
              <a:extLst>
                <a:ext uri="{FF2B5EF4-FFF2-40B4-BE49-F238E27FC236}">
                  <a16:creationId xmlns:a16="http://schemas.microsoft.com/office/drawing/2014/main" id="{5B03D9F3-0E5E-9AB4-5966-0987F9C6FBE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79" y="2108"/>
              <a:ext cx="33" cy="32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2917" name="Oval 4108">
              <a:extLst>
                <a:ext uri="{FF2B5EF4-FFF2-40B4-BE49-F238E27FC236}">
                  <a16:creationId xmlns:a16="http://schemas.microsoft.com/office/drawing/2014/main" id="{4D345700-FE5A-B88B-855D-7B28A1CDAE4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79" y="2108"/>
              <a:ext cx="33" cy="32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2918" name="Oval 4109">
              <a:extLst>
                <a:ext uri="{FF2B5EF4-FFF2-40B4-BE49-F238E27FC236}">
                  <a16:creationId xmlns:a16="http://schemas.microsoft.com/office/drawing/2014/main" id="{1CFE9F23-9128-E8C1-10FF-338F575C81B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81" y="2108"/>
              <a:ext cx="32" cy="32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2919" name="Oval 4110">
              <a:extLst>
                <a:ext uri="{FF2B5EF4-FFF2-40B4-BE49-F238E27FC236}">
                  <a16:creationId xmlns:a16="http://schemas.microsoft.com/office/drawing/2014/main" id="{0CA902DC-A288-12C4-E511-BE83702E8CE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81" y="2108"/>
              <a:ext cx="32" cy="32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2920" name="Oval 4111">
              <a:extLst>
                <a:ext uri="{FF2B5EF4-FFF2-40B4-BE49-F238E27FC236}">
                  <a16:creationId xmlns:a16="http://schemas.microsoft.com/office/drawing/2014/main" id="{44B83A03-AB98-5AF1-304F-4AAAA794BF6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81" y="2108"/>
              <a:ext cx="32" cy="32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2921" name="Oval 4112">
              <a:extLst>
                <a:ext uri="{FF2B5EF4-FFF2-40B4-BE49-F238E27FC236}">
                  <a16:creationId xmlns:a16="http://schemas.microsoft.com/office/drawing/2014/main" id="{2EEAA140-5962-8698-EA39-AB2EB676E13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81" y="2108"/>
              <a:ext cx="32" cy="32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2922" name="Oval 4113">
              <a:extLst>
                <a:ext uri="{FF2B5EF4-FFF2-40B4-BE49-F238E27FC236}">
                  <a16:creationId xmlns:a16="http://schemas.microsoft.com/office/drawing/2014/main" id="{C3DD5E04-5414-7698-3379-9E84D3B1AC8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81" y="2108"/>
              <a:ext cx="32" cy="32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2923" name="Oval 4114">
              <a:extLst>
                <a:ext uri="{FF2B5EF4-FFF2-40B4-BE49-F238E27FC236}">
                  <a16:creationId xmlns:a16="http://schemas.microsoft.com/office/drawing/2014/main" id="{AF79FAE8-26E7-5F46-5C64-0C0672B781D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82" y="2108"/>
              <a:ext cx="32" cy="32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2924" name="Oval 4115">
              <a:extLst>
                <a:ext uri="{FF2B5EF4-FFF2-40B4-BE49-F238E27FC236}">
                  <a16:creationId xmlns:a16="http://schemas.microsoft.com/office/drawing/2014/main" id="{A916C2E7-4FB3-4D87-71E5-08BD2A67DE2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82" y="2108"/>
              <a:ext cx="32" cy="32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2925" name="Oval 4116">
              <a:extLst>
                <a:ext uri="{FF2B5EF4-FFF2-40B4-BE49-F238E27FC236}">
                  <a16:creationId xmlns:a16="http://schemas.microsoft.com/office/drawing/2014/main" id="{9757F54D-05CA-A1FA-C9B6-5B375746054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82" y="2108"/>
              <a:ext cx="32" cy="32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2926" name="Oval 4117">
              <a:extLst>
                <a:ext uri="{FF2B5EF4-FFF2-40B4-BE49-F238E27FC236}">
                  <a16:creationId xmlns:a16="http://schemas.microsoft.com/office/drawing/2014/main" id="{3E064FCE-3DBC-5A82-AFDD-EA45D912F7A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82" y="2108"/>
              <a:ext cx="32" cy="32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2927" name="Oval 4118">
              <a:extLst>
                <a:ext uri="{FF2B5EF4-FFF2-40B4-BE49-F238E27FC236}">
                  <a16:creationId xmlns:a16="http://schemas.microsoft.com/office/drawing/2014/main" id="{39327710-D440-D571-29C2-AC27CB03E21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83" y="2108"/>
              <a:ext cx="33" cy="32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2928" name="Oval 4119">
              <a:extLst>
                <a:ext uri="{FF2B5EF4-FFF2-40B4-BE49-F238E27FC236}">
                  <a16:creationId xmlns:a16="http://schemas.microsoft.com/office/drawing/2014/main" id="{0591A44A-36C4-1277-0548-310678A52AE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83" y="2108"/>
              <a:ext cx="33" cy="32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2929" name="Oval 4120">
              <a:extLst>
                <a:ext uri="{FF2B5EF4-FFF2-40B4-BE49-F238E27FC236}">
                  <a16:creationId xmlns:a16="http://schemas.microsoft.com/office/drawing/2014/main" id="{9FE5E813-BA6C-947D-47A6-FD3F7824439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83" y="2108"/>
              <a:ext cx="33" cy="32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2930" name="Oval 4121">
              <a:extLst>
                <a:ext uri="{FF2B5EF4-FFF2-40B4-BE49-F238E27FC236}">
                  <a16:creationId xmlns:a16="http://schemas.microsoft.com/office/drawing/2014/main" id="{F2631669-150A-6455-0750-034C4D68BCA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83" y="2108"/>
              <a:ext cx="33" cy="32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2931" name="Oval 4122">
              <a:extLst>
                <a:ext uri="{FF2B5EF4-FFF2-40B4-BE49-F238E27FC236}">
                  <a16:creationId xmlns:a16="http://schemas.microsoft.com/office/drawing/2014/main" id="{CE998691-57E7-CFE3-4745-0D59C13E445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83" y="2108"/>
              <a:ext cx="33" cy="32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2932" name="Oval 4123">
              <a:extLst>
                <a:ext uri="{FF2B5EF4-FFF2-40B4-BE49-F238E27FC236}">
                  <a16:creationId xmlns:a16="http://schemas.microsoft.com/office/drawing/2014/main" id="{D0C7155F-C808-7D0A-FC73-EDAED6D684E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85" y="2108"/>
              <a:ext cx="32" cy="32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2933" name="Oval 4124">
              <a:extLst>
                <a:ext uri="{FF2B5EF4-FFF2-40B4-BE49-F238E27FC236}">
                  <a16:creationId xmlns:a16="http://schemas.microsoft.com/office/drawing/2014/main" id="{C8EA2D67-7A29-A820-C773-92E519CEA6F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85" y="2108"/>
              <a:ext cx="32" cy="32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2934" name="Oval 4125">
              <a:extLst>
                <a:ext uri="{FF2B5EF4-FFF2-40B4-BE49-F238E27FC236}">
                  <a16:creationId xmlns:a16="http://schemas.microsoft.com/office/drawing/2014/main" id="{E51E8266-4709-0AF6-89CE-C244A54F22C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85" y="2106"/>
              <a:ext cx="32" cy="33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2935" name="Oval 4126">
              <a:extLst>
                <a:ext uri="{FF2B5EF4-FFF2-40B4-BE49-F238E27FC236}">
                  <a16:creationId xmlns:a16="http://schemas.microsoft.com/office/drawing/2014/main" id="{2E176148-194B-C5F1-986A-3100A74B178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85" y="2106"/>
              <a:ext cx="32" cy="33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2936" name="Oval 4127">
              <a:extLst>
                <a:ext uri="{FF2B5EF4-FFF2-40B4-BE49-F238E27FC236}">
                  <a16:creationId xmlns:a16="http://schemas.microsoft.com/office/drawing/2014/main" id="{8E94609F-4343-5DCC-F1D7-DACDA0F2AE0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85" y="2106"/>
              <a:ext cx="32" cy="33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2937" name="Oval 4128">
              <a:extLst>
                <a:ext uri="{FF2B5EF4-FFF2-40B4-BE49-F238E27FC236}">
                  <a16:creationId xmlns:a16="http://schemas.microsoft.com/office/drawing/2014/main" id="{110EFE85-5D69-35AD-7CC7-661FF845610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86" y="2106"/>
              <a:ext cx="32" cy="33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2938" name="Oval 4129">
              <a:extLst>
                <a:ext uri="{FF2B5EF4-FFF2-40B4-BE49-F238E27FC236}">
                  <a16:creationId xmlns:a16="http://schemas.microsoft.com/office/drawing/2014/main" id="{F3725A6E-9DFD-7C99-55CA-AD44210AAB5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86" y="2106"/>
              <a:ext cx="32" cy="33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2939" name="Oval 4130">
              <a:extLst>
                <a:ext uri="{FF2B5EF4-FFF2-40B4-BE49-F238E27FC236}">
                  <a16:creationId xmlns:a16="http://schemas.microsoft.com/office/drawing/2014/main" id="{92CCDA5B-5797-CC06-20A3-7D41F91AD59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86" y="2106"/>
              <a:ext cx="32" cy="33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2940" name="Oval 4131">
              <a:extLst>
                <a:ext uri="{FF2B5EF4-FFF2-40B4-BE49-F238E27FC236}">
                  <a16:creationId xmlns:a16="http://schemas.microsoft.com/office/drawing/2014/main" id="{36D7FD6F-4C80-6852-0D23-3ED728187DE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86" y="2106"/>
              <a:ext cx="32" cy="33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2941" name="Oval 4132">
              <a:extLst>
                <a:ext uri="{FF2B5EF4-FFF2-40B4-BE49-F238E27FC236}">
                  <a16:creationId xmlns:a16="http://schemas.microsoft.com/office/drawing/2014/main" id="{647603D2-E48F-59C2-2FF0-A3F2A272E59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87" y="2106"/>
              <a:ext cx="33" cy="33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2942" name="Oval 4133">
              <a:extLst>
                <a:ext uri="{FF2B5EF4-FFF2-40B4-BE49-F238E27FC236}">
                  <a16:creationId xmlns:a16="http://schemas.microsoft.com/office/drawing/2014/main" id="{4432A655-5EAE-7801-62BC-DF3F19DFD1F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87" y="2106"/>
              <a:ext cx="33" cy="33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2943" name="Oval 4134">
              <a:extLst>
                <a:ext uri="{FF2B5EF4-FFF2-40B4-BE49-F238E27FC236}">
                  <a16:creationId xmlns:a16="http://schemas.microsoft.com/office/drawing/2014/main" id="{59062804-ECF1-0046-4EDF-20C3F66AEB3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87" y="2106"/>
              <a:ext cx="33" cy="33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2944" name="Oval 4135">
              <a:extLst>
                <a:ext uri="{FF2B5EF4-FFF2-40B4-BE49-F238E27FC236}">
                  <a16:creationId xmlns:a16="http://schemas.microsoft.com/office/drawing/2014/main" id="{169C5456-422B-23C1-9158-EE17A1570E9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87" y="2106"/>
              <a:ext cx="33" cy="33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2945" name="Oval 4136">
              <a:extLst>
                <a:ext uri="{FF2B5EF4-FFF2-40B4-BE49-F238E27FC236}">
                  <a16:creationId xmlns:a16="http://schemas.microsoft.com/office/drawing/2014/main" id="{55841DE8-10DC-B67E-472E-3CEA54381C5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87" y="2106"/>
              <a:ext cx="33" cy="33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2946" name="Oval 4137">
              <a:extLst>
                <a:ext uri="{FF2B5EF4-FFF2-40B4-BE49-F238E27FC236}">
                  <a16:creationId xmlns:a16="http://schemas.microsoft.com/office/drawing/2014/main" id="{92F1E887-BCD6-57AE-099C-1980B0F36F5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88" y="2106"/>
              <a:ext cx="33" cy="33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2947" name="Oval 4138">
              <a:extLst>
                <a:ext uri="{FF2B5EF4-FFF2-40B4-BE49-F238E27FC236}">
                  <a16:creationId xmlns:a16="http://schemas.microsoft.com/office/drawing/2014/main" id="{313FB093-5014-C6F4-88E7-EF20FB144EF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88" y="2106"/>
              <a:ext cx="33" cy="33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2948" name="Oval 4139">
              <a:extLst>
                <a:ext uri="{FF2B5EF4-FFF2-40B4-BE49-F238E27FC236}">
                  <a16:creationId xmlns:a16="http://schemas.microsoft.com/office/drawing/2014/main" id="{CB00FBC9-EC0B-7CBC-9E18-3ABB4DE70DE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88" y="2106"/>
              <a:ext cx="33" cy="33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2949" name="Oval 4140">
              <a:extLst>
                <a:ext uri="{FF2B5EF4-FFF2-40B4-BE49-F238E27FC236}">
                  <a16:creationId xmlns:a16="http://schemas.microsoft.com/office/drawing/2014/main" id="{A65AE102-F623-0EFE-381F-E62955ED36F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88" y="2106"/>
              <a:ext cx="33" cy="33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2950" name="Oval 4141">
              <a:extLst>
                <a:ext uri="{FF2B5EF4-FFF2-40B4-BE49-F238E27FC236}">
                  <a16:creationId xmlns:a16="http://schemas.microsoft.com/office/drawing/2014/main" id="{57FB5A9D-EFAE-A2BD-9336-10187327199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88" y="2106"/>
              <a:ext cx="33" cy="33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2951" name="Oval 4142">
              <a:extLst>
                <a:ext uri="{FF2B5EF4-FFF2-40B4-BE49-F238E27FC236}">
                  <a16:creationId xmlns:a16="http://schemas.microsoft.com/office/drawing/2014/main" id="{375CFE37-A64E-ED68-2B8C-8D655372CC5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90" y="2106"/>
              <a:ext cx="32" cy="33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2952" name="Oval 4143">
              <a:extLst>
                <a:ext uri="{FF2B5EF4-FFF2-40B4-BE49-F238E27FC236}">
                  <a16:creationId xmlns:a16="http://schemas.microsoft.com/office/drawing/2014/main" id="{F81E5C74-9466-6E26-B997-E7FBB5ADD98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90" y="2106"/>
              <a:ext cx="32" cy="33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2953" name="Oval 4144">
              <a:extLst>
                <a:ext uri="{FF2B5EF4-FFF2-40B4-BE49-F238E27FC236}">
                  <a16:creationId xmlns:a16="http://schemas.microsoft.com/office/drawing/2014/main" id="{F71A7756-4C5F-92F1-8015-34E15F470E9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90" y="2106"/>
              <a:ext cx="32" cy="33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2954" name="Oval 4145">
              <a:extLst>
                <a:ext uri="{FF2B5EF4-FFF2-40B4-BE49-F238E27FC236}">
                  <a16:creationId xmlns:a16="http://schemas.microsoft.com/office/drawing/2014/main" id="{DE86503F-041E-ECE7-4800-7C724175A24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90" y="2106"/>
              <a:ext cx="32" cy="33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2955" name="Oval 4146">
              <a:extLst>
                <a:ext uri="{FF2B5EF4-FFF2-40B4-BE49-F238E27FC236}">
                  <a16:creationId xmlns:a16="http://schemas.microsoft.com/office/drawing/2014/main" id="{537F8EDE-DF3C-DB35-A60C-6D3C316F30E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90" y="2106"/>
              <a:ext cx="32" cy="33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2956" name="Oval 4147">
              <a:extLst>
                <a:ext uri="{FF2B5EF4-FFF2-40B4-BE49-F238E27FC236}">
                  <a16:creationId xmlns:a16="http://schemas.microsoft.com/office/drawing/2014/main" id="{AABBBF64-FBF1-D05F-7757-0C96A5CE919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91" y="2106"/>
              <a:ext cx="33" cy="33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2957" name="Oval 4148">
              <a:extLst>
                <a:ext uri="{FF2B5EF4-FFF2-40B4-BE49-F238E27FC236}">
                  <a16:creationId xmlns:a16="http://schemas.microsoft.com/office/drawing/2014/main" id="{1C392B2F-E508-9901-9195-FE1B84C8D5E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91" y="2106"/>
              <a:ext cx="33" cy="33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2958" name="Oval 4149">
              <a:extLst>
                <a:ext uri="{FF2B5EF4-FFF2-40B4-BE49-F238E27FC236}">
                  <a16:creationId xmlns:a16="http://schemas.microsoft.com/office/drawing/2014/main" id="{520B8EBE-6087-4A09-A6D0-5F996049D1F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91" y="2106"/>
              <a:ext cx="33" cy="33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2959" name="Oval 4150">
              <a:extLst>
                <a:ext uri="{FF2B5EF4-FFF2-40B4-BE49-F238E27FC236}">
                  <a16:creationId xmlns:a16="http://schemas.microsoft.com/office/drawing/2014/main" id="{84E734E6-77F5-7039-F55E-268DBC5ABA7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91" y="2106"/>
              <a:ext cx="33" cy="33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2960" name="Oval 4151">
              <a:extLst>
                <a:ext uri="{FF2B5EF4-FFF2-40B4-BE49-F238E27FC236}">
                  <a16:creationId xmlns:a16="http://schemas.microsoft.com/office/drawing/2014/main" id="{7D2F3C1C-2E0C-EFE1-76E2-371460AD4B3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92" y="2106"/>
              <a:ext cx="33" cy="33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2961" name="Oval 4152">
              <a:extLst>
                <a:ext uri="{FF2B5EF4-FFF2-40B4-BE49-F238E27FC236}">
                  <a16:creationId xmlns:a16="http://schemas.microsoft.com/office/drawing/2014/main" id="{0451B1A1-C48F-1046-8A78-9AF60318AAE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92" y="2106"/>
              <a:ext cx="33" cy="33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2962" name="Oval 4153">
              <a:extLst>
                <a:ext uri="{FF2B5EF4-FFF2-40B4-BE49-F238E27FC236}">
                  <a16:creationId xmlns:a16="http://schemas.microsoft.com/office/drawing/2014/main" id="{9BFDD4CB-4A4C-752B-9136-952CEE05BAF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92" y="2106"/>
              <a:ext cx="33" cy="33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2963" name="Oval 4154">
              <a:extLst>
                <a:ext uri="{FF2B5EF4-FFF2-40B4-BE49-F238E27FC236}">
                  <a16:creationId xmlns:a16="http://schemas.microsoft.com/office/drawing/2014/main" id="{911C83D5-6CB7-9CD9-1D44-C6B8A931284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92" y="2106"/>
              <a:ext cx="33" cy="33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2964" name="Oval 4155">
              <a:extLst>
                <a:ext uri="{FF2B5EF4-FFF2-40B4-BE49-F238E27FC236}">
                  <a16:creationId xmlns:a16="http://schemas.microsoft.com/office/drawing/2014/main" id="{C1CBFE0D-2C46-7B03-825D-DAA8EC389E1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92" y="2106"/>
              <a:ext cx="33" cy="33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2965" name="Oval 4156">
              <a:extLst>
                <a:ext uri="{FF2B5EF4-FFF2-40B4-BE49-F238E27FC236}">
                  <a16:creationId xmlns:a16="http://schemas.microsoft.com/office/drawing/2014/main" id="{1780B801-975B-5932-DFFF-F53AD98E343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94" y="2106"/>
              <a:ext cx="32" cy="33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2966" name="Oval 4157">
              <a:extLst>
                <a:ext uri="{FF2B5EF4-FFF2-40B4-BE49-F238E27FC236}">
                  <a16:creationId xmlns:a16="http://schemas.microsoft.com/office/drawing/2014/main" id="{515430B2-86F7-60E9-6BE0-7268BB49C2B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94" y="2105"/>
              <a:ext cx="32" cy="33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2967" name="Oval 4158">
              <a:extLst>
                <a:ext uri="{FF2B5EF4-FFF2-40B4-BE49-F238E27FC236}">
                  <a16:creationId xmlns:a16="http://schemas.microsoft.com/office/drawing/2014/main" id="{E9853338-3BC3-0CF5-72F8-3FF0FF26E8B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94" y="2105"/>
              <a:ext cx="32" cy="33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2968" name="Oval 4159">
              <a:extLst>
                <a:ext uri="{FF2B5EF4-FFF2-40B4-BE49-F238E27FC236}">
                  <a16:creationId xmlns:a16="http://schemas.microsoft.com/office/drawing/2014/main" id="{F0E25E42-57A0-8794-3B93-75AEA676E37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94" y="2105"/>
              <a:ext cx="32" cy="33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2969" name="Oval 4160">
              <a:extLst>
                <a:ext uri="{FF2B5EF4-FFF2-40B4-BE49-F238E27FC236}">
                  <a16:creationId xmlns:a16="http://schemas.microsoft.com/office/drawing/2014/main" id="{23B6062C-983A-65B1-0E33-22E80BD487F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94" y="2105"/>
              <a:ext cx="32" cy="33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2970" name="Oval 4161">
              <a:extLst>
                <a:ext uri="{FF2B5EF4-FFF2-40B4-BE49-F238E27FC236}">
                  <a16:creationId xmlns:a16="http://schemas.microsoft.com/office/drawing/2014/main" id="{2285CE01-08BF-D1A7-90A8-0AF6601C8DD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95" y="2105"/>
              <a:ext cx="32" cy="33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2971" name="Oval 4162">
              <a:extLst>
                <a:ext uri="{FF2B5EF4-FFF2-40B4-BE49-F238E27FC236}">
                  <a16:creationId xmlns:a16="http://schemas.microsoft.com/office/drawing/2014/main" id="{E632927F-9914-53E1-9F32-B30866A8D64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95" y="2105"/>
              <a:ext cx="32" cy="33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2972" name="Oval 4163">
              <a:extLst>
                <a:ext uri="{FF2B5EF4-FFF2-40B4-BE49-F238E27FC236}">
                  <a16:creationId xmlns:a16="http://schemas.microsoft.com/office/drawing/2014/main" id="{202B47A5-84A3-797F-1687-C99464AB25A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95" y="2105"/>
              <a:ext cx="32" cy="33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2973" name="Oval 4164">
              <a:extLst>
                <a:ext uri="{FF2B5EF4-FFF2-40B4-BE49-F238E27FC236}">
                  <a16:creationId xmlns:a16="http://schemas.microsoft.com/office/drawing/2014/main" id="{EF4FDE28-D16C-7961-21FD-EB75B6E5ECF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95" y="2105"/>
              <a:ext cx="32" cy="33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2974" name="Oval 4165">
              <a:extLst>
                <a:ext uri="{FF2B5EF4-FFF2-40B4-BE49-F238E27FC236}">
                  <a16:creationId xmlns:a16="http://schemas.microsoft.com/office/drawing/2014/main" id="{5984DF08-8E16-E3DE-5C1F-86B8A407C86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95" y="2105"/>
              <a:ext cx="32" cy="33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2975" name="Oval 4166">
              <a:extLst>
                <a:ext uri="{FF2B5EF4-FFF2-40B4-BE49-F238E27FC236}">
                  <a16:creationId xmlns:a16="http://schemas.microsoft.com/office/drawing/2014/main" id="{E8E573AA-A11D-F838-D283-BFF7D0F9629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96" y="2105"/>
              <a:ext cx="33" cy="33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2976" name="Oval 4167">
              <a:extLst>
                <a:ext uri="{FF2B5EF4-FFF2-40B4-BE49-F238E27FC236}">
                  <a16:creationId xmlns:a16="http://schemas.microsoft.com/office/drawing/2014/main" id="{64631F53-0CB4-3B1F-0911-7DA6056438F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96" y="2105"/>
              <a:ext cx="33" cy="33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2977" name="Oval 4168">
              <a:extLst>
                <a:ext uri="{FF2B5EF4-FFF2-40B4-BE49-F238E27FC236}">
                  <a16:creationId xmlns:a16="http://schemas.microsoft.com/office/drawing/2014/main" id="{C22183FF-716F-09C8-1DC7-86CE2B94586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96" y="2105"/>
              <a:ext cx="33" cy="33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2978" name="Oval 4169">
              <a:extLst>
                <a:ext uri="{FF2B5EF4-FFF2-40B4-BE49-F238E27FC236}">
                  <a16:creationId xmlns:a16="http://schemas.microsoft.com/office/drawing/2014/main" id="{AC348912-ADDF-0697-A492-C2CF4859A80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96" y="2105"/>
              <a:ext cx="33" cy="33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2979" name="Oval 4170">
              <a:extLst>
                <a:ext uri="{FF2B5EF4-FFF2-40B4-BE49-F238E27FC236}">
                  <a16:creationId xmlns:a16="http://schemas.microsoft.com/office/drawing/2014/main" id="{34F809BE-9CE7-87D1-1AA2-AD80AD47487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98" y="2105"/>
              <a:ext cx="32" cy="33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2980" name="Oval 4171">
              <a:extLst>
                <a:ext uri="{FF2B5EF4-FFF2-40B4-BE49-F238E27FC236}">
                  <a16:creationId xmlns:a16="http://schemas.microsoft.com/office/drawing/2014/main" id="{1CE7DB6E-A21F-3034-CC1D-230C73FA570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98" y="2105"/>
              <a:ext cx="32" cy="33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2981" name="Oval 4172">
              <a:extLst>
                <a:ext uri="{FF2B5EF4-FFF2-40B4-BE49-F238E27FC236}">
                  <a16:creationId xmlns:a16="http://schemas.microsoft.com/office/drawing/2014/main" id="{9A8F81A7-A75A-A8BA-3930-80D3421ACB2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98" y="2105"/>
              <a:ext cx="32" cy="33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2982" name="Oval 4173">
              <a:extLst>
                <a:ext uri="{FF2B5EF4-FFF2-40B4-BE49-F238E27FC236}">
                  <a16:creationId xmlns:a16="http://schemas.microsoft.com/office/drawing/2014/main" id="{F4CD17B4-F487-EB62-02E6-A0F2ED6A571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98" y="2105"/>
              <a:ext cx="32" cy="33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2983" name="Oval 4174">
              <a:extLst>
                <a:ext uri="{FF2B5EF4-FFF2-40B4-BE49-F238E27FC236}">
                  <a16:creationId xmlns:a16="http://schemas.microsoft.com/office/drawing/2014/main" id="{C5F81159-05A3-C38A-2ED8-C2ACDE26005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98" y="2105"/>
              <a:ext cx="32" cy="33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2984" name="Oval 4175">
              <a:extLst>
                <a:ext uri="{FF2B5EF4-FFF2-40B4-BE49-F238E27FC236}">
                  <a16:creationId xmlns:a16="http://schemas.microsoft.com/office/drawing/2014/main" id="{26E1AC7A-AA99-63D1-D3E8-F42E46E85A0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99" y="2105"/>
              <a:ext cx="32" cy="33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2985" name="Oval 4176">
              <a:extLst>
                <a:ext uri="{FF2B5EF4-FFF2-40B4-BE49-F238E27FC236}">
                  <a16:creationId xmlns:a16="http://schemas.microsoft.com/office/drawing/2014/main" id="{15272E6C-CBA9-E980-B7BD-7A2435A3580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99" y="2105"/>
              <a:ext cx="32" cy="33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2986" name="Oval 4177">
              <a:extLst>
                <a:ext uri="{FF2B5EF4-FFF2-40B4-BE49-F238E27FC236}">
                  <a16:creationId xmlns:a16="http://schemas.microsoft.com/office/drawing/2014/main" id="{C0E14E34-0EB6-C5A9-AC18-3987A6C689E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99" y="2105"/>
              <a:ext cx="32" cy="33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2987" name="Oval 4178">
              <a:extLst>
                <a:ext uri="{FF2B5EF4-FFF2-40B4-BE49-F238E27FC236}">
                  <a16:creationId xmlns:a16="http://schemas.microsoft.com/office/drawing/2014/main" id="{45BE0F21-716A-3EA5-B7BE-65063C78DBA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99" y="2105"/>
              <a:ext cx="32" cy="33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2988" name="Oval 4179">
              <a:extLst>
                <a:ext uri="{FF2B5EF4-FFF2-40B4-BE49-F238E27FC236}">
                  <a16:creationId xmlns:a16="http://schemas.microsoft.com/office/drawing/2014/main" id="{B7F526D2-356C-4C00-8E79-1579A012156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99" y="2105"/>
              <a:ext cx="32" cy="33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2989" name="Oval 4180">
              <a:extLst>
                <a:ext uri="{FF2B5EF4-FFF2-40B4-BE49-F238E27FC236}">
                  <a16:creationId xmlns:a16="http://schemas.microsoft.com/office/drawing/2014/main" id="{792BA385-A850-E6A4-FA01-7E429C07C25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00" y="2105"/>
              <a:ext cx="33" cy="33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2990" name="Oval 4181">
              <a:extLst>
                <a:ext uri="{FF2B5EF4-FFF2-40B4-BE49-F238E27FC236}">
                  <a16:creationId xmlns:a16="http://schemas.microsoft.com/office/drawing/2014/main" id="{D7C57CBC-306E-6F67-DFB7-E69C6DE03B7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00" y="2105"/>
              <a:ext cx="33" cy="33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2991" name="Oval 4182">
              <a:extLst>
                <a:ext uri="{FF2B5EF4-FFF2-40B4-BE49-F238E27FC236}">
                  <a16:creationId xmlns:a16="http://schemas.microsoft.com/office/drawing/2014/main" id="{9A51A731-4BDF-AC55-4E16-45D968A5697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00" y="2105"/>
              <a:ext cx="33" cy="33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2992" name="Oval 4183">
              <a:extLst>
                <a:ext uri="{FF2B5EF4-FFF2-40B4-BE49-F238E27FC236}">
                  <a16:creationId xmlns:a16="http://schemas.microsoft.com/office/drawing/2014/main" id="{D696F76A-39CC-BE87-40B4-4AA04CD03CC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00" y="2105"/>
              <a:ext cx="33" cy="33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2993" name="Oval 4184">
              <a:extLst>
                <a:ext uri="{FF2B5EF4-FFF2-40B4-BE49-F238E27FC236}">
                  <a16:creationId xmlns:a16="http://schemas.microsoft.com/office/drawing/2014/main" id="{4A8A648A-1B16-509B-9B74-CAB788F6457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01" y="2105"/>
              <a:ext cx="33" cy="33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2994" name="Oval 4185">
              <a:extLst>
                <a:ext uri="{FF2B5EF4-FFF2-40B4-BE49-F238E27FC236}">
                  <a16:creationId xmlns:a16="http://schemas.microsoft.com/office/drawing/2014/main" id="{EE5AFC84-532F-F9BC-19C5-94E5CD293C6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01" y="2105"/>
              <a:ext cx="33" cy="33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2995" name="Oval 4186">
              <a:extLst>
                <a:ext uri="{FF2B5EF4-FFF2-40B4-BE49-F238E27FC236}">
                  <a16:creationId xmlns:a16="http://schemas.microsoft.com/office/drawing/2014/main" id="{99E5085A-9959-1DDA-5394-84FEFB717B9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01" y="2105"/>
              <a:ext cx="33" cy="33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2996" name="Oval 4187">
              <a:extLst>
                <a:ext uri="{FF2B5EF4-FFF2-40B4-BE49-F238E27FC236}">
                  <a16:creationId xmlns:a16="http://schemas.microsoft.com/office/drawing/2014/main" id="{D056E5DB-A553-E6B0-678F-ABA61A89A70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01" y="2105"/>
              <a:ext cx="33" cy="33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2997" name="Oval 4188">
              <a:extLst>
                <a:ext uri="{FF2B5EF4-FFF2-40B4-BE49-F238E27FC236}">
                  <a16:creationId xmlns:a16="http://schemas.microsoft.com/office/drawing/2014/main" id="{480E3771-B4E4-5A53-8647-6C8326AB9AE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01" y="2105"/>
              <a:ext cx="33" cy="33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2998" name="Oval 4189">
              <a:extLst>
                <a:ext uri="{FF2B5EF4-FFF2-40B4-BE49-F238E27FC236}">
                  <a16:creationId xmlns:a16="http://schemas.microsoft.com/office/drawing/2014/main" id="{FDAD2AFA-9366-B1D7-10AD-E0CFD7055B7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03" y="2105"/>
              <a:ext cx="32" cy="33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2999" name="Oval 4190">
              <a:extLst>
                <a:ext uri="{FF2B5EF4-FFF2-40B4-BE49-F238E27FC236}">
                  <a16:creationId xmlns:a16="http://schemas.microsoft.com/office/drawing/2014/main" id="{A497DE40-6B19-BDB4-C1AE-859CEBC226F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03" y="2104"/>
              <a:ext cx="32" cy="32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3000" name="Oval 4191">
              <a:extLst>
                <a:ext uri="{FF2B5EF4-FFF2-40B4-BE49-F238E27FC236}">
                  <a16:creationId xmlns:a16="http://schemas.microsoft.com/office/drawing/2014/main" id="{44C17E6B-3677-4145-7AEF-6B835298739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03" y="2104"/>
              <a:ext cx="32" cy="32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3001" name="Oval 4192">
              <a:extLst>
                <a:ext uri="{FF2B5EF4-FFF2-40B4-BE49-F238E27FC236}">
                  <a16:creationId xmlns:a16="http://schemas.microsoft.com/office/drawing/2014/main" id="{DCFC9AF7-0C12-25EB-2156-3E9A006F1EB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03" y="2104"/>
              <a:ext cx="32" cy="32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3002" name="Oval 4193">
              <a:extLst>
                <a:ext uri="{FF2B5EF4-FFF2-40B4-BE49-F238E27FC236}">
                  <a16:creationId xmlns:a16="http://schemas.microsoft.com/office/drawing/2014/main" id="{E178DA36-227F-F0BB-446D-71CE85A4B2C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03" y="2104"/>
              <a:ext cx="32" cy="32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3003" name="Oval 4194">
              <a:extLst>
                <a:ext uri="{FF2B5EF4-FFF2-40B4-BE49-F238E27FC236}">
                  <a16:creationId xmlns:a16="http://schemas.microsoft.com/office/drawing/2014/main" id="{D099EB3E-91BB-9190-27B1-E9EBB177AB9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04" y="2104"/>
              <a:ext cx="33" cy="32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3004" name="Oval 4195">
              <a:extLst>
                <a:ext uri="{FF2B5EF4-FFF2-40B4-BE49-F238E27FC236}">
                  <a16:creationId xmlns:a16="http://schemas.microsoft.com/office/drawing/2014/main" id="{4C49E14B-2DD7-A07F-F5D3-E4CEFAE3773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04" y="2104"/>
              <a:ext cx="33" cy="32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3005" name="Oval 4196">
              <a:extLst>
                <a:ext uri="{FF2B5EF4-FFF2-40B4-BE49-F238E27FC236}">
                  <a16:creationId xmlns:a16="http://schemas.microsoft.com/office/drawing/2014/main" id="{CD96BE33-D780-559D-AE05-CD858089762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04" y="2104"/>
              <a:ext cx="33" cy="32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3006" name="Oval 4197">
              <a:extLst>
                <a:ext uri="{FF2B5EF4-FFF2-40B4-BE49-F238E27FC236}">
                  <a16:creationId xmlns:a16="http://schemas.microsoft.com/office/drawing/2014/main" id="{AAE40611-BFE0-6C62-648D-07DABDEB3E4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04" y="2104"/>
              <a:ext cx="33" cy="32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3007" name="Oval 4198">
              <a:extLst>
                <a:ext uri="{FF2B5EF4-FFF2-40B4-BE49-F238E27FC236}">
                  <a16:creationId xmlns:a16="http://schemas.microsoft.com/office/drawing/2014/main" id="{F2803019-A4DD-1079-DFA2-22549D417FA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04" y="2104"/>
              <a:ext cx="33" cy="32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3008" name="Oval 4199">
              <a:extLst>
                <a:ext uri="{FF2B5EF4-FFF2-40B4-BE49-F238E27FC236}">
                  <a16:creationId xmlns:a16="http://schemas.microsoft.com/office/drawing/2014/main" id="{C982444C-C5B4-1F04-9DE5-8BB1C54CC9F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05" y="2104"/>
              <a:ext cx="33" cy="32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3009" name="Oval 4200">
              <a:extLst>
                <a:ext uri="{FF2B5EF4-FFF2-40B4-BE49-F238E27FC236}">
                  <a16:creationId xmlns:a16="http://schemas.microsoft.com/office/drawing/2014/main" id="{2196D7A5-E288-4340-623D-6AFAA4E1D5F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05" y="2104"/>
              <a:ext cx="33" cy="32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3010" name="Oval 4201">
              <a:extLst>
                <a:ext uri="{FF2B5EF4-FFF2-40B4-BE49-F238E27FC236}">
                  <a16:creationId xmlns:a16="http://schemas.microsoft.com/office/drawing/2014/main" id="{3AEE4A15-5094-77E2-640F-493CE0693B6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05" y="2104"/>
              <a:ext cx="33" cy="32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3011" name="Oval 4202">
              <a:extLst>
                <a:ext uri="{FF2B5EF4-FFF2-40B4-BE49-F238E27FC236}">
                  <a16:creationId xmlns:a16="http://schemas.microsoft.com/office/drawing/2014/main" id="{DCEBB3B4-DC5A-B8A6-488B-3CAA65AF641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05" y="2104"/>
              <a:ext cx="33" cy="32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3012" name="Oval 4203">
              <a:extLst>
                <a:ext uri="{FF2B5EF4-FFF2-40B4-BE49-F238E27FC236}">
                  <a16:creationId xmlns:a16="http://schemas.microsoft.com/office/drawing/2014/main" id="{46018A5B-6530-737C-16D6-182362D7182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07" y="2104"/>
              <a:ext cx="32" cy="32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3013" name="Oval 4204">
              <a:extLst>
                <a:ext uri="{FF2B5EF4-FFF2-40B4-BE49-F238E27FC236}">
                  <a16:creationId xmlns:a16="http://schemas.microsoft.com/office/drawing/2014/main" id="{428DCCD9-F7E8-6903-D284-88F5E920475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07" y="2104"/>
              <a:ext cx="32" cy="32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3014" name="Oval 4205">
              <a:extLst>
                <a:ext uri="{FF2B5EF4-FFF2-40B4-BE49-F238E27FC236}">
                  <a16:creationId xmlns:a16="http://schemas.microsoft.com/office/drawing/2014/main" id="{369FB8CC-A795-12D5-0B53-C49877C25A5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07" y="2104"/>
              <a:ext cx="32" cy="32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3015" name="Oval 4206">
              <a:extLst>
                <a:ext uri="{FF2B5EF4-FFF2-40B4-BE49-F238E27FC236}">
                  <a16:creationId xmlns:a16="http://schemas.microsoft.com/office/drawing/2014/main" id="{4B1297CB-F235-E3BD-A647-06BF25F1A7C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07" y="2104"/>
              <a:ext cx="32" cy="32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3016" name="Oval 4207">
              <a:extLst>
                <a:ext uri="{FF2B5EF4-FFF2-40B4-BE49-F238E27FC236}">
                  <a16:creationId xmlns:a16="http://schemas.microsoft.com/office/drawing/2014/main" id="{26404875-0C02-39AB-47E4-2184B873CA3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07" y="2104"/>
              <a:ext cx="32" cy="32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3017" name="Oval 4208">
              <a:extLst>
                <a:ext uri="{FF2B5EF4-FFF2-40B4-BE49-F238E27FC236}">
                  <a16:creationId xmlns:a16="http://schemas.microsoft.com/office/drawing/2014/main" id="{EC8E2190-D87F-A254-8379-0F6F0F915BE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08" y="2104"/>
              <a:ext cx="32" cy="32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3018" name="Oval 4209">
              <a:extLst>
                <a:ext uri="{FF2B5EF4-FFF2-40B4-BE49-F238E27FC236}">
                  <a16:creationId xmlns:a16="http://schemas.microsoft.com/office/drawing/2014/main" id="{3F75C204-EBD9-B671-2FA4-8BD0D89DDC6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08" y="2104"/>
              <a:ext cx="32" cy="32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3019" name="Oval 4210">
              <a:extLst>
                <a:ext uri="{FF2B5EF4-FFF2-40B4-BE49-F238E27FC236}">
                  <a16:creationId xmlns:a16="http://schemas.microsoft.com/office/drawing/2014/main" id="{9D05450A-4FF6-D241-F4CB-149DB503708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08" y="2104"/>
              <a:ext cx="32" cy="32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3020" name="Oval 4211">
              <a:extLst>
                <a:ext uri="{FF2B5EF4-FFF2-40B4-BE49-F238E27FC236}">
                  <a16:creationId xmlns:a16="http://schemas.microsoft.com/office/drawing/2014/main" id="{FF64FF33-6CE6-652A-8CC5-EB9F9694306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08" y="2104"/>
              <a:ext cx="32" cy="32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3021" name="Oval 4212">
              <a:extLst>
                <a:ext uri="{FF2B5EF4-FFF2-40B4-BE49-F238E27FC236}">
                  <a16:creationId xmlns:a16="http://schemas.microsoft.com/office/drawing/2014/main" id="{626BC735-0D82-F194-FD21-D89CEE07B23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08" y="2104"/>
              <a:ext cx="32" cy="32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3022" name="Oval 4213">
              <a:extLst>
                <a:ext uri="{FF2B5EF4-FFF2-40B4-BE49-F238E27FC236}">
                  <a16:creationId xmlns:a16="http://schemas.microsoft.com/office/drawing/2014/main" id="{9DAE9103-E100-5442-4B37-56AB155B414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09" y="2104"/>
              <a:ext cx="33" cy="32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3023" name="Oval 4214">
              <a:extLst>
                <a:ext uri="{FF2B5EF4-FFF2-40B4-BE49-F238E27FC236}">
                  <a16:creationId xmlns:a16="http://schemas.microsoft.com/office/drawing/2014/main" id="{620D29B3-37D1-9AA4-15FB-A1712961A51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09" y="2104"/>
              <a:ext cx="33" cy="32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3024" name="Oval 4215">
              <a:extLst>
                <a:ext uri="{FF2B5EF4-FFF2-40B4-BE49-F238E27FC236}">
                  <a16:creationId xmlns:a16="http://schemas.microsoft.com/office/drawing/2014/main" id="{C489FEDA-448C-AE64-17AF-31B3793417A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09" y="2104"/>
              <a:ext cx="33" cy="32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3025" name="Oval 4216">
              <a:extLst>
                <a:ext uri="{FF2B5EF4-FFF2-40B4-BE49-F238E27FC236}">
                  <a16:creationId xmlns:a16="http://schemas.microsoft.com/office/drawing/2014/main" id="{CEBD7CD7-8683-B601-B838-869902DAD5C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09" y="2104"/>
              <a:ext cx="33" cy="32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3026" name="Oval 4217">
              <a:extLst>
                <a:ext uri="{FF2B5EF4-FFF2-40B4-BE49-F238E27FC236}">
                  <a16:creationId xmlns:a16="http://schemas.microsoft.com/office/drawing/2014/main" id="{654BB9A1-7711-A960-D8C3-FD398269EDE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11" y="2104"/>
              <a:ext cx="32" cy="32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3027" name="Oval 4218">
              <a:extLst>
                <a:ext uri="{FF2B5EF4-FFF2-40B4-BE49-F238E27FC236}">
                  <a16:creationId xmlns:a16="http://schemas.microsoft.com/office/drawing/2014/main" id="{0EC75A12-C0D4-E103-BCC6-F4CC42610FC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11" y="2104"/>
              <a:ext cx="32" cy="32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3028" name="Oval 4219">
              <a:extLst>
                <a:ext uri="{FF2B5EF4-FFF2-40B4-BE49-F238E27FC236}">
                  <a16:creationId xmlns:a16="http://schemas.microsoft.com/office/drawing/2014/main" id="{E3DE3879-875C-DF31-F637-9418FEF339F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11" y="2104"/>
              <a:ext cx="32" cy="32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3029" name="Oval 4220">
              <a:extLst>
                <a:ext uri="{FF2B5EF4-FFF2-40B4-BE49-F238E27FC236}">
                  <a16:creationId xmlns:a16="http://schemas.microsoft.com/office/drawing/2014/main" id="{204CC0FC-4081-4397-DF0E-3D3B5349CDC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11" y="2104"/>
              <a:ext cx="32" cy="32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3030" name="Oval 4221">
              <a:extLst>
                <a:ext uri="{FF2B5EF4-FFF2-40B4-BE49-F238E27FC236}">
                  <a16:creationId xmlns:a16="http://schemas.microsoft.com/office/drawing/2014/main" id="{DD26E1DA-E87D-2C92-2A22-5399AC3A1F9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11" y="2104"/>
              <a:ext cx="32" cy="32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3031" name="Oval 4222">
              <a:extLst>
                <a:ext uri="{FF2B5EF4-FFF2-40B4-BE49-F238E27FC236}">
                  <a16:creationId xmlns:a16="http://schemas.microsoft.com/office/drawing/2014/main" id="{A6A1A3BB-8ED9-D160-5607-E64FBD25AE4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12" y="2104"/>
              <a:ext cx="32" cy="32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3032" name="Oval 4223">
              <a:extLst>
                <a:ext uri="{FF2B5EF4-FFF2-40B4-BE49-F238E27FC236}">
                  <a16:creationId xmlns:a16="http://schemas.microsoft.com/office/drawing/2014/main" id="{F0337946-6814-92A1-1EBA-6FE41C409A2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12" y="2104"/>
              <a:ext cx="32" cy="32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3033" name="Oval 4224">
              <a:extLst>
                <a:ext uri="{FF2B5EF4-FFF2-40B4-BE49-F238E27FC236}">
                  <a16:creationId xmlns:a16="http://schemas.microsoft.com/office/drawing/2014/main" id="{91D9C995-F523-071F-617C-9779CFBEED9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12" y="2104"/>
              <a:ext cx="32" cy="32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</p:grpSp>
      <p:grpSp>
        <p:nvGrpSpPr>
          <p:cNvPr id="28" name="Group 4426">
            <a:extLst>
              <a:ext uri="{FF2B5EF4-FFF2-40B4-BE49-F238E27FC236}">
                <a16:creationId xmlns:a16="http://schemas.microsoft.com/office/drawing/2014/main" id="{1D708594-1584-3E59-4B7D-384243AE9418}"/>
              </a:ext>
            </a:extLst>
          </p:cNvPr>
          <p:cNvGrpSpPr>
            <a:grpSpLocks/>
          </p:cNvGrpSpPr>
          <p:nvPr/>
        </p:nvGrpSpPr>
        <p:grpSpPr bwMode="auto">
          <a:xfrm>
            <a:off x="6051551" y="3327400"/>
            <a:ext cx="139700" cy="61913"/>
            <a:chOff x="3812" y="2096"/>
            <a:chExt cx="88" cy="39"/>
          </a:xfrm>
        </p:grpSpPr>
        <p:sp>
          <p:nvSpPr>
            <p:cNvPr id="2634" name="Oval 4226">
              <a:extLst>
                <a:ext uri="{FF2B5EF4-FFF2-40B4-BE49-F238E27FC236}">
                  <a16:creationId xmlns:a16="http://schemas.microsoft.com/office/drawing/2014/main" id="{38285A92-48A0-C6E4-0E14-436AA1F414E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12" y="2103"/>
              <a:ext cx="32" cy="32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2635" name="Oval 4227">
              <a:extLst>
                <a:ext uri="{FF2B5EF4-FFF2-40B4-BE49-F238E27FC236}">
                  <a16:creationId xmlns:a16="http://schemas.microsoft.com/office/drawing/2014/main" id="{7E8E2BA4-17F6-F66B-9D9A-25EC319BBF2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12" y="2103"/>
              <a:ext cx="32" cy="32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2636" name="Oval 4228">
              <a:extLst>
                <a:ext uri="{FF2B5EF4-FFF2-40B4-BE49-F238E27FC236}">
                  <a16:creationId xmlns:a16="http://schemas.microsoft.com/office/drawing/2014/main" id="{52163152-D12B-6F73-E6E4-39FAC0A9873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13" y="2103"/>
              <a:ext cx="33" cy="32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2637" name="Oval 4229">
              <a:extLst>
                <a:ext uri="{FF2B5EF4-FFF2-40B4-BE49-F238E27FC236}">
                  <a16:creationId xmlns:a16="http://schemas.microsoft.com/office/drawing/2014/main" id="{E870C5B6-B053-21E3-DA88-FB66DBB840E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13" y="2103"/>
              <a:ext cx="33" cy="32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2638" name="Oval 4230">
              <a:extLst>
                <a:ext uri="{FF2B5EF4-FFF2-40B4-BE49-F238E27FC236}">
                  <a16:creationId xmlns:a16="http://schemas.microsoft.com/office/drawing/2014/main" id="{5677BC69-80C3-C06A-B49B-FB8B3C5B438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13" y="2103"/>
              <a:ext cx="33" cy="32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2639" name="Oval 4231">
              <a:extLst>
                <a:ext uri="{FF2B5EF4-FFF2-40B4-BE49-F238E27FC236}">
                  <a16:creationId xmlns:a16="http://schemas.microsoft.com/office/drawing/2014/main" id="{C032E7C0-D069-4E65-FD37-594A12CA570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13" y="2103"/>
              <a:ext cx="33" cy="32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2640" name="Oval 4232">
              <a:extLst>
                <a:ext uri="{FF2B5EF4-FFF2-40B4-BE49-F238E27FC236}">
                  <a16:creationId xmlns:a16="http://schemas.microsoft.com/office/drawing/2014/main" id="{69959D72-1DB5-84FD-0185-600E581D858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14" y="2103"/>
              <a:ext cx="33" cy="32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2641" name="Oval 4233">
              <a:extLst>
                <a:ext uri="{FF2B5EF4-FFF2-40B4-BE49-F238E27FC236}">
                  <a16:creationId xmlns:a16="http://schemas.microsoft.com/office/drawing/2014/main" id="{57180CE5-78F2-5301-CF24-0D85A5890BD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14" y="2103"/>
              <a:ext cx="33" cy="32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2642" name="Oval 4234">
              <a:extLst>
                <a:ext uri="{FF2B5EF4-FFF2-40B4-BE49-F238E27FC236}">
                  <a16:creationId xmlns:a16="http://schemas.microsoft.com/office/drawing/2014/main" id="{159E6BE2-3429-3AA5-9C80-2B258D34F01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14" y="2103"/>
              <a:ext cx="33" cy="32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2643" name="Oval 4235">
              <a:extLst>
                <a:ext uri="{FF2B5EF4-FFF2-40B4-BE49-F238E27FC236}">
                  <a16:creationId xmlns:a16="http://schemas.microsoft.com/office/drawing/2014/main" id="{479FC9A0-4DC1-11B0-B333-47DF0616B52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14" y="2103"/>
              <a:ext cx="33" cy="32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2644" name="Oval 4236">
              <a:extLst>
                <a:ext uri="{FF2B5EF4-FFF2-40B4-BE49-F238E27FC236}">
                  <a16:creationId xmlns:a16="http://schemas.microsoft.com/office/drawing/2014/main" id="{EED48450-ADC6-B622-2D32-2EAF44A3CA8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14" y="2103"/>
              <a:ext cx="33" cy="32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2645" name="Oval 4237">
              <a:extLst>
                <a:ext uri="{FF2B5EF4-FFF2-40B4-BE49-F238E27FC236}">
                  <a16:creationId xmlns:a16="http://schemas.microsoft.com/office/drawing/2014/main" id="{2CEAD564-BDFA-4F46-0751-338F2285E0B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16" y="2103"/>
              <a:ext cx="32" cy="32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2646" name="Oval 4238">
              <a:extLst>
                <a:ext uri="{FF2B5EF4-FFF2-40B4-BE49-F238E27FC236}">
                  <a16:creationId xmlns:a16="http://schemas.microsoft.com/office/drawing/2014/main" id="{381B038E-FA78-BA3E-9F66-662DEE24DDE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16" y="2103"/>
              <a:ext cx="32" cy="32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2647" name="Oval 4239">
              <a:extLst>
                <a:ext uri="{FF2B5EF4-FFF2-40B4-BE49-F238E27FC236}">
                  <a16:creationId xmlns:a16="http://schemas.microsoft.com/office/drawing/2014/main" id="{29495781-7C3D-5528-96D6-0B81F681F94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16" y="2103"/>
              <a:ext cx="32" cy="32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2648" name="Oval 4240">
              <a:extLst>
                <a:ext uri="{FF2B5EF4-FFF2-40B4-BE49-F238E27FC236}">
                  <a16:creationId xmlns:a16="http://schemas.microsoft.com/office/drawing/2014/main" id="{E4451603-41E6-AEE7-79B3-35297741CB9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16" y="2103"/>
              <a:ext cx="32" cy="32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2649" name="Oval 4241">
              <a:extLst>
                <a:ext uri="{FF2B5EF4-FFF2-40B4-BE49-F238E27FC236}">
                  <a16:creationId xmlns:a16="http://schemas.microsoft.com/office/drawing/2014/main" id="{5E88F075-936C-572A-4DDE-72FCD319ABF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16" y="2103"/>
              <a:ext cx="32" cy="32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2650" name="Oval 4242">
              <a:extLst>
                <a:ext uri="{FF2B5EF4-FFF2-40B4-BE49-F238E27FC236}">
                  <a16:creationId xmlns:a16="http://schemas.microsoft.com/office/drawing/2014/main" id="{A704A2AB-7AFE-A0AB-0FEE-5A25E6A0ECA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17" y="2103"/>
              <a:ext cx="33" cy="32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2651" name="Oval 4243">
              <a:extLst>
                <a:ext uri="{FF2B5EF4-FFF2-40B4-BE49-F238E27FC236}">
                  <a16:creationId xmlns:a16="http://schemas.microsoft.com/office/drawing/2014/main" id="{38953AD0-36D3-5A69-127F-ECDE99B6B10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17" y="2103"/>
              <a:ext cx="33" cy="32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2652" name="Oval 4244">
              <a:extLst>
                <a:ext uri="{FF2B5EF4-FFF2-40B4-BE49-F238E27FC236}">
                  <a16:creationId xmlns:a16="http://schemas.microsoft.com/office/drawing/2014/main" id="{AA43D929-BE54-0F9A-0CB0-FFCDC9D36A1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17" y="2103"/>
              <a:ext cx="33" cy="32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2653" name="Oval 4245">
              <a:extLst>
                <a:ext uri="{FF2B5EF4-FFF2-40B4-BE49-F238E27FC236}">
                  <a16:creationId xmlns:a16="http://schemas.microsoft.com/office/drawing/2014/main" id="{98848AB3-2212-2DE1-9140-8E52B8CA91E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17" y="2103"/>
              <a:ext cx="33" cy="32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2654" name="Oval 4246">
              <a:extLst>
                <a:ext uri="{FF2B5EF4-FFF2-40B4-BE49-F238E27FC236}">
                  <a16:creationId xmlns:a16="http://schemas.microsoft.com/office/drawing/2014/main" id="{0293F47C-FABB-8798-A47F-1CF1BD875BC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17" y="2103"/>
              <a:ext cx="33" cy="32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2655" name="Oval 4247">
              <a:extLst>
                <a:ext uri="{FF2B5EF4-FFF2-40B4-BE49-F238E27FC236}">
                  <a16:creationId xmlns:a16="http://schemas.microsoft.com/office/drawing/2014/main" id="{3014A365-B2D3-5535-2FC4-DB2BEE17B98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18" y="2103"/>
              <a:ext cx="33" cy="32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2656" name="Oval 4248">
              <a:extLst>
                <a:ext uri="{FF2B5EF4-FFF2-40B4-BE49-F238E27FC236}">
                  <a16:creationId xmlns:a16="http://schemas.microsoft.com/office/drawing/2014/main" id="{77DC8C6C-DAEF-7AC0-E617-2B5BD94E8B5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18" y="2103"/>
              <a:ext cx="33" cy="32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2657" name="Oval 4249">
              <a:extLst>
                <a:ext uri="{FF2B5EF4-FFF2-40B4-BE49-F238E27FC236}">
                  <a16:creationId xmlns:a16="http://schemas.microsoft.com/office/drawing/2014/main" id="{727531CA-82E2-320E-8414-AACD1FD9672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18" y="2103"/>
              <a:ext cx="33" cy="32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2658" name="Oval 4250">
              <a:extLst>
                <a:ext uri="{FF2B5EF4-FFF2-40B4-BE49-F238E27FC236}">
                  <a16:creationId xmlns:a16="http://schemas.microsoft.com/office/drawing/2014/main" id="{79DEC4E2-F4D1-503A-5A12-601FB9B3458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18" y="2103"/>
              <a:ext cx="33" cy="32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2659" name="Oval 4251">
              <a:extLst>
                <a:ext uri="{FF2B5EF4-FFF2-40B4-BE49-F238E27FC236}">
                  <a16:creationId xmlns:a16="http://schemas.microsoft.com/office/drawing/2014/main" id="{EBE0B55E-148C-83A1-D8C2-6ECE24173CF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20" y="2103"/>
              <a:ext cx="32" cy="32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2660" name="Oval 4252">
              <a:extLst>
                <a:ext uri="{FF2B5EF4-FFF2-40B4-BE49-F238E27FC236}">
                  <a16:creationId xmlns:a16="http://schemas.microsoft.com/office/drawing/2014/main" id="{44DE927F-6DD5-8381-710D-2138EA01A39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20" y="2103"/>
              <a:ext cx="32" cy="32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2661" name="Oval 4253">
              <a:extLst>
                <a:ext uri="{FF2B5EF4-FFF2-40B4-BE49-F238E27FC236}">
                  <a16:creationId xmlns:a16="http://schemas.microsoft.com/office/drawing/2014/main" id="{8E0B6779-79A0-5E48-50B7-B12CC72B1E4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20" y="2103"/>
              <a:ext cx="32" cy="32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2662" name="Oval 4254">
              <a:extLst>
                <a:ext uri="{FF2B5EF4-FFF2-40B4-BE49-F238E27FC236}">
                  <a16:creationId xmlns:a16="http://schemas.microsoft.com/office/drawing/2014/main" id="{7B116982-0681-66D3-1CC2-1F7FCA65342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20" y="2103"/>
              <a:ext cx="32" cy="32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2663" name="Oval 4255">
              <a:extLst>
                <a:ext uri="{FF2B5EF4-FFF2-40B4-BE49-F238E27FC236}">
                  <a16:creationId xmlns:a16="http://schemas.microsoft.com/office/drawing/2014/main" id="{135D06EC-EF6A-C7EC-3C64-EAFE9D4B139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20" y="2103"/>
              <a:ext cx="32" cy="32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2664" name="Oval 4256">
              <a:extLst>
                <a:ext uri="{FF2B5EF4-FFF2-40B4-BE49-F238E27FC236}">
                  <a16:creationId xmlns:a16="http://schemas.microsoft.com/office/drawing/2014/main" id="{08A98A66-02DC-4785-CAD2-18626313703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21" y="2103"/>
              <a:ext cx="32" cy="32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2665" name="Oval 4257">
              <a:extLst>
                <a:ext uri="{FF2B5EF4-FFF2-40B4-BE49-F238E27FC236}">
                  <a16:creationId xmlns:a16="http://schemas.microsoft.com/office/drawing/2014/main" id="{B766C7E1-0FE4-7D3B-A654-5C154DB1AA9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21" y="2103"/>
              <a:ext cx="32" cy="32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2666" name="Oval 4258">
              <a:extLst>
                <a:ext uri="{FF2B5EF4-FFF2-40B4-BE49-F238E27FC236}">
                  <a16:creationId xmlns:a16="http://schemas.microsoft.com/office/drawing/2014/main" id="{0D5EF0E6-1595-2B1F-D94B-2EC6ED250F5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21" y="2103"/>
              <a:ext cx="32" cy="32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2667" name="Oval 4259">
              <a:extLst>
                <a:ext uri="{FF2B5EF4-FFF2-40B4-BE49-F238E27FC236}">
                  <a16:creationId xmlns:a16="http://schemas.microsoft.com/office/drawing/2014/main" id="{560E9DF2-DAD8-CA05-CAEE-2BF67FA3078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21" y="2103"/>
              <a:ext cx="32" cy="32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2668" name="Oval 4260">
              <a:extLst>
                <a:ext uri="{FF2B5EF4-FFF2-40B4-BE49-F238E27FC236}">
                  <a16:creationId xmlns:a16="http://schemas.microsoft.com/office/drawing/2014/main" id="{F666E2BB-9E93-2D2B-2597-6120BB2E5B0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21" y="2101"/>
              <a:ext cx="32" cy="33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2669" name="Oval 4261">
              <a:extLst>
                <a:ext uri="{FF2B5EF4-FFF2-40B4-BE49-F238E27FC236}">
                  <a16:creationId xmlns:a16="http://schemas.microsoft.com/office/drawing/2014/main" id="{2E3924E4-F70C-75AF-4398-0521AEFBA31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22" y="2101"/>
              <a:ext cx="33" cy="33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2670" name="Oval 4262">
              <a:extLst>
                <a:ext uri="{FF2B5EF4-FFF2-40B4-BE49-F238E27FC236}">
                  <a16:creationId xmlns:a16="http://schemas.microsoft.com/office/drawing/2014/main" id="{F39E9071-91DC-B442-11B9-9B52D17DB07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22" y="2101"/>
              <a:ext cx="33" cy="33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2671" name="Oval 4263">
              <a:extLst>
                <a:ext uri="{FF2B5EF4-FFF2-40B4-BE49-F238E27FC236}">
                  <a16:creationId xmlns:a16="http://schemas.microsoft.com/office/drawing/2014/main" id="{9335EEF9-6D04-2850-FA3A-322BBC364A1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22" y="2101"/>
              <a:ext cx="33" cy="33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2672" name="Oval 4264">
              <a:extLst>
                <a:ext uri="{FF2B5EF4-FFF2-40B4-BE49-F238E27FC236}">
                  <a16:creationId xmlns:a16="http://schemas.microsoft.com/office/drawing/2014/main" id="{D33BA822-081C-42F6-7D83-2C0B98891C3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22" y="2101"/>
              <a:ext cx="33" cy="33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2673" name="Oval 4265">
              <a:extLst>
                <a:ext uri="{FF2B5EF4-FFF2-40B4-BE49-F238E27FC236}">
                  <a16:creationId xmlns:a16="http://schemas.microsoft.com/office/drawing/2014/main" id="{2BD2CBFD-D2D8-5BF9-1BA7-F7E0077C9EE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24" y="2101"/>
              <a:ext cx="32" cy="33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2674" name="Oval 4266">
              <a:extLst>
                <a:ext uri="{FF2B5EF4-FFF2-40B4-BE49-F238E27FC236}">
                  <a16:creationId xmlns:a16="http://schemas.microsoft.com/office/drawing/2014/main" id="{8F0F7362-E494-CDD7-DC46-737974C40B8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24" y="2101"/>
              <a:ext cx="32" cy="33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2675" name="Oval 4267">
              <a:extLst>
                <a:ext uri="{FF2B5EF4-FFF2-40B4-BE49-F238E27FC236}">
                  <a16:creationId xmlns:a16="http://schemas.microsoft.com/office/drawing/2014/main" id="{3DDC394D-539D-AF99-266A-ED9686EC30C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24" y="2101"/>
              <a:ext cx="32" cy="33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2676" name="Oval 4268">
              <a:extLst>
                <a:ext uri="{FF2B5EF4-FFF2-40B4-BE49-F238E27FC236}">
                  <a16:creationId xmlns:a16="http://schemas.microsoft.com/office/drawing/2014/main" id="{DFCD9434-2153-9165-5525-F26B8C20FF4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24" y="2101"/>
              <a:ext cx="32" cy="33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2677" name="Oval 4269">
              <a:extLst>
                <a:ext uri="{FF2B5EF4-FFF2-40B4-BE49-F238E27FC236}">
                  <a16:creationId xmlns:a16="http://schemas.microsoft.com/office/drawing/2014/main" id="{7DA245D6-74A7-3BD4-5238-5F6C6CF06ED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24" y="2101"/>
              <a:ext cx="32" cy="33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2678" name="Oval 4270">
              <a:extLst>
                <a:ext uri="{FF2B5EF4-FFF2-40B4-BE49-F238E27FC236}">
                  <a16:creationId xmlns:a16="http://schemas.microsoft.com/office/drawing/2014/main" id="{69E423E4-6C2F-3F70-346E-D8EFCFD1254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25" y="2101"/>
              <a:ext cx="32" cy="33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2679" name="Oval 4271">
              <a:extLst>
                <a:ext uri="{FF2B5EF4-FFF2-40B4-BE49-F238E27FC236}">
                  <a16:creationId xmlns:a16="http://schemas.microsoft.com/office/drawing/2014/main" id="{065C897C-7380-7BFE-3EAA-615355CA5E5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25" y="2101"/>
              <a:ext cx="32" cy="33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2680" name="Oval 4272">
              <a:extLst>
                <a:ext uri="{FF2B5EF4-FFF2-40B4-BE49-F238E27FC236}">
                  <a16:creationId xmlns:a16="http://schemas.microsoft.com/office/drawing/2014/main" id="{9DCF9499-179C-5FA5-1061-7AB4D895C84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25" y="2101"/>
              <a:ext cx="32" cy="33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2681" name="Oval 4273">
              <a:extLst>
                <a:ext uri="{FF2B5EF4-FFF2-40B4-BE49-F238E27FC236}">
                  <a16:creationId xmlns:a16="http://schemas.microsoft.com/office/drawing/2014/main" id="{D51E0EDB-5CE4-E450-09FF-2D44142C655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25" y="2101"/>
              <a:ext cx="32" cy="33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2682" name="Oval 4274">
              <a:extLst>
                <a:ext uri="{FF2B5EF4-FFF2-40B4-BE49-F238E27FC236}">
                  <a16:creationId xmlns:a16="http://schemas.microsoft.com/office/drawing/2014/main" id="{54EEDC75-7348-9004-4C50-8563E2AA012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25" y="2101"/>
              <a:ext cx="32" cy="33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2683" name="Oval 4275">
              <a:extLst>
                <a:ext uri="{FF2B5EF4-FFF2-40B4-BE49-F238E27FC236}">
                  <a16:creationId xmlns:a16="http://schemas.microsoft.com/office/drawing/2014/main" id="{B2B28DFF-F0B8-2DD7-CA5B-BAA265D752C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26" y="2101"/>
              <a:ext cx="33" cy="33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2684" name="Oval 4276">
              <a:extLst>
                <a:ext uri="{FF2B5EF4-FFF2-40B4-BE49-F238E27FC236}">
                  <a16:creationId xmlns:a16="http://schemas.microsoft.com/office/drawing/2014/main" id="{97712D36-CBD2-4EFD-7E63-08B31281237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26" y="2101"/>
              <a:ext cx="33" cy="33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2685" name="Oval 4277">
              <a:extLst>
                <a:ext uri="{FF2B5EF4-FFF2-40B4-BE49-F238E27FC236}">
                  <a16:creationId xmlns:a16="http://schemas.microsoft.com/office/drawing/2014/main" id="{87D8D85E-98EF-0E57-5708-F13454B53C6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26" y="2101"/>
              <a:ext cx="33" cy="33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2686" name="Oval 4278">
              <a:extLst>
                <a:ext uri="{FF2B5EF4-FFF2-40B4-BE49-F238E27FC236}">
                  <a16:creationId xmlns:a16="http://schemas.microsoft.com/office/drawing/2014/main" id="{AA98504C-E14C-6CEB-5213-4528EF622CB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26" y="2101"/>
              <a:ext cx="33" cy="33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2687" name="Oval 4279">
              <a:extLst>
                <a:ext uri="{FF2B5EF4-FFF2-40B4-BE49-F238E27FC236}">
                  <a16:creationId xmlns:a16="http://schemas.microsoft.com/office/drawing/2014/main" id="{1594BBD3-2D4B-80E8-C9C8-1A2BE2689BC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27" y="2101"/>
              <a:ext cx="33" cy="33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2688" name="Oval 4280">
              <a:extLst>
                <a:ext uri="{FF2B5EF4-FFF2-40B4-BE49-F238E27FC236}">
                  <a16:creationId xmlns:a16="http://schemas.microsoft.com/office/drawing/2014/main" id="{9C3A6F0E-E937-A00B-C309-00AFE474637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27" y="2101"/>
              <a:ext cx="33" cy="33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2689" name="Oval 4281">
              <a:extLst>
                <a:ext uri="{FF2B5EF4-FFF2-40B4-BE49-F238E27FC236}">
                  <a16:creationId xmlns:a16="http://schemas.microsoft.com/office/drawing/2014/main" id="{8EAE0D0B-A8F2-486B-F21E-546030972C5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27" y="2100"/>
              <a:ext cx="33" cy="32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2690" name="Oval 4282">
              <a:extLst>
                <a:ext uri="{FF2B5EF4-FFF2-40B4-BE49-F238E27FC236}">
                  <a16:creationId xmlns:a16="http://schemas.microsoft.com/office/drawing/2014/main" id="{89194625-E205-E26A-0522-5431C365B67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27" y="2100"/>
              <a:ext cx="33" cy="32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2691" name="Oval 4283">
              <a:extLst>
                <a:ext uri="{FF2B5EF4-FFF2-40B4-BE49-F238E27FC236}">
                  <a16:creationId xmlns:a16="http://schemas.microsoft.com/office/drawing/2014/main" id="{021A019A-438A-9453-228B-05A943501EA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27" y="2100"/>
              <a:ext cx="33" cy="32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2692" name="Oval 4284">
              <a:extLst>
                <a:ext uri="{FF2B5EF4-FFF2-40B4-BE49-F238E27FC236}">
                  <a16:creationId xmlns:a16="http://schemas.microsoft.com/office/drawing/2014/main" id="{7DB4B622-ED0B-72CB-CF31-5353ABED813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29" y="2100"/>
              <a:ext cx="32" cy="32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2693" name="Oval 4285">
              <a:extLst>
                <a:ext uri="{FF2B5EF4-FFF2-40B4-BE49-F238E27FC236}">
                  <a16:creationId xmlns:a16="http://schemas.microsoft.com/office/drawing/2014/main" id="{7DE8E9DE-F380-6CA6-CC5A-0B54ECEBAE2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29" y="2100"/>
              <a:ext cx="32" cy="32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2694" name="Oval 4286">
              <a:extLst>
                <a:ext uri="{FF2B5EF4-FFF2-40B4-BE49-F238E27FC236}">
                  <a16:creationId xmlns:a16="http://schemas.microsoft.com/office/drawing/2014/main" id="{82920B06-FA92-AB59-E1C7-0AE1B7A1EC1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29" y="2100"/>
              <a:ext cx="32" cy="32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2695" name="Oval 4287">
              <a:extLst>
                <a:ext uri="{FF2B5EF4-FFF2-40B4-BE49-F238E27FC236}">
                  <a16:creationId xmlns:a16="http://schemas.microsoft.com/office/drawing/2014/main" id="{C0495191-C2AA-B294-98D2-406B5F2CBD1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29" y="2100"/>
              <a:ext cx="32" cy="32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2696" name="Oval 4288">
              <a:extLst>
                <a:ext uri="{FF2B5EF4-FFF2-40B4-BE49-F238E27FC236}">
                  <a16:creationId xmlns:a16="http://schemas.microsoft.com/office/drawing/2014/main" id="{DBE02B2C-D720-9BC2-A68C-8E1531D9532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29" y="2100"/>
              <a:ext cx="32" cy="32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2697" name="Oval 4289">
              <a:extLst>
                <a:ext uri="{FF2B5EF4-FFF2-40B4-BE49-F238E27FC236}">
                  <a16:creationId xmlns:a16="http://schemas.microsoft.com/office/drawing/2014/main" id="{25501D36-DA43-9366-4D8C-51D39B199AF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30" y="2100"/>
              <a:ext cx="33" cy="32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2698" name="Oval 4290">
              <a:extLst>
                <a:ext uri="{FF2B5EF4-FFF2-40B4-BE49-F238E27FC236}">
                  <a16:creationId xmlns:a16="http://schemas.microsoft.com/office/drawing/2014/main" id="{B97D2D24-5616-D3B9-3C90-99BBE3EE226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30" y="2100"/>
              <a:ext cx="33" cy="32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2699" name="Oval 4291">
              <a:extLst>
                <a:ext uri="{FF2B5EF4-FFF2-40B4-BE49-F238E27FC236}">
                  <a16:creationId xmlns:a16="http://schemas.microsoft.com/office/drawing/2014/main" id="{E32275B9-F020-5780-C956-A4D269C0476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30" y="2100"/>
              <a:ext cx="33" cy="32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2700" name="Oval 4292">
              <a:extLst>
                <a:ext uri="{FF2B5EF4-FFF2-40B4-BE49-F238E27FC236}">
                  <a16:creationId xmlns:a16="http://schemas.microsoft.com/office/drawing/2014/main" id="{1F207815-BAB9-75ED-F0E4-AD8D3756CA6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30" y="2100"/>
              <a:ext cx="33" cy="32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2701" name="Oval 4293">
              <a:extLst>
                <a:ext uri="{FF2B5EF4-FFF2-40B4-BE49-F238E27FC236}">
                  <a16:creationId xmlns:a16="http://schemas.microsoft.com/office/drawing/2014/main" id="{455597BB-3C46-B490-6AA5-1460F7C293D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31" y="2100"/>
              <a:ext cx="33" cy="32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2702" name="Oval 4294">
              <a:extLst>
                <a:ext uri="{FF2B5EF4-FFF2-40B4-BE49-F238E27FC236}">
                  <a16:creationId xmlns:a16="http://schemas.microsoft.com/office/drawing/2014/main" id="{1753AF27-1F0F-9940-BCC3-2317CD09DEC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31" y="2100"/>
              <a:ext cx="33" cy="32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2703" name="Oval 4295">
              <a:extLst>
                <a:ext uri="{FF2B5EF4-FFF2-40B4-BE49-F238E27FC236}">
                  <a16:creationId xmlns:a16="http://schemas.microsoft.com/office/drawing/2014/main" id="{4C90BA22-FA17-3A3A-2299-E695D385AD0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31" y="2100"/>
              <a:ext cx="33" cy="32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2704" name="Oval 4296">
              <a:extLst>
                <a:ext uri="{FF2B5EF4-FFF2-40B4-BE49-F238E27FC236}">
                  <a16:creationId xmlns:a16="http://schemas.microsoft.com/office/drawing/2014/main" id="{A9EC21BA-2272-0233-A3C8-F605C88D7C2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31" y="2100"/>
              <a:ext cx="33" cy="32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2705" name="Oval 4297">
              <a:extLst>
                <a:ext uri="{FF2B5EF4-FFF2-40B4-BE49-F238E27FC236}">
                  <a16:creationId xmlns:a16="http://schemas.microsoft.com/office/drawing/2014/main" id="{823AAB03-C87B-1D7E-879D-9EE94429327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31" y="2100"/>
              <a:ext cx="33" cy="32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2706" name="Oval 4298">
              <a:extLst>
                <a:ext uri="{FF2B5EF4-FFF2-40B4-BE49-F238E27FC236}">
                  <a16:creationId xmlns:a16="http://schemas.microsoft.com/office/drawing/2014/main" id="{6DD2B23B-9E3A-9D20-C0D5-6A5B415759B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33" y="2100"/>
              <a:ext cx="32" cy="32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2707" name="Oval 4299">
              <a:extLst>
                <a:ext uri="{FF2B5EF4-FFF2-40B4-BE49-F238E27FC236}">
                  <a16:creationId xmlns:a16="http://schemas.microsoft.com/office/drawing/2014/main" id="{47DE29B6-C374-E873-42AB-C9BCBB84742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33" y="2100"/>
              <a:ext cx="32" cy="32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2708" name="Oval 4300">
              <a:extLst>
                <a:ext uri="{FF2B5EF4-FFF2-40B4-BE49-F238E27FC236}">
                  <a16:creationId xmlns:a16="http://schemas.microsoft.com/office/drawing/2014/main" id="{7A784C50-6034-2190-4625-6D99C715BC4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33" y="2100"/>
              <a:ext cx="32" cy="32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2709" name="Oval 4301">
              <a:extLst>
                <a:ext uri="{FF2B5EF4-FFF2-40B4-BE49-F238E27FC236}">
                  <a16:creationId xmlns:a16="http://schemas.microsoft.com/office/drawing/2014/main" id="{30AEC3DF-9843-A34C-7818-99053898A6D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33" y="2100"/>
              <a:ext cx="32" cy="32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2710" name="Oval 4302">
              <a:extLst>
                <a:ext uri="{FF2B5EF4-FFF2-40B4-BE49-F238E27FC236}">
                  <a16:creationId xmlns:a16="http://schemas.microsoft.com/office/drawing/2014/main" id="{0B4824BD-1255-B7A4-B5C3-E0D0B405597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33" y="2100"/>
              <a:ext cx="32" cy="32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2711" name="Oval 4303">
              <a:extLst>
                <a:ext uri="{FF2B5EF4-FFF2-40B4-BE49-F238E27FC236}">
                  <a16:creationId xmlns:a16="http://schemas.microsoft.com/office/drawing/2014/main" id="{A30908DC-6B97-7E5F-D60A-58E60F4531A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34" y="2100"/>
              <a:ext cx="32" cy="32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2712" name="Oval 4304">
              <a:extLst>
                <a:ext uri="{FF2B5EF4-FFF2-40B4-BE49-F238E27FC236}">
                  <a16:creationId xmlns:a16="http://schemas.microsoft.com/office/drawing/2014/main" id="{889F0020-72FB-F0DB-8D2B-E50D4A2593E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34" y="2100"/>
              <a:ext cx="32" cy="32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2713" name="Oval 4305">
              <a:extLst>
                <a:ext uri="{FF2B5EF4-FFF2-40B4-BE49-F238E27FC236}">
                  <a16:creationId xmlns:a16="http://schemas.microsoft.com/office/drawing/2014/main" id="{B9BD9617-3AA5-7CDB-BDC5-5263DA27F21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34" y="2100"/>
              <a:ext cx="32" cy="32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2714" name="Oval 4306">
              <a:extLst>
                <a:ext uri="{FF2B5EF4-FFF2-40B4-BE49-F238E27FC236}">
                  <a16:creationId xmlns:a16="http://schemas.microsoft.com/office/drawing/2014/main" id="{CF544587-2D42-FF07-0309-D0E25825281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34" y="2100"/>
              <a:ext cx="32" cy="32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2715" name="Oval 4307">
              <a:extLst>
                <a:ext uri="{FF2B5EF4-FFF2-40B4-BE49-F238E27FC236}">
                  <a16:creationId xmlns:a16="http://schemas.microsoft.com/office/drawing/2014/main" id="{A61AA8CE-02AB-12CE-B43B-7BC4FD54E01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35" y="2100"/>
              <a:ext cx="33" cy="32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2716" name="Oval 4308">
              <a:extLst>
                <a:ext uri="{FF2B5EF4-FFF2-40B4-BE49-F238E27FC236}">
                  <a16:creationId xmlns:a16="http://schemas.microsoft.com/office/drawing/2014/main" id="{CEC2E9BA-BF09-998D-DA3C-FBE5FBF9EB3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35" y="2100"/>
              <a:ext cx="33" cy="32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2717" name="Oval 4309">
              <a:extLst>
                <a:ext uri="{FF2B5EF4-FFF2-40B4-BE49-F238E27FC236}">
                  <a16:creationId xmlns:a16="http://schemas.microsoft.com/office/drawing/2014/main" id="{D2F557B3-F099-1A25-920B-F2F16CF9586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35" y="2100"/>
              <a:ext cx="33" cy="32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2718" name="Oval 4310">
              <a:extLst>
                <a:ext uri="{FF2B5EF4-FFF2-40B4-BE49-F238E27FC236}">
                  <a16:creationId xmlns:a16="http://schemas.microsoft.com/office/drawing/2014/main" id="{2813CFB8-2E92-8B24-640B-86C563E1242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35" y="2100"/>
              <a:ext cx="33" cy="32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2719" name="Oval 4311">
              <a:extLst>
                <a:ext uri="{FF2B5EF4-FFF2-40B4-BE49-F238E27FC236}">
                  <a16:creationId xmlns:a16="http://schemas.microsoft.com/office/drawing/2014/main" id="{417285AB-8380-8C31-788B-BA057190F57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35" y="2100"/>
              <a:ext cx="33" cy="32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2720" name="Oval 4312">
              <a:extLst>
                <a:ext uri="{FF2B5EF4-FFF2-40B4-BE49-F238E27FC236}">
                  <a16:creationId xmlns:a16="http://schemas.microsoft.com/office/drawing/2014/main" id="{AF63FF82-6793-8DF2-E344-5EE10385869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37" y="2100"/>
              <a:ext cx="32" cy="32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2721" name="Oval 4313">
              <a:extLst>
                <a:ext uri="{FF2B5EF4-FFF2-40B4-BE49-F238E27FC236}">
                  <a16:creationId xmlns:a16="http://schemas.microsoft.com/office/drawing/2014/main" id="{EFDF14AC-FB3F-8016-D03B-82AC832C085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37" y="2100"/>
              <a:ext cx="32" cy="32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2722" name="Oval 4314">
              <a:extLst>
                <a:ext uri="{FF2B5EF4-FFF2-40B4-BE49-F238E27FC236}">
                  <a16:creationId xmlns:a16="http://schemas.microsoft.com/office/drawing/2014/main" id="{BCD73C15-480E-582B-5610-29672B32289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37" y="2100"/>
              <a:ext cx="32" cy="32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2723" name="Oval 4315">
              <a:extLst>
                <a:ext uri="{FF2B5EF4-FFF2-40B4-BE49-F238E27FC236}">
                  <a16:creationId xmlns:a16="http://schemas.microsoft.com/office/drawing/2014/main" id="{8BA599CC-97DA-967E-BF6E-2B9AEE925E7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37" y="2100"/>
              <a:ext cx="32" cy="32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2724" name="Oval 4316">
              <a:extLst>
                <a:ext uri="{FF2B5EF4-FFF2-40B4-BE49-F238E27FC236}">
                  <a16:creationId xmlns:a16="http://schemas.microsoft.com/office/drawing/2014/main" id="{3EE658B0-9EF0-31EB-D2EB-6922F88E9C0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37" y="2100"/>
              <a:ext cx="32" cy="32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2725" name="Oval 4317">
              <a:extLst>
                <a:ext uri="{FF2B5EF4-FFF2-40B4-BE49-F238E27FC236}">
                  <a16:creationId xmlns:a16="http://schemas.microsoft.com/office/drawing/2014/main" id="{2CFBC44B-E71A-CB54-69BA-4B2CB106C2B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38" y="2100"/>
              <a:ext cx="32" cy="32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2726" name="Oval 4318">
              <a:extLst>
                <a:ext uri="{FF2B5EF4-FFF2-40B4-BE49-F238E27FC236}">
                  <a16:creationId xmlns:a16="http://schemas.microsoft.com/office/drawing/2014/main" id="{58C219F8-FF1F-CB25-B5AF-72270C64100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38" y="2100"/>
              <a:ext cx="32" cy="32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2727" name="Oval 4319">
              <a:extLst>
                <a:ext uri="{FF2B5EF4-FFF2-40B4-BE49-F238E27FC236}">
                  <a16:creationId xmlns:a16="http://schemas.microsoft.com/office/drawing/2014/main" id="{BC5F7374-FE74-224C-90FF-20C9D2EA9FA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38" y="2100"/>
              <a:ext cx="32" cy="32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2728" name="Oval 4320">
              <a:extLst>
                <a:ext uri="{FF2B5EF4-FFF2-40B4-BE49-F238E27FC236}">
                  <a16:creationId xmlns:a16="http://schemas.microsoft.com/office/drawing/2014/main" id="{C97E593D-5D4B-C63A-E233-D6E7FCD8354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38" y="2100"/>
              <a:ext cx="32" cy="32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2729" name="Oval 4321">
              <a:extLst>
                <a:ext uri="{FF2B5EF4-FFF2-40B4-BE49-F238E27FC236}">
                  <a16:creationId xmlns:a16="http://schemas.microsoft.com/office/drawing/2014/main" id="{D0E8D81F-C4A2-DEFE-8CAA-743B0BDB570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39" y="2100"/>
              <a:ext cx="33" cy="32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2730" name="Oval 4322">
              <a:extLst>
                <a:ext uri="{FF2B5EF4-FFF2-40B4-BE49-F238E27FC236}">
                  <a16:creationId xmlns:a16="http://schemas.microsoft.com/office/drawing/2014/main" id="{51933D92-064A-8DFF-525A-45348C4E7D5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39" y="2100"/>
              <a:ext cx="33" cy="32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2731" name="Oval 4323">
              <a:extLst>
                <a:ext uri="{FF2B5EF4-FFF2-40B4-BE49-F238E27FC236}">
                  <a16:creationId xmlns:a16="http://schemas.microsoft.com/office/drawing/2014/main" id="{D006B94D-0268-FAC7-7993-1019738D62F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39" y="2099"/>
              <a:ext cx="33" cy="32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2732" name="Oval 4324">
              <a:extLst>
                <a:ext uri="{FF2B5EF4-FFF2-40B4-BE49-F238E27FC236}">
                  <a16:creationId xmlns:a16="http://schemas.microsoft.com/office/drawing/2014/main" id="{0EEC23E9-4C15-9335-A113-BF3AC543804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39" y="2099"/>
              <a:ext cx="33" cy="32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2733" name="Oval 4325">
              <a:extLst>
                <a:ext uri="{FF2B5EF4-FFF2-40B4-BE49-F238E27FC236}">
                  <a16:creationId xmlns:a16="http://schemas.microsoft.com/office/drawing/2014/main" id="{986A4720-5A6E-BA10-ADA4-0739A52EBF1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39" y="2099"/>
              <a:ext cx="33" cy="32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2734" name="Oval 4326">
              <a:extLst>
                <a:ext uri="{FF2B5EF4-FFF2-40B4-BE49-F238E27FC236}">
                  <a16:creationId xmlns:a16="http://schemas.microsoft.com/office/drawing/2014/main" id="{35305F18-CD3C-BDC5-D63B-622FD1EAE18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40" y="2099"/>
              <a:ext cx="33" cy="32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2735" name="Oval 4327">
              <a:extLst>
                <a:ext uri="{FF2B5EF4-FFF2-40B4-BE49-F238E27FC236}">
                  <a16:creationId xmlns:a16="http://schemas.microsoft.com/office/drawing/2014/main" id="{77D7D3F8-1E1F-068A-AFB4-6C3EC9D991F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40" y="2099"/>
              <a:ext cx="33" cy="32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2736" name="Oval 4328">
              <a:extLst>
                <a:ext uri="{FF2B5EF4-FFF2-40B4-BE49-F238E27FC236}">
                  <a16:creationId xmlns:a16="http://schemas.microsoft.com/office/drawing/2014/main" id="{354C0277-380F-FAB5-FA91-DE14601BD3B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40" y="2099"/>
              <a:ext cx="33" cy="32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2737" name="Oval 4329">
              <a:extLst>
                <a:ext uri="{FF2B5EF4-FFF2-40B4-BE49-F238E27FC236}">
                  <a16:creationId xmlns:a16="http://schemas.microsoft.com/office/drawing/2014/main" id="{91D64B19-A72D-9785-77FF-FF3A8814642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40" y="2099"/>
              <a:ext cx="33" cy="32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2738" name="Oval 4330">
              <a:extLst>
                <a:ext uri="{FF2B5EF4-FFF2-40B4-BE49-F238E27FC236}">
                  <a16:creationId xmlns:a16="http://schemas.microsoft.com/office/drawing/2014/main" id="{DF38E32C-7993-89A6-1362-FEE54D94067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40" y="2099"/>
              <a:ext cx="33" cy="32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2739" name="Oval 4331">
              <a:extLst>
                <a:ext uri="{FF2B5EF4-FFF2-40B4-BE49-F238E27FC236}">
                  <a16:creationId xmlns:a16="http://schemas.microsoft.com/office/drawing/2014/main" id="{880A6878-EE26-DAD4-8DD6-C3BF3128CFD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42" y="2099"/>
              <a:ext cx="32" cy="32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2740" name="Oval 4332">
              <a:extLst>
                <a:ext uri="{FF2B5EF4-FFF2-40B4-BE49-F238E27FC236}">
                  <a16:creationId xmlns:a16="http://schemas.microsoft.com/office/drawing/2014/main" id="{753F41B0-62F0-32CD-1D89-079C2597DC8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42" y="2099"/>
              <a:ext cx="32" cy="32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2741" name="Oval 4333">
              <a:extLst>
                <a:ext uri="{FF2B5EF4-FFF2-40B4-BE49-F238E27FC236}">
                  <a16:creationId xmlns:a16="http://schemas.microsoft.com/office/drawing/2014/main" id="{9E8E86C3-7D12-401D-B62C-B8B251C7482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42" y="2099"/>
              <a:ext cx="32" cy="32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2742" name="Oval 4334">
              <a:extLst>
                <a:ext uri="{FF2B5EF4-FFF2-40B4-BE49-F238E27FC236}">
                  <a16:creationId xmlns:a16="http://schemas.microsoft.com/office/drawing/2014/main" id="{98B140A9-184F-9368-77EA-83237C12230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42" y="2099"/>
              <a:ext cx="32" cy="32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2743" name="Oval 4335">
              <a:extLst>
                <a:ext uri="{FF2B5EF4-FFF2-40B4-BE49-F238E27FC236}">
                  <a16:creationId xmlns:a16="http://schemas.microsoft.com/office/drawing/2014/main" id="{914CCEFB-0B84-79A4-9B64-763D3DAE52C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43" y="2099"/>
              <a:ext cx="33" cy="32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2744" name="Oval 4336">
              <a:extLst>
                <a:ext uri="{FF2B5EF4-FFF2-40B4-BE49-F238E27FC236}">
                  <a16:creationId xmlns:a16="http://schemas.microsoft.com/office/drawing/2014/main" id="{F3A1758C-2DB1-0DA7-0034-C3FA2DA390E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43" y="2099"/>
              <a:ext cx="33" cy="32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2745" name="Oval 4337">
              <a:extLst>
                <a:ext uri="{FF2B5EF4-FFF2-40B4-BE49-F238E27FC236}">
                  <a16:creationId xmlns:a16="http://schemas.microsoft.com/office/drawing/2014/main" id="{ABE4E9F2-8B03-4186-3019-F47022FE91C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43" y="2099"/>
              <a:ext cx="33" cy="32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2746" name="Oval 4338">
              <a:extLst>
                <a:ext uri="{FF2B5EF4-FFF2-40B4-BE49-F238E27FC236}">
                  <a16:creationId xmlns:a16="http://schemas.microsoft.com/office/drawing/2014/main" id="{B74A3A68-DF01-5450-EE83-4C2F966EE9C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43" y="2099"/>
              <a:ext cx="33" cy="32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2747" name="Oval 4339">
              <a:extLst>
                <a:ext uri="{FF2B5EF4-FFF2-40B4-BE49-F238E27FC236}">
                  <a16:creationId xmlns:a16="http://schemas.microsoft.com/office/drawing/2014/main" id="{0CAAFD6C-617B-9841-6A5A-4BDB5B8B60B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43" y="2099"/>
              <a:ext cx="33" cy="32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2748" name="Oval 4340">
              <a:extLst>
                <a:ext uri="{FF2B5EF4-FFF2-40B4-BE49-F238E27FC236}">
                  <a16:creationId xmlns:a16="http://schemas.microsoft.com/office/drawing/2014/main" id="{52E75193-BF1E-432A-D15C-417E651EBF7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44" y="2099"/>
              <a:ext cx="33" cy="32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2749" name="Oval 4341">
              <a:extLst>
                <a:ext uri="{FF2B5EF4-FFF2-40B4-BE49-F238E27FC236}">
                  <a16:creationId xmlns:a16="http://schemas.microsoft.com/office/drawing/2014/main" id="{442CB70B-1609-4F9D-9050-32EF4707A83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44" y="2099"/>
              <a:ext cx="33" cy="32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2750" name="Oval 4342">
              <a:extLst>
                <a:ext uri="{FF2B5EF4-FFF2-40B4-BE49-F238E27FC236}">
                  <a16:creationId xmlns:a16="http://schemas.microsoft.com/office/drawing/2014/main" id="{AF2A2D38-8144-A6C3-CE3C-233E39CA6CB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44" y="2099"/>
              <a:ext cx="33" cy="32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2751" name="Oval 4343">
              <a:extLst>
                <a:ext uri="{FF2B5EF4-FFF2-40B4-BE49-F238E27FC236}">
                  <a16:creationId xmlns:a16="http://schemas.microsoft.com/office/drawing/2014/main" id="{F2D7DA39-8F54-B226-F298-67F04ABF33A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44" y="2099"/>
              <a:ext cx="33" cy="32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2752" name="Oval 4344">
              <a:extLst>
                <a:ext uri="{FF2B5EF4-FFF2-40B4-BE49-F238E27FC236}">
                  <a16:creationId xmlns:a16="http://schemas.microsoft.com/office/drawing/2014/main" id="{8CA33EF7-5989-79E3-F6E3-C6EED46BE2C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46" y="2099"/>
              <a:ext cx="32" cy="32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2753" name="Oval 4345">
              <a:extLst>
                <a:ext uri="{FF2B5EF4-FFF2-40B4-BE49-F238E27FC236}">
                  <a16:creationId xmlns:a16="http://schemas.microsoft.com/office/drawing/2014/main" id="{0A6212A4-CBFF-A3E9-65DF-951705A956A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46" y="2099"/>
              <a:ext cx="32" cy="32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2754" name="Oval 4346">
              <a:extLst>
                <a:ext uri="{FF2B5EF4-FFF2-40B4-BE49-F238E27FC236}">
                  <a16:creationId xmlns:a16="http://schemas.microsoft.com/office/drawing/2014/main" id="{DC9B0258-778A-C9B1-65C7-0DB5F6D4A95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46" y="2099"/>
              <a:ext cx="32" cy="32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2755" name="Oval 4347">
              <a:extLst>
                <a:ext uri="{FF2B5EF4-FFF2-40B4-BE49-F238E27FC236}">
                  <a16:creationId xmlns:a16="http://schemas.microsoft.com/office/drawing/2014/main" id="{E9856B7C-FEC6-CCE6-4279-58AE27BA865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46" y="2099"/>
              <a:ext cx="32" cy="32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2756" name="Oval 4348">
              <a:extLst>
                <a:ext uri="{FF2B5EF4-FFF2-40B4-BE49-F238E27FC236}">
                  <a16:creationId xmlns:a16="http://schemas.microsoft.com/office/drawing/2014/main" id="{0F271629-41FD-709F-D935-3688E68E3E8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46" y="2099"/>
              <a:ext cx="32" cy="32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2757" name="Oval 4349">
              <a:extLst>
                <a:ext uri="{FF2B5EF4-FFF2-40B4-BE49-F238E27FC236}">
                  <a16:creationId xmlns:a16="http://schemas.microsoft.com/office/drawing/2014/main" id="{8F65E562-4792-418D-6B2D-A68E7E8EC29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47" y="2099"/>
              <a:ext cx="32" cy="32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2758" name="Oval 4350">
              <a:extLst>
                <a:ext uri="{FF2B5EF4-FFF2-40B4-BE49-F238E27FC236}">
                  <a16:creationId xmlns:a16="http://schemas.microsoft.com/office/drawing/2014/main" id="{364ECC5F-00E7-1242-3620-9D866A15595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47" y="2099"/>
              <a:ext cx="32" cy="32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2759" name="Oval 4351">
              <a:extLst>
                <a:ext uri="{FF2B5EF4-FFF2-40B4-BE49-F238E27FC236}">
                  <a16:creationId xmlns:a16="http://schemas.microsoft.com/office/drawing/2014/main" id="{017057A3-3DE0-E07A-605B-E8ABB26B200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47" y="2099"/>
              <a:ext cx="32" cy="32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2760" name="Oval 4352">
              <a:extLst>
                <a:ext uri="{FF2B5EF4-FFF2-40B4-BE49-F238E27FC236}">
                  <a16:creationId xmlns:a16="http://schemas.microsoft.com/office/drawing/2014/main" id="{B4BA5517-720F-E0D2-3CC5-AE1AB51B03E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47" y="2099"/>
              <a:ext cx="32" cy="32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2761" name="Oval 4353">
              <a:extLst>
                <a:ext uri="{FF2B5EF4-FFF2-40B4-BE49-F238E27FC236}">
                  <a16:creationId xmlns:a16="http://schemas.microsoft.com/office/drawing/2014/main" id="{D8273E1B-9DF3-217F-EFFC-B3AC10754F2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47" y="2099"/>
              <a:ext cx="32" cy="32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2762" name="Oval 4354">
              <a:extLst>
                <a:ext uri="{FF2B5EF4-FFF2-40B4-BE49-F238E27FC236}">
                  <a16:creationId xmlns:a16="http://schemas.microsoft.com/office/drawing/2014/main" id="{65BED901-6298-ACA9-4A60-8836EAA053E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48" y="2099"/>
              <a:ext cx="33" cy="32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2763" name="Oval 4355">
              <a:extLst>
                <a:ext uri="{FF2B5EF4-FFF2-40B4-BE49-F238E27FC236}">
                  <a16:creationId xmlns:a16="http://schemas.microsoft.com/office/drawing/2014/main" id="{E32ACD09-2632-428E-CADA-4FE4AA42E5E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48" y="2099"/>
              <a:ext cx="33" cy="32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2764" name="Oval 4356">
              <a:extLst>
                <a:ext uri="{FF2B5EF4-FFF2-40B4-BE49-F238E27FC236}">
                  <a16:creationId xmlns:a16="http://schemas.microsoft.com/office/drawing/2014/main" id="{45EA21F0-CCB0-C526-5BFF-66BBA857C8F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48" y="2099"/>
              <a:ext cx="33" cy="32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2765" name="Oval 4357">
              <a:extLst>
                <a:ext uri="{FF2B5EF4-FFF2-40B4-BE49-F238E27FC236}">
                  <a16:creationId xmlns:a16="http://schemas.microsoft.com/office/drawing/2014/main" id="{20F03568-CB91-ABEE-9E85-5E3AD118E85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48" y="2099"/>
              <a:ext cx="33" cy="32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2766" name="Oval 4358">
              <a:extLst>
                <a:ext uri="{FF2B5EF4-FFF2-40B4-BE49-F238E27FC236}">
                  <a16:creationId xmlns:a16="http://schemas.microsoft.com/office/drawing/2014/main" id="{4D5D34CF-1780-40D4-94CC-C4E0D462962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50" y="2099"/>
              <a:ext cx="32" cy="32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2767" name="Oval 4359">
              <a:extLst>
                <a:ext uri="{FF2B5EF4-FFF2-40B4-BE49-F238E27FC236}">
                  <a16:creationId xmlns:a16="http://schemas.microsoft.com/office/drawing/2014/main" id="{4B679F4F-1039-FD11-0B11-792CD693A9B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50" y="2099"/>
              <a:ext cx="32" cy="32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2768" name="Oval 4360">
              <a:extLst>
                <a:ext uri="{FF2B5EF4-FFF2-40B4-BE49-F238E27FC236}">
                  <a16:creationId xmlns:a16="http://schemas.microsoft.com/office/drawing/2014/main" id="{D36656FD-80A5-AADA-43A9-E1AB466C1B8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50" y="2099"/>
              <a:ext cx="32" cy="32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2769" name="Oval 4361">
              <a:extLst>
                <a:ext uri="{FF2B5EF4-FFF2-40B4-BE49-F238E27FC236}">
                  <a16:creationId xmlns:a16="http://schemas.microsoft.com/office/drawing/2014/main" id="{A4C5B0B5-48ED-42B3-4418-C3816E0FDDD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50" y="2099"/>
              <a:ext cx="32" cy="32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2770" name="Oval 4362">
              <a:extLst>
                <a:ext uri="{FF2B5EF4-FFF2-40B4-BE49-F238E27FC236}">
                  <a16:creationId xmlns:a16="http://schemas.microsoft.com/office/drawing/2014/main" id="{980FBE5E-B32F-9CE7-9B85-66C3ACF5BD4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50" y="2099"/>
              <a:ext cx="32" cy="32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2771" name="Oval 4363">
              <a:extLst>
                <a:ext uri="{FF2B5EF4-FFF2-40B4-BE49-F238E27FC236}">
                  <a16:creationId xmlns:a16="http://schemas.microsoft.com/office/drawing/2014/main" id="{6794F469-77B2-E2B4-B98F-EA384EBAC29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51" y="2099"/>
              <a:ext cx="32" cy="32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2772" name="Oval 4364">
              <a:extLst>
                <a:ext uri="{FF2B5EF4-FFF2-40B4-BE49-F238E27FC236}">
                  <a16:creationId xmlns:a16="http://schemas.microsoft.com/office/drawing/2014/main" id="{351148DA-EFCE-4A0C-B033-7F8E075A7BA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51" y="2099"/>
              <a:ext cx="32" cy="32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2773" name="Oval 4365">
              <a:extLst>
                <a:ext uri="{FF2B5EF4-FFF2-40B4-BE49-F238E27FC236}">
                  <a16:creationId xmlns:a16="http://schemas.microsoft.com/office/drawing/2014/main" id="{3D03C0E8-3F36-2D29-50F3-B3FA4CD7EDF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51" y="2099"/>
              <a:ext cx="32" cy="32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2774" name="Oval 4366">
              <a:extLst>
                <a:ext uri="{FF2B5EF4-FFF2-40B4-BE49-F238E27FC236}">
                  <a16:creationId xmlns:a16="http://schemas.microsoft.com/office/drawing/2014/main" id="{51BB68B5-3AFF-B595-055D-769034C4A4B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51" y="2099"/>
              <a:ext cx="32" cy="32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2775" name="Oval 4367">
              <a:extLst>
                <a:ext uri="{FF2B5EF4-FFF2-40B4-BE49-F238E27FC236}">
                  <a16:creationId xmlns:a16="http://schemas.microsoft.com/office/drawing/2014/main" id="{31693515-165F-9F1D-692C-FFA17F39AB2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51" y="2099"/>
              <a:ext cx="32" cy="32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2776" name="Oval 4368">
              <a:extLst>
                <a:ext uri="{FF2B5EF4-FFF2-40B4-BE49-F238E27FC236}">
                  <a16:creationId xmlns:a16="http://schemas.microsoft.com/office/drawing/2014/main" id="{5B9101AC-1492-9A8A-B284-C33FDAB0C0A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52" y="2099"/>
              <a:ext cx="33" cy="32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2777" name="Oval 4369">
              <a:extLst>
                <a:ext uri="{FF2B5EF4-FFF2-40B4-BE49-F238E27FC236}">
                  <a16:creationId xmlns:a16="http://schemas.microsoft.com/office/drawing/2014/main" id="{1F58FBE7-9068-0875-91FE-EF00AF279CE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52" y="2099"/>
              <a:ext cx="33" cy="32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2778" name="Oval 4370">
              <a:extLst>
                <a:ext uri="{FF2B5EF4-FFF2-40B4-BE49-F238E27FC236}">
                  <a16:creationId xmlns:a16="http://schemas.microsoft.com/office/drawing/2014/main" id="{EF8F5FDB-1ABC-8BCB-8A17-57E8EB54603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52" y="2097"/>
              <a:ext cx="33" cy="33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2779" name="Oval 4371">
              <a:extLst>
                <a:ext uri="{FF2B5EF4-FFF2-40B4-BE49-F238E27FC236}">
                  <a16:creationId xmlns:a16="http://schemas.microsoft.com/office/drawing/2014/main" id="{360903B0-55C8-2CA9-53AA-3960B2C4243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52" y="2097"/>
              <a:ext cx="33" cy="33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2780" name="Oval 4372">
              <a:extLst>
                <a:ext uri="{FF2B5EF4-FFF2-40B4-BE49-F238E27FC236}">
                  <a16:creationId xmlns:a16="http://schemas.microsoft.com/office/drawing/2014/main" id="{0A88440E-BCAF-91F7-141A-76BA388D18B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53" y="2097"/>
              <a:ext cx="33" cy="33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2781" name="Oval 4373">
              <a:extLst>
                <a:ext uri="{FF2B5EF4-FFF2-40B4-BE49-F238E27FC236}">
                  <a16:creationId xmlns:a16="http://schemas.microsoft.com/office/drawing/2014/main" id="{296B0EB3-C2B0-3B38-1810-A622598ED95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53" y="2097"/>
              <a:ext cx="33" cy="33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2782" name="Oval 4374">
              <a:extLst>
                <a:ext uri="{FF2B5EF4-FFF2-40B4-BE49-F238E27FC236}">
                  <a16:creationId xmlns:a16="http://schemas.microsoft.com/office/drawing/2014/main" id="{D245FE64-1F66-9330-FF36-D61E2410420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53" y="2097"/>
              <a:ext cx="33" cy="33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2783" name="Oval 4375">
              <a:extLst>
                <a:ext uri="{FF2B5EF4-FFF2-40B4-BE49-F238E27FC236}">
                  <a16:creationId xmlns:a16="http://schemas.microsoft.com/office/drawing/2014/main" id="{E79500B5-0300-4790-A19A-F2429E8AE23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53" y="2097"/>
              <a:ext cx="33" cy="33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2784" name="Oval 4376">
              <a:extLst>
                <a:ext uri="{FF2B5EF4-FFF2-40B4-BE49-F238E27FC236}">
                  <a16:creationId xmlns:a16="http://schemas.microsoft.com/office/drawing/2014/main" id="{07E80C0F-B059-DE63-3CDE-0F16EC0D3C1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53" y="2097"/>
              <a:ext cx="33" cy="33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2785" name="Oval 4377">
              <a:extLst>
                <a:ext uri="{FF2B5EF4-FFF2-40B4-BE49-F238E27FC236}">
                  <a16:creationId xmlns:a16="http://schemas.microsoft.com/office/drawing/2014/main" id="{D6EDE654-970B-76C6-5F2A-87667D65B97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55" y="2097"/>
              <a:ext cx="32" cy="33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2786" name="Oval 4378">
              <a:extLst>
                <a:ext uri="{FF2B5EF4-FFF2-40B4-BE49-F238E27FC236}">
                  <a16:creationId xmlns:a16="http://schemas.microsoft.com/office/drawing/2014/main" id="{9204BF22-6D9B-26EC-B9DB-D69F3EACED8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55" y="2097"/>
              <a:ext cx="32" cy="33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2787" name="Oval 4379">
              <a:extLst>
                <a:ext uri="{FF2B5EF4-FFF2-40B4-BE49-F238E27FC236}">
                  <a16:creationId xmlns:a16="http://schemas.microsoft.com/office/drawing/2014/main" id="{FB46A0BA-1033-5D49-9DFD-BA63D320DBC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55" y="2097"/>
              <a:ext cx="32" cy="33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2788" name="Oval 4380">
              <a:extLst>
                <a:ext uri="{FF2B5EF4-FFF2-40B4-BE49-F238E27FC236}">
                  <a16:creationId xmlns:a16="http://schemas.microsoft.com/office/drawing/2014/main" id="{A5A6CCB9-0ABF-8DF8-ED9D-6160468C61C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55" y="2097"/>
              <a:ext cx="32" cy="33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2789" name="Oval 4381">
              <a:extLst>
                <a:ext uri="{FF2B5EF4-FFF2-40B4-BE49-F238E27FC236}">
                  <a16:creationId xmlns:a16="http://schemas.microsoft.com/office/drawing/2014/main" id="{70CA58DF-212E-EDAB-70F0-BBA32832406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56" y="2097"/>
              <a:ext cx="33" cy="33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2790" name="Oval 4382">
              <a:extLst>
                <a:ext uri="{FF2B5EF4-FFF2-40B4-BE49-F238E27FC236}">
                  <a16:creationId xmlns:a16="http://schemas.microsoft.com/office/drawing/2014/main" id="{8F496D61-9021-E04C-B4F0-8A717695C83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56" y="2097"/>
              <a:ext cx="33" cy="33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2791" name="Oval 4383">
              <a:extLst>
                <a:ext uri="{FF2B5EF4-FFF2-40B4-BE49-F238E27FC236}">
                  <a16:creationId xmlns:a16="http://schemas.microsoft.com/office/drawing/2014/main" id="{6F59653E-C1AD-E078-3906-AC4FF84563C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56" y="2097"/>
              <a:ext cx="33" cy="33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2792" name="Oval 4384">
              <a:extLst>
                <a:ext uri="{FF2B5EF4-FFF2-40B4-BE49-F238E27FC236}">
                  <a16:creationId xmlns:a16="http://schemas.microsoft.com/office/drawing/2014/main" id="{C7347BBA-EE3D-67C6-08BF-3F4EF3CF3E8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56" y="2097"/>
              <a:ext cx="33" cy="33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2793" name="Oval 4385">
              <a:extLst>
                <a:ext uri="{FF2B5EF4-FFF2-40B4-BE49-F238E27FC236}">
                  <a16:creationId xmlns:a16="http://schemas.microsoft.com/office/drawing/2014/main" id="{CDC182B0-4CB1-85CF-9957-7C368819F61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56" y="2097"/>
              <a:ext cx="33" cy="33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2794" name="Oval 4386">
              <a:extLst>
                <a:ext uri="{FF2B5EF4-FFF2-40B4-BE49-F238E27FC236}">
                  <a16:creationId xmlns:a16="http://schemas.microsoft.com/office/drawing/2014/main" id="{A2F0ADF3-277A-62D8-0F09-083C2A8A3FC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57" y="2097"/>
              <a:ext cx="33" cy="33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2795" name="Oval 4387">
              <a:extLst>
                <a:ext uri="{FF2B5EF4-FFF2-40B4-BE49-F238E27FC236}">
                  <a16:creationId xmlns:a16="http://schemas.microsoft.com/office/drawing/2014/main" id="{2253AD0C-1596-13AC-5407-B0DD5E8E8E5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57" y="2097"/>
              <a:ext cx="33" cy="33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2796" name="Oval 4388">
              <a:extLst>
                <a:ext uri="{FF2B5EF4-FFF2-40B4-BE49-F238E27FC236}">
                  <a16:creationId xmlns:a16="http://schemas.microsoft.com/office/drawing/2014/main" id="{0C7FC75A-F331-5089-07C6-49D3D659F79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57" y="2097"/>
              <a:ext cx="33" cy="33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2797" name="Oval 4389">
              <a:extLst>
                <a:ext uri="{FF2B5EF4-FFF2-40B4-BE49-F238E27FC236}">
                  <a16:creationId xmlns:a16="http://schemas.microsoft.com/office/drawing/2014/main" id="{E63DA078-1E85-4654-F580-3B11E6DB8C1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57" y="2097"/>
              <a:ext cx="33" cy="33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2798" name="Oval 4390">
              <a:extLst>
                <a:ext uri="{FF2B5EF4-FFF2-40B4-BE49-F238E27FC236}">
                  <a16:creationId xmlns:a16="http://schemas.microsoft.com/office/drawing/2014/main" id="{845251F4-CC43-9DE6-2827-433015216E8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57" y="2097"/>
              <a:ext cx="33" cy="33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2799" name="Oval 4391">
              <a:extLst>
                <a:ext uri="{FF2B5EF4-FFF2-40B4-BE49-F238E27FC236}">
                  <a16:creationId xmlns:a16="http://schemas.microsoft.com/office/drawing/2014/main" id="{DC6202EC-F4C3-EEE3-EF19-D8AB088A0B6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59" y="2097"/>
              <a:ext cx="32" cy="33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2800" name="Oval 4392">
              <a:extLst>
                <a:ext uri="{FF2B5EF4-FFF2-40B4-BE49-F238E27FC236}">
                  <a16:creationId xmlns:a16="http://schemas.microsoft.com/office/drawing/2014/main" id="{D52C9CD4-698B-E9C0-6F6D-65E668490D9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59" y="2097"/>
              <a:ext cx="32" cy="33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2801" name="Oval 4393">
              <a:extLst>
                <a:ext uri="{FF2B5EF4-FFF2-40B4-BE49-F238E27FC236}">
                  <a16:creationId xmlns:a16="http://schemas.microsoft.com/office/drawing/2014/main" id="{8F55CB44-5CDF-094D-62FB-745A94A32B5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59" y="2097"/>
              <a:ext cx="32" cy="33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2802" name="Oval 4394">
              <a:extLst>
                <a:ext uri="{FF2B5EF4-FFF2-40B4-BE49-F238E27FC236}">
                  <a16:creationId xmlns:a16="http://schemas.microsoft.com/office/drawing/2014/main" id="{FF0987BF-3637-7D97-1634-F5247B782E0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59" y="2097"/>
              <a:ext cx="32" cy="33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2803" name="Oval 4395">
              <a:extLst>
                <a:ext uri="{FF2B5EF4-FFF2-40B4-BE49-F238E27FC236}">
                  <a16:creationId xmlns:a16="http://schemas.microsoft.com/office/drawing/2014/main" id="{01EE555B-FB0C-FAC4-261E-64EC9244F57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60" y="2097"/>
              <a:ext cx="32" cy="33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2804" name="Oval 4396">
              <a:extLst>
                <a:ext uri="{FF2B5EF4-FFF2-40B4-BE49-F238E27FC236}">
                  <a16:creationId xmlns:a16="http://schemas.microsoft.com/office/drawing/2014/main" id="{99765CBC-0F4C-2D04-7515-8A63D3ADDA7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60" y="2097"/>
              <a:ext cx="32" cy="33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2805" name="Oval 4397">
              <a:extLst>
                <a:ext uri="{FF2B5EF4-FFF2-40B4-BE49-F238E27FC236}">
                  <a16:creationId xmlns:a16="http://schemas.microsoft.com/office/drawing/2014/main" id="{604C23BE-E9AB-782C-35AD-4E6DCBE0956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60" y="2097"/>
              <a:ext cx="32" cy="33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2806" name="Oval 4398">
              <a:extLst>
                <a:ext uri="{FF2B5EF4-FFF2-40B4-BE49-F238E27FC236}">
                  <a16:creationId xmlns:a16="http://schemas.microsoft.com/office/drawing/2014/main" id="{6A69ACC0-9E94-78A4-5628-051C099B30C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60" y="2097"/>
              <a:ext cx="32" cy="33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2807" name="Oval 4399">
              <a:extLst>
                <a:ext uri="{FF2B5EF4-FFF2-40B4-BE49-F238E27FC236}">
                  <a16:creationId xmlns:a16="http://schemas.microsoft.com/office/drawing/2014/main" id="{B693607F-AB91-0887-536F-BC95DB72383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60" y="2097"/>
              <a:ext cx="32" cy="33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2808" name="Oval 4400">
              <a:extLst>
                <a:ext uri="{FF2B5EF4-FFF2-40B4-BE49-F238E27FC236}">
                  <a16:creationId xmlns:a16="http://schemas.microsoft.com/office/drawing/2014/main" id="{225A0BBD-BF05-C095-A3DC-2CEE5136EA8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61" y="2097"/>
              <a:ext cx="33" cy="33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2809" name="Oval 4401">
              <a:extLst>
                <a:ext uri="{FF2B5EF4-FFF2-40B4-BE49-F238E27FC236}">
                  <a16:creationId xmlns:a16="http://schemas.microsoft.com/office/drawing/2014/main" id="{D57E8A4B-9B4A-6F1D-5D08-AFD557D23A9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61" y="2097"/>
              <a:ext cx="33" cy="33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2810" name="Oval 4402">
              <a:extLst>
                <a:ext uri="{FF2B5EF4-FFF2-40B4-BE49-F238E27FC236}">
                  <a16:creationId xmlns:a16="http://schemas.microsoft.com/office/drawing/2014/main" id="{1176F8D8-96AC-91C1-390E-BAF51C7C6A4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61" y="2097"/>
              <a:ext cx="33" cy="33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2811" name="Oval 4403">
              <a:extLst>
                <a:ext uri="{FF2B5EF4-FFF2-40B4-BE49-F238E27FC236}">
                  <a16:creationId xmlns:a16="http://schemas.microsoft.com/office/drawing/2014/main" id="{98A4D5D7-7F9F-87B5-A17C-5FFCA151A6C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61" y="2097"/>
              <a:ext cx="33" cy="33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2812" name="Oval 4404">
              <a:extLst>
                <a:ext uri="{FF2B5EF4-FFF2-40B4-BE49-F238E27FC236}">
                  <a16:creationId xmlns:a16="http://schemas.microsoft.com/office/drawing/2014/main" id="{C2125EFE-D7F7-B66D-6E80-EED8145FC70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61" y="2097"/>
              <a:ext cx="33" cy="33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2813" name="Oval 4405">
              <a:extLst>
                <a:ext uri="{FF2B5EF4-FFF2-40B4-BE49-F238E27FC236}">
                  <a16:creationId xmlns:a16="http://schemas.microsoft.com/office/drawing/2014/main" id="{2EDEB04C-B528-0A69-18F4-B45A33787E9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63" y="2097"/>
              <a:ext cx="32" cy="33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2814" name="Oval 4406">
              <a:extLst>
                <a:ext uri="{FF2B5EF4-FFF2-40B4-BE49-F238E27FC236}">
                  <a16:creationId xmlns:a16="http://schemas.microsoft.com/office/drawing/2014/main" id="{D3CDA036-3A3F-18DB-765C-D5C0E3778DE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63" y="2097"/>
              <a:ext cx="32" cy="33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2815" name="Oval 4407">
              <a:extLst>
                <a:ext uri="{FF2B5EF4-FFF2-40B4-BE49-F238E27FC236}">
                  <a16:creationId xmlns:a16="http://schemas.microsoft.com/office/drawing/2014/main" id="{1D45FAD9-A315-81D5-EB38-9C48C84E4D1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63" y="2097"/>
              <a:ext cx="32" cy="33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2816" name="Oval 4408">
              <a:extLst>
                <a:ext uri="{FF2B5EF4-FFF2-40B4-BE49-F238E27FC236}">
                  <a16:creationId xmlns:a16="http://schemas.microsoft.com/office/drawing/2014/main" id="{06A58175-33CC-E4FC-BBA4-8001F87C8CF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63" y="2097"/>
              <a:ext cx="32" cy="33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2817" name="Oval 4409">
              <a:extLst>
                <a:ext uri="{FF2B5EF4-FFF2-40B4-BE49-F238E27FC236}">
                  <a16:creationId xmlns:a16="http://schemas.microsoft.com/office/drawing/2014/main" id="{5AEF5E1D-EBB5-9732-B64A-AAD918902A3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64" y="2097"/>
              <a:ext cx="32" cy="33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2818" name="Oval 4410">
              <a:extLst>
                <a:ext uri="{FF2B5EF4-FFF2-40B4-BE49-F238E27FC236}">
                  <a16:creationId xmlns:a16="http://schemas.microsoft.com/office/drawing/2014/main" id="{134E710D-510F-DE61-B86D-5EEED08D2E0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64" y="2097"/>
              <a:ext cx="32" cy="33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2819" name="Oval 4411">
              <a:extLst>
                <a:ext uri="{FF2B5EF4-FFF2-40B4-BE49-F238E27FC236}">
                  <a16:creationId xmlns:a16="http://schemas.microsoft.com/office/drawing/2014/main" id="{59658E64-593A-B596-8C21-1820EF28145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64" y="2097"/>
              <a:ext cx="32" cy="33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2820" name="Oval 4412">
              <a:extLst>
                <a:ext uri="{FF2B5EF4-FFF2-40B4-BE49-F238E27FC236}">
                  <a16:creationId xmlns:a16="http://schemas.microsoft.com/office/drawing/2014/main" id="{DD3B453B-0E63-08EE-4553-440350299A8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64" y="2097"/>
              <a:ext cx="32" cy="33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2821" name="Oval 4413">
              <a:extLst>
                <a:ext uri="{FF2B5EF4-FFF2-40B4-BE49-F238E27FC236}">
                  <a16:creationId xmlns:a16="http://schemas.microsoft.com/office/drawing/2014/main" id="{A5897E0D-2D25-9EE0-97F3-256E9593117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64" y="2097"/>
              <a:ext cx="32" cy="33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2822" name="Oval 4414">
              <a:extLst>
                <a:ext uri="{FF2B5EF4-FFF2-40B4-BE49-F238E27FC236}">
                  <a16:creationId xmlns:a16="http://schemas.microsoft.com/office/drawing/2014/main" id="{1FEA0A84-FC15-BA78-6B88-D985F31EA91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65" y="2097"/>
              <a:ext cx="33" cy="33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2823" name="Oval 4415">
              <a:extLst>
                <a:ext uri="{FF2B5EF4-FFF2-40B4-BE49-F238E27FC236}">
                  <a16:creationId xmlns:a16="http://schemas.microsoft.com/office/drawing/2014/main" id="{0E2200CB-517D-336E-B37B-2F1E722C258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65" y="2096"/>
              <a:ext cx="33" cy="33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2824" name="Oval 4416">
              <a:extLst>
                <a:ext uri="{FF2B5EF4-FFF2-40B4-BE49-F238E27FC236}">
                  <a16:creationId xmlns:a16="http://schemas.microsoft.com/office/drawing/2014/main" id="{9ECDC025-793E-D47D-55C3-822B829FF64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65" y="2096"/>
              <a:ext cx="33" cy="33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2825" name="Oval 4417">
              <a:extLst>
                <a:ext uri="{FF2B5EF4-FFF2-40B4-BE49-F238E27FC236}">
                  <a16:creationId xmlns:a16="http://schemas.microsoft.com/office/drawing/2014/main" id="{A3F8A06B-1097-4A7C-83E0-54BF7337289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65" y="2096"/>
              <a:ext cx="33" cy="33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2826" name="Oval 4418">
              <a:extLst>
                <a:ext uri="{FF2B5EF4-FFF2-40B4-BE49-F238E27FC236}">
                  <a16:creationId xmlns:a16="http://schemas.microsoft.com/office/drawing/2014/main" id="{AB0A0DA9-9BAA-AE11-38E4-F88F8F1C934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66" y="2096"/>
              <a:ext cx="33" cy="33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2827" name="Oval 4419">
              <a:extLst>
                <a:ext uri="{FF2B5EF4-FFF2-40B4-BE49-F238E27FC236}">
                  <a16:creationId xmlns:a16="http://schemas.microsoft.com/office/drawing/2014/main" id="{4E619692-98DC-9D77-A918-BE645006DC6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66" y="2096"/>
              <a:ext cx="33" cy="33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2828" name="Oval 4420">
              <a:extLst>
                <a:ext uri="{FF2B5EF4-FFF2-40B4-BE49-F238E27FC236}">
                  <a16:creationId xmlns:a16="http://schemas.microsoft.com/office/drawing/2014/main" id="{B06BBA7D-9B91-D053-4FCB-D5AA06D4559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66" y="2096"/>
              <a:ext cx="33" cy="33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2829" name="Oval 4421">
              <a:extLst>
                <a:ext uri="{FF2B5EF4-FFF2-40B4-BE49-F238E27FC236}">
                  <a16:creationId xmlns:a16="http://schemas.microsoft.com/office/drawing/2014/main" id="{37342C5E-8A31-CF83-215F-51D7C58DC9C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66" y="2096"/>
              <a:ext cx="33" cy="33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2830" name="Oval 4422">
              <a:extLst>
                <a:ext uri="{FF2B5EF4-FFF2-40B4-BE49-F238E27FC236}">
                  <a16:creationId xmlns:a16="http://schemas.microsoft.com/office/drawing/2014/main" id="{7FB6B8B0-BA49-69C5-CFF5-8F0E64E1AFE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66" y="2096"/>
              <a:ext cx="33" cy="33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2831" name="Oval 4423">
              <a:extLst>
                <a:ext uri="{FF2B5EF4-FFF2-40B4-BE49-F238E27FC236}">
                  <a16:creationId xmlns:a16="http://schemas.microsoft.com/office/drawing/2014/main" id="{5D7A649E-876B-D629-3C85-4A3181BC1A4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68" y="2096"/>
              <a:ext cx="32" cy="33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2832" name="Oval 4424">
              <a:extLst>
                <a:ext uri="{FF2B5EF4-FFF2-40B4-BE49-F238E27FC236}">
                  <a16:creationId xmlns:a16="http://schemas.microsoft.com/office/drawing/2014/main" id="{76802339-6717-D6A6-571F-E15929E20E4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68" y="2096"/>
              <a:ext cx="32" cy="33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2833" name="Oval 4425">
              <a:extLst>
                <a:ext uri="{FF2B5EF4-FFF2-40B4-BE49-F238E27FC236}">
                  <a16:creationId xmlns:a16="http://schemas.microsoft.com/office/drawing/2014/main" id="{FA166525-E2BF-A39B-1087-F5685A4616D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68" y="2096"/>
              <a:ext cx="32" cy="33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</p:grpSp>
      <p:grpSp>
        <p:nvGrpSpPr>
          <p:cNvPr id="29" name="Group 4627">
            <a:extLst>
              <a:ext uri="{FF2B5EF4-FFF2-40B4-BE49-F238E27FC236}">
                <a16:creationId xmlns:a16="http://schemas.microsoft.com/office/drawing/2014/main" id="{41BF17C5-5C71-80AF-101F-C49A69FC7E68}"/>
              </a:ext>
            </a:extLst>
          </p:cNvPr>
          <p:cNvGrpSpPr>
            <a:grpSpLocks/>
          </p:cNvGrpSpPr>
          <p:nvPr/>
        </p:nvGrpSpPr>
        <p:grpSpPr bwMode="auto">
          <a:xfrm>
            <a:off x="6140451" y="3314700"/>
            <a:ext cx="141288" cy="65088"/>
            <a:chOff x="3868" y="2088"/>
            <a:chExt cx="89" cy="41"/>
          </a:xfrm>
        </p:grpSpPr>
        <p:sp>
          <p:nvSpPr>
            <p:cNvPr id="2434" name="Oval 4427">
              <a:extLst>
                <a:ext uri="{FF2B5EF4-FFF2-40B4-BE49-F238E27FC236}">
                  <a16:creationId xmlns:a16="http://schemas.microsoft.com/office/drawing/2014/main" id="{A66F5F43-DA9B-5D79-AA40-B62004EA9FF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68" y="2096"/>
              <a:ext cx="32" cy="33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2435" name="Oval 4428">
              <a:extLst>
                <a:ext uri="{FF2B5EF4-FFF2-40B4-BE49-F238E27FC236}">
                  <a16:creationId xmlns:a16="http://schemas.microsoft.com/office/drawing/2014/main" id="{FF0B3D2E-A518-4F59-BC15-0201C6DAEE1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68" y="2096"/>
              <a:ext cx="32" cy="33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2436" name="Oval 4429">
              <a:extLst>
                <a:ext uri="{FF2B5EF4-FFF2-40B4-BE49-F238E27FC236}">
                  <a16:creationId xmlns:a16="http://schemas.microsoft.com/office/drawing/2014/main" id="{4003A920-3EBA-E247-DA05-99E24C5B0ED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69" y="2096"/>
              <a:ext cx="33" cy="33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2437" name="Oval 4430">
              <a:extLst>
                <a:ext uri="{FF2B5EF4-FFF2-40B4-BE49-F238E27FC236}">
                  <a16:creationId xmlns:a16="http://schemas.microsoft.com/office/drawing/2014/main" id="{32B4F4E0-000C-1FE9-3D59-1F2324E7EC3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69" y="2096"/>
              <a:ext cx="33" cy="33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2438" name="Oval 4431">
              <a:extLst>
                <a:ext uri="{FF2B5EF4-FFF2-40B4-BE49-F238E27FC236}">
                  <a16:creationId xmlns:a16="http://schemas.microsoft.com/office/drawing/2014/main" id="{A9CFEE5B-1BB4-4957-B183-0AD1804CAEC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69" y="2096"/>
              <a:ext cx="33" cy="33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2439" name="Oval 4432">
              <a:extLst>
                <a:ext uri="{FF2B5EF4-FFF2-40B4-BE49-F238E27FC236}">
                  <a16:creationId xmlns:a16="http://schemas.microsoft.com/office/drawing/2014/main" id="{7E9841CC-86B7-7588-1028-D900C4854FA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69" y="2096"/>
              <a:ext cx="33" cy="33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2440" name="Oval 4433">
              <a:extLst>
                <a:ext uri="{FF2B5EF4-FFF2-40B4-BE49-F238E27FC236}">
                  <a16:creationId xmlns:a16="http://schemas.microsoft.com/office/drawing/2014/main" id="{008CE3FE-2DC1-62B6-EE47-4F49E781415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70" y="2096"/>
              <a:ext cx="33" cy="33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2441" name="Oval 4434">
              <a:extLst>
                <a:ext uri="{FF2B5EF4-FFF2-40B4-BE49-F238E27FC236}">
                  <a16:creationId xmlns:a16="http://schemas.microsoft.com/office/drawing/2014/main" id="{C22BD90E-CDF9-6B27-40D4-8932DE7DB48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70" y="2096"/>
              <a:ext cx="33" cy="33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2442" name="Oval 4435">
              <a:extLst>
                <a:ext uri="{FF2B5EF4-FFF2-40B4-BE49-F238E27FC236}">
                  <a16:creationId xmlns:a16="http://schemas.microsoft.com/office/drawing/2014/main" id="{09624CE0-3BC1-9952-8804-0E78BC1C36E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70" y="2096"/>
              <a:ext cx="33" cy="33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2443" name="Oval 4436">
              <a:extLst>
                <a:ext uri="{FF2B5EF4-FFF2-40B4-BE49-F238E27FC236}">
                  <a16:creationId xmlns:a16="http://schemas.microsoft.com/office/drawing/2014/main" id="{82B03EC7-D645-F239-A528-A063F5D33AD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70" y="2096"/>
              <a:ext cx="33" cy="33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2444" name="Oval 4437">
              <a:extLst>
                <a:ext uri="{FF2B5EF4-FFF2-40B4-BE49-F238E27FC236}">
                  <a16:creationId xmlns:a16="http://schemas.microsoft.com/office/drawing/2014/main" id="{02376D97-7A0C-B9A2-A3F5-3676DDCC135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70" y="2096"/>
              <a:ext cx="33" cy="33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2445" name="Oval 4438">
              <a:extLst>
                <a:ext uri="{FF2B5EF4-FFF2-40B4-BE49-F238E27FC236}">
                  <a16:creationId xmlns:a16="http://schemas.microsoft.com/office/drawing/2014/main" id="{61B3B851-8BA3-FEA4-E918-D541772D119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72" y="2096"/>
              <a:ext cx="32" cy="33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2446" name="Oval 4439">
              <a:extLst>
                <a:ext uri="{FF2B5EF4-FFF2-40B4-BE49-F238E27FC236}">
                  <a16:creationId xmlns:a16="http://schemas.microsoft.com/office/drawing/2014/main" id="{1AB78AA0-5FD0-93BF-D948-CD036E01974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72" y="2096"/>
              <a:ext cx="32" cy="33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2447" name="Oval 4440">
              <a:extLst>
                <a:ext uri="{FF2B5EF4-FFF2-40B4-BE49-F238E27FC236}">
                  <a16:creationId xmlns:a16="http://schemas.microsoft.com/office/drawing/2014/main" id="{52EC9D3C-0CB1-29DE-25A8-4BC553B3441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72" y="2096"/>
              <a:ext cx="32" cy="33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2448" name="Oval 4441">
              <a:extLst>
                <a:ext uri="{FF2B5EF4-FFF2-40B4-BE49-F238E27FC236}">
                  <a16:creationId xmlns:a16="http://schemas.microsoft.com/office/drawing/2014/main" id="{D854CED7-51AF-29F0-5162-EE1650A88BA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72" y="2096"/>
              <a:ext cx="32" cy="33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2449" name="Oval 4442">
              <a:extLst>
                <a:ext uri="{FF2B5EF4-FFF2-40B4-BE49-F238E27FC236}">
                  <a16:creationId xmlns:a16="http://schemas.microsoft.com/office/drawing/2014/main" id="{6446D09B-10C9-96FB-36FD-0C15D9BED63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73" y="2096"/>
              <a:ext cx="32" cy="33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2450" name="Oval 4443">
              <a:extLst>
                <a:ext uri="{FF2B5EF4-FFF2-40B4-BE49-F238E27FC236}">
                  <a16:creationId xmlns:a16="http://schemas.microsoft.com/office/drawing/2014/main" id="{692C130A-83BD-944D-7C0A-11DE653C6D0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73" y="2096"/>
              <a:ext cx="32" cy="33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2451" name="Oval 4444">
              <a:extLst>
                <a:ext uri="{FF2B5EF4-FFF2-40B4-BE49-F238E27FC236}">
                  <a16:creationId xmlns:a16="http://schemas.microsoft.com/office/drawing/2014/main" id="{5457E497-6F24-EF95-034E-2CD2173DE38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73" y="2096"/>
              <a:ext cx="32" cy="33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2452" name="Oval 4445">
              <a:extLst>
                <a:ext uri="{FF2B5EF4-FFF2-40B4-BE49-F238E27FC236}">
                  <a16:creationId xmlns:a16="http://schemas.microsoft.com/office/drawing/2014/main" id="{E5F41F4E-DC10-4319-9A54-EF51F8F63D4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73" y="2096"/>
              <a:ext cx="32" cy="33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2453" name="Oval 4446">
              <a:extLst>
                <a:ext uri="{FF2B5EF4-FFF2-40B4-BE49-F238E27FC236}">
                  <a16:creationId xmlns:a16="http://schemas.microsoft.com/office/drawing/2014/main" id="{343E21DD-8C16-FB02-4077-E0407BD8FF0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73" y="2096"/>
              <a:ext cx="32" cy="33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2454" name="Oval 4447">
              <a:extLst>
                <a:ext uri="{FF2B5EF4-FFF2-40B4-BE49-F238E27FC236}">
                  <a16:creationId xmlns:a16="http://schemas.microsoft.com/office/drawing/2014/main" id="{2CE090E3-C078-002D-19E6-9F5B77071DD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74" y="2096"/>
              <a:ext cx="33" cy="33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2455" name="Oval 4448">
              <a:extLst>
                <a:ext uri="{FF2B5EF4-FFF2-40B4-BE49-F238E27FC236}">
                  <a16:creationId xmlns:a16="http://schemas.microsoft.com/office/drawing/2014/main" id="{04D5D2EF-305F-60F8-8EE9-2A80B3742BE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74" y="2096"/>
              <a:ext cx="33" cy="33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2456" name="Oval 4449">
              <a:extLst>
                <a:ext uri="{FF2B5EF4-FFF2-40B4-BE49-F238E27FC236}">
                  <a16:creationId xmlns:a16="http://schemas.microsoft.com/office/drawing/2014/main" id="{2AE0DCCF-E6ED-9BCE-64F5-9C4982BCF1C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74" y="2096"/>
              <a:ext cx="33" cy="33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2457" name="Oval 4450">
              <a:extLst>
                <a:ext uri="{FF2B5EF4-FFF2-40B4-BE49-F238E27FC236}">
                  <a16:creationId xmlns:a16="http://schemas.microsoft.com/office/drawing/2014/main" id="{5704F69F-3099-F489-4F49-45520890BD7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74" y="2096"/>
              <a:ext cx="33" cy="33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2458" name="Oval 4451">
              <a:extLst>
                <a:ext uri="{FF2B5EF4-FFF2-40B4-BE49-F238E27FC236}">
                  <a16:creationId xmlns:a16="http://schemas.microsoft.com/office/drawing/2014/main" id="{EDA4B1B2-7C26-69A4-AF23-C98EFD1ECE0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76" y="2095"/>
              <a:ext cx="32" cy="32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2459" name="Oval 4452">
              <a:extLst>
                <a:ext uri="{FF2B5EF4-FFF2-40B4-BE49-F238E27FC236}">
                  <a16:creationId xmlns:a16="http://schemas.microsoft.com/office/drawing/2014/main" id="{F6651666-6AE3-8D89-79CD-247414E2C6E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76" y="2095"/>
              <a:ext cx="32" cy="32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2460" name="Oval 4453">
              <a:extLst>
                <a:ext uri="{FF2B5EF4-FFF2-40B4-BE49-F238E27FC236}">
                  <a16:creationId xmlns:a16="http://schemas.microsoft.com/office/drawing/2014/main" id="{0EC313E0-1D08-8F79-4109-17CEA2E6255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76" y="2095"/>
              <a:ext cx="32" cy="32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2461" name="Oval 4454">
              <a:extLst>
                <a:ext uri="{FF2B5EF4-FFF2-40B4-BE49-F238E27FC236}">
                  <a16:creationId xmlns:a16="http://schemas.microsoft.com/office/drawing/2014/main" id="{54BBBBA3-FBF6-BC59-BCE9-6C155D4324C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76" y="2095"/>
              <a:ext cx="32" cy="32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2462" name="Oval 4455">
              <a:extLst>
                <a:ext uri="{FF2B5EF4-FFF2-40B4-BE49-F238E27FC236}">
                  <a16:creationId xmlns:a16="http://schemas.microsoft.com/office/drawing/2014/main" id="{078682F0-69C8-B384-708A-BDC7DA2AF9C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76" y="2095"/>
              <a:ext cx="32" cy="32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2463" name="Oval 4456">
              <a:extLst>
                <a:ext uri="{FF2B5EF4-FFF2-40B4-BE49-F238E27FC236}">
                  <a16:creationId xmlns:a16="http://schemas.microsoft.com/office/drawing/2014/main" id="{9A6B4F19-C20C-7A2E-4053-B884C3E932F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77" y="2095"/>
              <a:ext cx="32" cy="32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2464" name="Oval 4457">
              <a:extLst>
                <a:ext uri="{FF2B5EF4-FFF2-40B4-BE49-F238E27FC236}">
                  <a16:creationId xmlns:a16="http://schemas.microsoft.com/office/drawing/2014/main" id="{CD50D9F9-BA1F-8833-4D05-1A79C8B9435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77" y="2095"/>
              <a:ext cx="32" cy="32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2465" name="Oval 4458">
              <a:extLst>
                <a:ext uri="{FF2B5EF4-FFF2-40B4-BE49-F238E27FC236}">
                  <a16:creationId xmlns:a16="http://schemas.microsoft.com/office/drawing/2014/main" id="{5826673E-9B21-6389-1D37-E49D00EF102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77" y="2095"/>
              <a:ext cx="32" cy="32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2466" name="Oval 4459">
              <a:extLst>
                <a:ext uri="{FF2B5EF4-FFF2-40B4-BE49-F238E27FC236}">
                  <a16:creationId xmlns:a16="http://schemas.microsoft.com/office/drawing/2014/main" id="{9CBEFDD6-5E38-6458-BE52-709F9976C2D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77" y="2095"/>
              <a:ext cx="32" cy="32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2467" name="Oval 4460">
              <a:extLst>
                <a:ext uri="{FF2B5EF4-FFF2-40B4-BE49-F238E27FC236}">
                  <a16:creationId xmlns:a16="http://schemas.microsoft.com/office/drawing/2014/main" id="{679C6F62-5D90-9421-B382-FB3551C45C9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77" y="2095"/>
              <a:ext cx="32" cy="32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2468" name="Oval 4461">
              <a:extLst>
                <a:ext uri="{FF2B5EF4-FFF2-40B4-BE49-F238E27FC236}">
                  <a16:creationId xmlns:a16="http://schemas.microsoft.com/office/drawing/2014/main" id="{ACE60B3B-006F-AAA5-EAD5-AD41179CFEA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78" y="2095"/>
              <a:ext cx="33" cy="32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2469" name="Oval 4462">
              <a:extLst>
                <a:ext uri="{FF2B5EF4-FFF2-40B4-BE49-F238E27FC236}">
                  <a16:creationId xmlns:a16="http://schemas.microsoft.com/office/drawing/2014/main" id="{66BF4DF4-3A39-0CAB-315F-25D2F54831A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78" y="2095"/>
              <a:ext cx="33" cy="32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2470" name="Oval 4463">
              <a:extLst>
                <a:ext uri="{FF2B5EF4-FFF2-40B4-BE49-F238E27FC236}">
                  <a16:creationId xmlns:a16="http://schemas.microsoft.com/office/drawing/2014/main" id="{8614D31B-0375-B551-3A9D-A08D2640FB4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78" y="2095"/>
              <a:ext cx="33" cy="32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2471" name="Oval 4464">
              <a:extLst>
                <a:ext uri="{FF2B5EF4-FFF2-40B4-BE49-F238E27FC236}">
                  <a16:creationId xmlns:a16="http://schemas.microsoft.com/office/drawing/2014/main" id="{BBE25EF5-55E0-5163-C5DC-588E5C61F4E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78" y="2095"/>
              <a:ext cx="33" cy="32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2472" name="Oval 4465">
              <a:extLst>
                <a:ext uri="{FF2B5EF4-FFF2-40B4-BE49-F238E27FC236}">
                  <a16:creationId xmlns:a16="http://schemas.microsoft.com/office/drawing/2014/main" id="{C38C1EFF-9739-C643-45C9-6A89CB1B1AE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79" y="2095"/>
              <a:ext cx="33" cy="32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2473" name="Oval 4466">
              <a:extLst>
                <a:ext uri="{FF2B5EF4-FFF2-40B4-BE49-F238E27FC236}">
                  <a16:creationId xmlns:a16="http://schemas.microsoft.com/office/drawing/2014/main" id="{A86F133F-C46F-795F-3B30-6F475FD3D88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79" y="2095"/>
              <a:ext cx="33" cy="32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2474" name="Oval 4467">
              <a:extLst>
                <a:ext uri="{FF2B5EF4-FFF2-40B4-BE49-F238E27FC236}">
                  <a16:creationId xmlns:a16="http://schemas.microsoft.com/office/drawing/2014/main" id="{C3535BF0-C2B9-B415-23C5-3413127D83B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79" y="2095"/>
              <a:ext cx="33" cy="32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2475" name="Oval 4468">
              <a:extLst>
                <a:ext uri="{FF2B5EF4-FFF2-40B4-BE49-F238E27FC236}">
                  <a16:creationId xmlns:a16="http://schemas.microsoft.com/office/drawing/2014/main" id="{2AB88A5D-37BD-4150-212D-221266C514C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79" y="2095"/>
              <a:ext cx="33" cy="32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2476" name="Oval 4469">
              <a:extLst>
                <a:ext uri="{FF2B5EF4-FFF2-40B4-BE49-F238E27FC236}">
                  <a16:creationId xmlns:a16="http://schemas.microsoft.com/office/drawing/2014/main" id="{E7530CE2-FB0F-9860-9BD1-CF81CBBEAAC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79" y="2095"/>
              <a:ext cx="33" cy="32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2477" name="Oval 4470">
              <a:extLst>
                <a:ext uri="{FF2B5EF4-FFF2-40B4-BE49-F238E27FC236}">
                  <a16:creationId xmlns:a16="http://schemas.microsoft.com/office/drawing/2014/main" id="{B3BA5ED9-0C40-D690-2348-875B2154789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81" y="2095"/>
              <a:ext cx="32" cy="32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2478" name="Oval 4471">
              <a:extLst>
                <a:ext uri="{FF2B5EF4-FFF2-40B4-BE49-F238E27FC236}">
                  <a16:creationId xmlns:a16="http://schemas.microsoft.com/office/drawing/2014/main" id="{014CEC43-8DA1-C659-CFBE-B1404C18767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81" y="2095"/>
              <a:ext cx="32" cy="32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2479" name="Oval 4472">
              <a:extLst>
                <a:ext uri="{FF2B5EF4-FFF2-40B4-BE49-F238E27FC236}">
                  <a16:creationId xmlns:a16="http://schemas.microsoft.com/office/drawing/2014/main" id="{3EC0E5E8-582D-08E5-BA9E-4444DE5EC77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81" y="2095"/>
              <a:ext cx="32" cy="32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2480" name="Oval 4473">
              <a:extLst>
                <a:ext uri="{FF2B5EF4-FFF2-40B4-BE49-F238E27FC236}">
                  <a16:creationId xmlns:a16="http://schemas.microsoft.com/office/drawing/2014/main" id="{78A67E1E-F246-1A02-3891-64981155DB5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81" y="2095"/>
              <a:ext cx="32" cy="32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2481" name="Oval 4474">
              <a:extLst>
                <a:ext uri="{FF2B5EF4-FFF2-40B4-BE49-F238E27FC236}">
                  <a16:creationId xmlns:a16="http://schemas.microsoft.com/office/drawing/2014/main" id="{ECE26F0D-5439-AFD8-052F-FA8F8D2C4FB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82" y="2095"/>
              <a:ext cx="33" cy="32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2482" name="Oval 4475">
              <a:extLst>
                <a:ext uri="{FF2B5EF4-FFF2-40B4-BE49-F238E27FC236}">
                  <a16:creationId xmlns:a16="http://schemas.microsoft.com/office/drawing/2014/main" id="{58C97419-C3BD-5438-25B1-5E0F9BD14C3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82" y="2095"/>
              <a:ext cx="33" cy="32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2483" name="Oval 4476">
              <a:extLst>
                <a:ext uri="{FF2B5EF4-FFF2-40B4-BE49-F238E27FC236}">
                  <a16:creationId xmlns:a16="http://schemas.microsoft.com/office/drawing/2014/main" id="{158781C0-3A23-02DC-0B27-336D8D3FB78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82" y="2095"/>
              <a:ext cx="33" cy="32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2484" name="Oval 4477">
              <a:extLst>
                <a:ext uri="{FF2B5EF4-FFF2-40B4-BE49-F238E27FC236}">
                  <a16:creationId xmlns:a16="http://schemas.microsoft.com/office/drawing/2014/main" id="{F9E018CF-671A-F55D-063B-9B5336214DB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82" y="2095"/>
              <a:ext cx="33" cy="32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2485" name="Oval 4478">
              <a:extLst>
                <a:ext uri="{FF2B5EF4-FFF2-40B4-BE49-F238E27FC236}">
                  <a16:creationId xmlns:a16="http://schemas.microsoft.com/office/drawing/2014/main" id="{70520F54-6D52-C7B7-8CF3-73C4A1E55ED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82" y="2095"/>
              <a:ext cx="33" cy="32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2486" name="Oval 4479">
              <a:extLst>
                <a:ext uri="{FF2B5EF4-FFF2-40B4-BE49-F238E27FC236}">
                  <a16:creationId xmlns:a16="http://schemas.microsoft.com/office/drawing/2014/main" id="{5EFAEF95-59A6-5760-1994-8985396FD29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83" y="2093"/>
              <a:ext cx="33" cy="33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2487" name="Oval 4480">
              <a:extLst>
                <a:ext uri="{FF2B5EF4-FFF2-40B4-BE49-F238E27FC236}">
                  <a16:creationId xmlns:a16="http://schemas.microsoft.com/office/drawing/2014/main" id="{19506083-B08A-E251-785E-4A287C82837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83" y="2093"/>
              <a:ext cx="33" cy="33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2488" name="Oval 4481">
              <a:extLst>
                <a:ext uri="{FF2B5EF4-FFF2-40B4-BE49-F238E27FC236}">
                  <a16:creationId xmlns:a16="http://schemas.microsoft.com/office/drawing/2014/main" id="{EFD50763-D6FA-0CE5-47DF-09250674732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83" y="2093"/>
              <a:ext cx="33" cy="33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2489" name="Oval 4482">
              <a:extLst>
                <a:ext uri="{FF2B5EF4-FFF2-40B4-BE49-F238E27FC236}">
                  <a16:creationId xmlns:a16="http://schemas.microsoft.com/office/drawing/2014/main" id="{75105902-1DEB-A262-545E-5E1CF529517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83" y="2093"/>
              <a:ext cx="33" cy="33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2490" name="Oval 4483">
              <a:extLst>
                <a:ext uri="{FF2B5EF4-FFF2-40B4-BE49-F238E27FC236}">
                  <a16:creationId xmlns:a16="http://schemas.microsoft.com/office/drawing/2014/main" id="{F47B3BEF-02D5-CE84-119B-6FAB27E17CE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85" y="2093"/>
              <a:ext cx="32" cy="33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2491" name="Oval 4484">
              <a:extLst>
                <a:ext uri="{FF2B5EF4-FFF2-40B4-BE49-F238E27FC236}">
                  <a16:creationId xmlns:a16="http://schemas.microsoft.com/office/drawing/2014/main" id="{5E761A5C-B9AF-1EF7-B24C-E48F2A6AA10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85" y="2093"/>
              <a:ext cx="32" cy="33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2492" name="Oval 4485">
              <a:extLst>
                <a:ext uri="{FF2B5EF4-FFF2-40B4-BE49-F238E27FC236}">
                  <a16:creationId xmlns:a16="http://schemas.microsoft.com/office/drawing/2014/main" id="{F3C7A67B-7F4B-4D1A-3151-DF4CF509363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85" y="2093"/>
              <a:ext cx="32" cy="33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2493" name="Oval 4486">
              <a:extLst>
                <a:ext uri="{FF2B5EF4-FFF2-40B4-BE49-F238E27FC236}">
                  <a16:creationId xmlns:a16="http://schemas.microsoft.com/office/drawing/2014/main" id="{DEC46C96-7941-851E-AC03-77DBB4B85CA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85" y="2093"/>
              <a:ext cx="32" cy="33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2494" name="Oval 4487">
              <a:extLst>
                <a:ext uri="{FF2B5EF4-FFF2-40B4-BE49-F238E27FC236}">
                  <a16:creationId xmlns:a16="http://schemas.microsoft.com/office/drawing/2014/main" id="{5614B9A3-85FB-87F6-9454-3180ED05E11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85" y="2093"/>
              <a:ext cx="32" cy="33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2495" name="Oval 4488">
              <a:extLst>
                <a:ext uri="{FF2B5EF4-FFF2-40B4-BE49-F238E27FC236}">
                  <a16:creationId xmlns:a16="http://schemas.microsoft.com/office/drawing/2014/main" id="{3C08CAC9-86F5-B88E-CCC8-8F4D15773E4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86" y="2093"/>
              <a:ext cx="32" cy="33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2496" name="Oval 4489">
              <a:extLst>
                <a:ext uri="{FF2B5EF4-FFF2-40B4-BE49-F238E27FC236}">
                  <a16:creationId xmlns:a16="http://schemas.microsoft.com/office/drawing/2014/main" id="{C4F80289-83CC-C3AE-E0AB-FCCD76D4C8B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86" y="2093"/>
              <a:ext cx="32" cy="33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2497" name="Oval 4490">
              <a:extLst>
                <a:ext uri="{FF2B5EF4-FFF2-40B4-BE49-F238E27FC236}">
                  <a16:creationId xmlns:a16="http://schemas.microsoft.com/office/drawing/2014/main" id="{50A531FE-FDA0-4FCF-DDE2-0AB950E6FA3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86" y="2093"/>
              <a:ext cx="32" cy="33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2498" name="Oval 4491">
              <a:extLst>
                <a:ext uri="{FF2B5EF4-FFF2-40B4-BE49-F238E27FC236}">
                  <a16:creationId xmlns:a16="http://schemas.microsoft.com/office/drawing/2014/main" id="{EE8AB67D-D0E9-BFA8-70AA-328861A066D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86" y="2093"/>
              <a:ext cx="32" cy="33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2499" name="Oval 4492">
              <a:extLst>
                <a:ext uri="{FF2B5EF4-FFF2-40B4-BE49-F238E27FC236}">
                  <a16:creationId xmlns:a16="http://schemas.microsoft.com/office/drawing/2014/main" id="{65D7E0B8-327F-7E2D-34D1-00BCDF5808A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86" y="2093"/>
              <a:ext cx="32" cy="33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2500" name="Oval 4493">
              <a:extLst>
                <a:ext uri="{FF2B5EF4-FFF2-40B4-BE49-F238E27FC236}">
                  <a16:creationId xmlns:a16="http://schemas.microsoft.com/office/drawing/2014/main" id="{4894E0B1-60D1-2E9B-854F-8242CA361FF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87" y="2093"/>
              <a:ext cx="33" cy="33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2501" name="Oval 4494">
              <a:extLst>
                <a:ext uri="{FF2B5EF4-FFF2-40B4-BE49-F238E27FC236}">
                  <a16:creationId xmlns:a16="http://schemas.microsoft.com/office/drawing/2014/main" id="{E5834510-EF96-DD6D-1C83-2E555FDB41A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87" y="2093"/>
              <a:ext cx="33" cy="33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2502" name="Oval 4495">
              <a:extLst>
                <a:ext uri="{FF2B5EF4-FFF2-40B4-BE49-F238E27FC236}">
                  <a16:creationId xmlns:a16="http://schemas.microsoft.com/office/drawing/2014/main" id="{016192AA-B2EB-46BE-CE99-0A3B9F0A7E9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87" y="2093"/>
              <a:ext cx="33" cy="33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2503" name="Oval 4496">
              <a:extLst>
                <a:ext uri="{FF2B5EF4-FFF2-40B4-BE49-F238E27FC236}">
                  <a16:creationId xmlns:a16="http://schemas.microsoft.com/office/drawing/2014/main" id="{C005FF9A-191A-151C-55E0-8EC71939DFE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87" y="2093"/>
              <a:ext cx="33" cy="33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2504" name="Oval 4497">
              <a:extLst>
                <a:ext uri="{FF2B5EF4-FFF2-40B4-BE49-F238E27FC236}">
                  <a16:creationId xmlns:a16="http://schemas.microsoft.com/office/drawing/2014/main" id="{BEBC1E6F-6244-DEF8-6BC3-8747361AA04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89" y="2093"/>
              <a:ext cx="32" cy="33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2505" name="Oval 4498">
              <a:extLst>
                <a:ext uri="{FF2B5EF4-FFF2-40B4-BE49-F238E27FC236}">
                  <a16:creationId xmlns:a16="http://schemas.microsoft.com/office/drawing/2014/main" id="{8B9D47FF-2AFC-40A2-722D-8796050BFBB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89" y="2093"/>
              <a:ext cx="32" cy="33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2506" name="Oval 4499">
              <a:extLst>
                <a:ext uri="{FF2B5EF4-FFF2-40B4-BE49-F238E27FC236}">
                  <a16:creationId xmlns:a16="http://schemas.microsoft.com/office/drawing/2014/main" id="{4AFAF23B-A51E-C443-1DE2-8A9AAA0B97B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89" y="2093"/>
              <a:ext cx="32" cy="33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2507" name="Oval 4500">
              <a:extLst>
                <a:ext uri="{FF2B5EF4-FFF2-40B4-BE49-F238E27FC236}">
                  <a16:creationId xmlns:a16="http://schemas.microsoft.com/office/drawing/2014/main" id="{239D32C4-49BA-830C-91FA-A5091945633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89" y="2093"/>
              <a:ext cx="32" cy="33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2508" name="Oval 4501">
              <a:extLst>
                <a:ext uri="{FF2B5EF4-FFF2-40B4-BE49-F238E27FC236}">
                  <a16:creationId xmlns:a16="http://schemas.microsoft.com/office/drawing/2014/main" id="{611E33F4-72E9-61E3-8111-507FD491E26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89" y="2093"/>
              <a:ext cx="32" cy="33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2509" name="Oval 4502">
              <a:extLst>
                <a:ext uri="{FF2B5EF4-FFF2-40B4-BE49-F238E27FC236}">
                  <a16:creationId xmlns:a16="http://schemas.microsoft.com/office/drawing/2014/main" id="{2275B580-E8C5-799A-0502-AD644A4E441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90" y="2093"/>
              <a:ext cx="32" cy="33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2510" name="Oval 4503">
              <a:extLst>
                <a:ext uri="{FF2B5EF4-FFF2-40B4-BE49-F238E27FC236}">
                  <a16:creationId xmlns:a16="http://schemas.microsoft.com/office/drawing/2014/main" id="{9753E315-29D9-9697-DCA9-82C297C4518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90" y="2093"/>
              <a:ext cx="32" cy="33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2511" name="Oval 4504">
              <a:extLst>
                <a:ext uri="{FF2B5EF4-FFF2-40B4-BE49-F238E27FC236}">
                  <a16:creationId xmlns:a16="http://schemas.microsoft.com/office/drawing/2014/main" id="{29BD4DBC-78E7-9D0E-536C-E524A30E9FD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90" y="2093"/>
              <a:ext cx="32" cy="33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2512" name="Oval 4505">
              <a:extLst>
                <a:ext uri="{FF2B5EF4-FFF2-40B4-BE49-F238E27FC236}">
                  <a16:creationId xmlns:a16="http://schemas.microsoft.com/office/drawing/2014/main" id="{40B0F458-6AA7-185D-1DD3-73361F0A726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90" y="2093"/>
              <a:ext cx="32" cy="33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2513" name="Oval 4506">
              <a:extLst>
                <a:ext uri="{FF2B5EF4-FFF2-40B4-BE49-F238E27FC236}">
                  <a16:creationId xmlns:a16="http://schemas.microsoft.com/office/drawing/2014/main" id="{3F8895A4-2321-CA2E-14FD-A978BC99C21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91" y="2093"/>
              <a:ext cx="33" cy="33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2514" name="Oval 4507">
              <a:extLst>
                <a:ext uri="{FF2B5EF4-FFF2-40B4-BE49-F238E27FC236}">
                  <a16:creationId xmlns:a16="http://schemas.microsoft.com/office/drawing/2014/main" id="{B2413C64-F30F-6975-3B6B-C2456111FC0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91" y="2093"/>
              <a:ext cx="33" cy="33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2515" name="Oval 4508">
              <a:extLst>
                <a:ext uri="{FF2B5EF4-FFF2-40B4-BE49-F238E27FC236}">
                  <a16:creationId xmlns:a16="http://schemas.microsoft.com/office/drawing/2014/main" id="{CCE0F215-A006-2ED2-F78A-732EE54E445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91" y="2093"/>
              <a:ext cx="33" cy="33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2516" name="Oval 4509">
              <a:extLst>
                <a:ext uri="{FF2B5EF4-FFF2-40B4-BE49-F238E27FC236}">
                  <a16:creationId xmlns:a16="http://schemas.microsoft.com/office/drawing/2014/main" id="{9546E009-B52F-03A6-34A4-8B7276703D7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91" y="2093"/>
              <a:ext cx="33" cy="33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2517" name="Oval 4510">
              <a:extLst>
                <a:ext uri="{FF2B5EF4-FFF2-40B4-BE49-F238E27FC236}">
                  <a16:creationId xmlns:a16="http://schemas.microsoft.com/office/drawing/2014/main" id="{777B9D91-A73F-7D9A-EF70-E3ADCC3EA35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91" y="2092"/>
              <a:ext cx="33" cy="33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2518" name="Oval 4511">
              <a:extLst>
                <a:ext uri="{FF2B5EF4-FFF2-40B4-BE49-F238E27FC236}">
                  <a16:creationId xmlns:a16="http://schemas.microsoft.com/office/drawing/2014/main" id="{D9704AA3-8ADC-35DA-2662-352A24A38EF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92" y="2092"/>
              <a:ext cx="33" cy="33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2519" name="Oval 4512">
              <a:extLst>
                <a:ext uri="{FF2B5EF4-FFF2-40B4-BE49-F238E27FC236}">
                  <a16:creationId xmlns:a16="http://schemas.microsoft.com/office/drawing/2014/main" id="{36C2023C-3104-DCC8-C954-90013CEB9D2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92" y="2092"/>
              <a:ext cx="33" cy="33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2520" name="Oval 4513">
              <a:extLst>
                <a:ext uri="{FF2B5EF4-FFF2-40B4-BE49-F238E27FC236}">
                  <a16:creationId xmlns:a16="http://schemas.microsoft.com/office/drawing/2014/main" id="{E019D282-30DD-AC5A-9705-0B544C44923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92" y="2092"/>
              <a:ext cx="33" cy="33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2521" name="Oval 4514">
              <a:extLst>
                <a:ext uri="{FF2B5EF4-FFF2-40B4-BE49-F238E27FC236}">
                  <a16:creationId xmlns:a16="http://schemas.microsoft.com/office/drawing/2014/main" id="{C0005605-D768-28C3-6541-310F3C078BF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92" y="2092"/>
              <a:ext cx="33" cy="33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2522" name="Oval 4515">
              <a:extLst>
                <a:ext uri="{FF2B5EF4-FFF2-40B4-BE49-F238E27FC236}">
                  <a16:creationId xmlns:a16="http://schemas.microsoft.com/office/drawing/2014/main" id="{D7E32857-6C71-1FB8-1448-743AE5D213C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94" y="2092"/>
              <a:ext cx="32" cy="33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2523" name="Oval 4516">
              <a:extLst>
                <a:ext uri="{FF2B5EF4-FFF2-40B4-BE49-F238E27FC236}">
                  <a16:creationId xmlns:a16="http://schemas.microsoft.com/office/drawing/2014/main" id="{765DA928-9286-FBE3-0F8B-FDDFA28FCCE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94" y="2092"/>
              <a:ext cx="32" cy="33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2524" name="Oval 4517">
              <a:extLst>
                <a:ext uri="{FF2B5EF4-FFF2-40B4-BE49-F238E27FC236}">
                  <a16:creationId xmlns:a16="http://schemas.microsoft.com/office/drawing/2014/main" id="{8C76C19A-11CA-109F-8522-2D23F175D6E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94" y="2092"/>
              <a:ext cx="32" cy="33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2525" name="Oval 4518">
              <a:extLst>
                <a:ext uri="{FF2B5EF4-FFF2-40B4-BE49-F238E27FC236}">
                  <a16:creationId xmlns:a16="http://schemas.microsoft.com/office/drawing/2014/main" id="{9810358E-1622-01A7-281D-C20FB6A617E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94" y="2092"/>
              <a:ext cx="32" cy="33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2526" name="Oval 4519">
              <a:extLst>
                <a:ext uri="{FF2B5EF4-FFF2-40B4-BE49-F238E27FC236}">
                  <a16:creationId xmlns:a16="http://schemas.microsoft.com/office/drawing/2014/main" id="{16AEF907-EDE8-DC10-A746-62D78791D45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94" y="2092"/>
              <a:ext cx="32" cy="33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2527" name="Oval 4520">
              <a:extLst>
                <a:ext uri="{FF2B5EF4-FFF2-40B4-BE49-F238E27FC236}">
                  <a16:creationId xmlns:a16="http://schemas.microsoft.com/office/drawing/2014/main" id="{EB28FA97-EE24-00E2-1EA2-C91FB8E0463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95" y="2092"/>
              <a:ext cx="33" cy="33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2528" name="Oval 4521">
              <a:extLst>
                <a:ext uri="{FF2B5EF4-FFF2-40B4-BE49-F238E27FC236}">
                  <a16:creationId xmlns:a16="http://schemas.microsoft.com/office/drawing/2014/main" id="{D884F35A-50E2-19C6-F5EB-4C784FE671E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95" y="2092"/>
              <a:ext cx="33" cy="33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2529" name="Oval 4522">
              <a:extLst>
                <a:ext uri="{FF2B5EF4-FFF2-40B4-BE49-F238E27FC236}">
                  <a16:creationId xmlns:a16="http://schemas.microsoft.com/office/drawing/2014/main" id="{EBE123EE-0204-98B8-6B69-FA55AC1D4D0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95" y="2092"/>
              <a:ext cx="33" cy="33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2530" name="Oval 4523">
              <a:extLst>
                <a:ext uri="{FF2B5EF4-FFF2-40B4-BE49-F238E27FC236}">
                  <a16:creationId xmlns:a16="http://schemas.microsoft.com/office/drawing/2014/main" id="{54ABF163-9039-A892-8B23-721B823F0E3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95" y="2092"/>
              <a:ext cx="33" cy="33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2531" name="Oval 4524">
              <a:extLst>
                <a:ext uri="{FF2B5EF4-FFF2-40B4-BE49-F238E27FC236}">
                  <a16:creationId xmlns:a16="http://schemas.microsoft.com/office/drawing/2014/main" id="{3DE8CB1B-DAB9-AC9D-B5BF-AA206CCF45E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96" y="2092"/>
              <a:ext cx="33" cy="33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2532" name="Oval 4525">
              <a:extLst>
                <a:ext uri="{FF2B5EF4-FFF2-40B4-BE49-F238E27FC236}">
                  <a16:creationId xmlns:a16="http://schemas.microsoft.com/office/drawing/2014/main" id="{D51DB9A1-63FC-DAD3-3351-8EEFF67C327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96" y="2092"/>
              <a:ext cx="33" cy="33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2533" name="Oval 4526">
              <a:extLst>
                <a:ext uri="{FF2B5EF4-FFF2-40B4-BE49-F238E27FC236}">
                  <a16:creationId xmlns:a16="http://schemas.microsoft.com/office/drawing/2014/main" id="{FB70D5D5-5470-AD12-29ED-CA06211F5DD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96" y="2092"/>
              <a:ext cx="33" cy="33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2534" name="Oval 4527">
              <a:extLst>
                <a:ext uri="{FF2B5EF4-FFF2-40B4-BE49-F238E27FC236}">
                  <a16:creationId xmlns:a16="http://schemas.microsoft.com/office/drawing/2014/main" id="{92762B3E-6B75-1A48-E206-E76012B6304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96" y="2092"/>
              <a:ext cx="33" cy="33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2535" name="Oval 4528">
              <a:extLst>
                <a:ext uri="{FF2B5EF4-FFF2-40B4-BE49-F238E27FC236}">
                  <a16:creationId xmlns:a16="http://schemas.microsoft.com/office/drawing/2014/main" id="{46336902-6B52-9FD2-7293-63535C950CB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96" y="2092"/>
              <a:ext cx="33" cy="33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2536" name="Oval 4529">
              <a:extLst>
                <a:ext uri="{FF2B5EF4-FFF2-40B4-BE49-F238E27FC236}">
                  <a16:creationId xmlns:a16="http://schemas.microsoft.com/office/drawing/2014/main" id="{8857579E-5801-7783-52E4-15E1DE6B468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98" y="2092"/>
              <a:ext cx="32" cy="33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2537" name="Oval 4530">
              <a:extLst>
                <a:ext uri="{FF2B5EF4-FFF2-40B4-BE49-F238E27FC236}">
                  <a16:creationId xmlns:a16="http://schemas.microsoft.com/office/drawing/2014/main" id="{D60CF5EB-163E-CF38-EE94-01D7A7CF3AB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98" y="2092"/>
              <a:ext cx="32" cy="33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2538" name="Oval 4531">
              <a:extLst>
                <a:ext uri="{FF2B5EF4-FFF2-40B4-BE49-F238E27FC236}">
                  <a16:creationId xmlns:a16="http://schemas.microsoft.com/office/drawing/2014/main" id="{DAE4B428-8910-CF72-4FD9-F18392908EA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98" y="2092"/>
              <a:ext cx="32" cy="33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2539" name="Oval 4532">
              <a:extLst>
                <a:ext uri="{FF2B5EF4-FFF2-40B4-BE49-F238E27FC236}">
                  <a16:creationId xmlns:a16="http://schemas.microsoft.com/office/drawing/2014/main" id="{5CDAFFAF-E14A-3C65-8438-8E4958A8EC0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98" y="2092"/>
              <a:ext cx="32" cy="33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2540" name="Oval 4533">
              <a:extLst>
                <a:ext uri="{FF2B5EF4-FFF2-40B4-BE49-F238E27FC236}">
                  <a16:creationId xmlns:a16="http://schemas.microsoft.com/office/drawing/2014/main" id="{ED65380D-97C4-58F4-3D7E-85C6E1796AC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99" y="2092"/>
              <a:ext cx="32" cy="33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2541" name="Oval 4534">
              <a:extLst>
                <a:ext uri="{FF2B5EF4-FFF2-40B4-BE49-F238E27FC236}">
                  <a16:creationId xmlns:a16="http://schemas.microsoft.com/office/drawing/2014/main" id="{809A5515-D90B-AC77-E7A7-32E5C987DE6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99" y="2092"/>
              <a:ext cx="32" cy="33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2542" name="Oval 4535">
              <a:extLst>
                <a:ext uri="{FF2B5EF4-FFF2-40B4-BE49-F238E27FC236}">
                  <a16:creationId xmlns:a16="http://schemas.microsoft.com/office/drawing/2014/main" id="{F0568362-BE5F-CBAB-27B7-93C9AB48653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99" y="2092"/>
              <a:ext cx="32" cy="33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2543" name="Oval 4536">
              <a:extLst>
                <a:ext uri="{FF2B5EF4-FFF2-40B4-BE49-F238E27FC236}">
                  <a16:creationId xmlns:a16="http://schemas.microsoft.com/office/drawing/2014/main" id="{D2D9F48C-DB70-379F-2A4C-DF7B436A124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99" y="2092"/>
              <a:ext cx="32" cy="33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2544" name="Oval 4537">
              <a:extLst>
                <a:ext uri="{FF2B5EF4-FFF2-40B4-BE49-F238E27FC236}">
                  <a16:creationId xmlns:a16="http://schemas.microsoft.com/office/drawing/2014/main" id="{D1449DFA-7C75-E17C-5FC1-471D13E57F4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99" y="2092"/>
              <a:ext cx="32" cy="33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2545" name="Oval 4538">
              <a:extLst>
                <a:ext uri="{FF2B5EF4-FFF2-40B4-BE49-F238E27FC236}">
                  <a16:creationId xmlns:a16="http://schemas.microsoft.com/office/drawing/2014/main" id="{A745235D-8EF7-67CD-D842-E62DFE9B38B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00" y="2092"/>
              <a:ext cx="33" cy="33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2546" name="Oval 4539">
              <a:extLst>
                <a:ext uri="{FF2B5EF4-FFF2-40B4-BE49-F238E27FC236}">
                  <a16:creationId xmlns:a16="http://schemas.microsoft.com/office/drawing/2014/main" id="{5A80C830-FD95-386B-6870-91988B3051E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00" y="2091"/>
              <a:ext cx="33" cy="32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2547" name="Oval 4540">
              <a:extLst>
                <a:ext uri="{FF2B5EF4-FFF2-40B4-BE49-F238E27FC236}">
                  <a16:creationId xmlns:a16="http://schemas.microsoft.com/office/drawing/2014/main" id="{2D1945B8-5B9E-8727-7A88-907C7FA05F0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00" y="2091"/>
              <a:ext cx="33" cy="32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2548" name="Oval 4541">
              <a:extLst>
                <a:ext uri="{FF2B5EF4-FFF2-40B4-BE49-F238E27FC236}">
                  <a16:creationId xmlns:a16="http://schemas.microsoft.com/office/drawing/2014/main" id="{B054791F-7D01-97E3-C69A-7F7832A3AA6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00" y="2091"/>
              <a:ext cx="33" cy="32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2549" name="Oval 4542">
              <a:extLst>
                <a:ext uri="{FF2B5EF4-FFF2-40B4-BE49-F238E27FC236}">
                  <a16:creationId xmlns:a16="http://schemas.microsoft.com/office/drawing/2014/main" id="{F8B91AE0-B3E2-6162-AECF-371BC8E740B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02" y="2091"/>
              <a:ext cx="32" cy="32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2550" name="Oval 4543">
              <a:extLst>
                <a:ext uri="{FF2B5EF4-FFF2-40B4-BE49-F238E27FC236}">
                  <a16:creationId xmlns:a16="http://schemas.microsoft.com/office/drawing/2014/main" id="{484F05BA-2A74-C8AE-7DDB-87C8D90D517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02" y="2091"/>
              <a:ext cx="32" cy="32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2551" name="Oval 4544">
              <a:extLst>
                <a:ext uri="{FF2B5EF4-FFF2-40B4-BE49-F238E27FC236}">
                  <a16:creationId xmlns:a16="http://schemas.microsoft.com/office/drawing/2014/main" id="{95AD3F79-54EE-4B89-7E5E-707A9AC1FB8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02" y="2091"/>
              <a:ext cx="32" cy="32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2552" name="Oval 4545">
              <a:extLst>
                <a:ext uri="{FF2B5EF4-FFF2-40B4-BE49-F238E27FC236}">
                  <a16:creationId xmlns:a16="http://schemas.microsoft.com/office/drawing/2014/main" id="{447EAE01-FC23-12C2-4BEF-69F1469317B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02" y="2091"/>
              <a:ext cx="32" cy="32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2553" name="Oval 4546">
              <a:extLst>
                <a:ext uri="{FF2B5EF4-FFF2-40B4-BE49-F238E27FC236}">
                  <a16:creationId xmlns:a16="http://schemas.microsoft.com/office/drawing/2014/main" id="{AA579D53-751F-C2C1-2758-5D17B458230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02" y="2091"/>
              <a:ext cx="32" cy="32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2554" name="Oval 4547">
              <a:extLst>
                <a:ext uri="{FF2B5EF4-FFF2-40B4-BE49-F238E27FC236}">
                  <a16:creationId xmlns:a16="http://schemas.microsoft.com/office/drawing/2014/main" id="{A3C0A3A5-3449-76AD-E474-4CC14ED92F6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03" y="2091"/>
              <a:ext cx="32" cy="32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2555" name="Oval 4548">
              <a:extLst>
                <a:ext uri="{FF2B5EF4-FFF2-40B4-BE49-F238E27FC236}">
                  <a16:creationId xmlns:a16="http://schemas.microsoft.com/office/drawing/2014/main" id="{4AE547FD-9DC0-8E30-B880-DDEF2B437A0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03" y="2091"/>
              <a:ext cx="32" cy="32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2556" name="Oval 4549">
              <a:extLst>
                <a:ext uri="{FF2B5EF4-FFF2-40B4-BE49-F238E27FC236}">
                  <a16:creationId xmlns:a16="http://schemas.microsoft.com/office/drawing/2014/main" id="{621AB878-85B0-D789-9EFC-2FBC6CA31BE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03" y="2091"/>
              <a:ext cx="32" cy="32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2557" name="Oval 4550">
              <a:extLst>
                <a:ext uri="{FF2B5EF4-FFF2-40B4-BE49-F238E27FC236}">
                  <a16:creationId xmlns:a16="http://schemas.microsoft.com/office/drawing/2014/main" id="{36C4837B-3435-F49A-BC3C-B337DA425BF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03" y="2091"/>
              <a:ext cx="32" cy="32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2558" name="Oval 4551">
              <a:extLst>
                <a:ext uri="{FF2B5EF4-FFF2-40B4-BE49-F238E27FC236}">
                  <a16:creationId xmlns:a16="http://schemas.microsoft.com/office/drawing/2014/main" id="{ED63D08F-550A-CD73-24E3-A0CCF31BA59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04" y="2091"/>
              <a:ext cx="33" cy="32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2559" name="Oval 4552">
              <a:extLst>
                <a:ext uri="{FF2B5EF4-FFF2-40B4-BE49-F238E27FC236}">
                  <a16:creationId xmlns:a16="http://schemas.microsoft.com/office/drawing/2014/main" id="{942A589C-31FF-67CE-BC9D-703B23BE63D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04" y="2091"/>
              <a:ext cx="33" cy="32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2560" name="Oval 4553">
              <a:extLst>
                <a:ext uri="{FF2B5EF4-FFF2-40B4-BE49-F238E27FC236}">
                  <a16:creationId xmlns:a16="http://schemas.microsoft.com/office/drawing/2014/main" id="{9029215A-A41A-C587-4CED-565AD95FB07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04" y="2091"/>
              <a:ext cx="33" cy="32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2561" name="Oval 4554">
              <a:extLst>
                <a:ext uri="{FF2B5EF4-FFF2-40B4-BE49-F238E27FC236}">
                  <a16:creationId xmlns:a16="http://schemas.microsoft.com/office/drawing/2014/main" id="{D90A4CA8-F1CA-21F6-D0D0-DD88EAF010E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04" y="2091"/>
              <a:ext cx="33" cy="32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2562" name="Oval 4555">
              <a:extLst>
                <a:ext uri="{FF2B5EF4-FFF2-40B4-BE49-F238E27FC236}">
                  <a16:creationId xmlns:a16="http://schemas.microsoft.com/office/drawing/2014/main" id="{D1058FA8-BB46-5F48-A444-50A8ED2E18A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04" y="2091"/>
              <a:ext cx="33" cy="32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2563" name="Oval 4556">
              <a:extLst>
                <a:ext uri="{FF2B5EF4-FFF2-40B4-BE49-F238E27FC236}">
                  <a16:creationId xmlns:a16="http://schemas.microsoft.com/office/drawing/2014/main" id="{AEDCF561-8E04-D3F5-EE28-C389FADA953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05" y="2091"/>
              <a:ext cx="33" cy="32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2564" name="Oval 4557">
              <a:extLst>
                <a:ext uri="{FF2B5EF4-FFF2-40B4-BE49-F238E27FC236}">
                  <a16:creationId xmlns:a16="http://schemas.microsoft.com/office/drawing/2014/main" id="{1B584F2F-9D7A-4666-DECE-1B2C816C1FA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05" y="2091"/>
              <a:ext cx="33" cy="32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2565" name="Oval 4558">
              <a:extLst>
                <a:ext uri="{FF2B5EF4-FFF2-40B4-BE49-F238E27FC236}">
                  <a16:creationId xmlns:a16="http://schemas.microsoft.com/office/drawing/2014/main" id="{DA7B2026-B6E0-5B1E-98AF-020CE520F2F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05" y="2091"/>
              <a:ext cx="33" cy="32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2566" name="Oval 4559">
              <a:extLst>
                <a:ext uri="{FF2B5EF4-FFF2-40B4-BE49-F238E27FC236}">
                  <a16:creationId xmlns:a16="http://schemas.microsoft.com/office/drawing/2014/main" id="{D7CC6D0E-9822-F56C-97EC-CEC6F3D112E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05" y="2091"/>
              <a:ext cx="33" cy="32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2567" name="Oval 4560">
              <a:extLst>
                <a:ext uri="{FF2B5EF4-FFF2-40B4-BE49-F238E27FC236}">
                  <a16:creationId xmlns:a16="http://schemas.microsoft.com/office/drawing/2014/main" id="{4D8E6AB3-BB98-859C-0542-64A389DF78C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05" y="2091"/>
              <a:ext cx="33" cy="32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2568" name="Oval 4561">
              <a:extLst>
                <a:ext uri="{FF2B5EF4-FFF2-40B4-BE49-F238E27FC236}">
                  <a16:creationId xmlns:a16="http://schemas.microsoft.com/office/drawing/2014/main" id="{795305D4-3166-CFB7-7E6A-BC004C7F834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07" y="2091"/>
              <a:ext cx="32" cy="32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2569" name="Oval 4562">
              <a:extLst>
                <a:ext uri="{FF2B5EF4-FFF2-40B4-BE49-F238E27FC236}">
                  <a16:creationId xmlns:a16="http://schemas.microsoft.com/office/drawing/2014/main" id="{786EF1F0-699D-A821-2A76-C27CB0AE87D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07" y="2091"/>
              <a:ext cx="32" cy="32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2570" name="Oval 4563">
              <a:extLst>
                <a:ext uri="{FF2B5EF4-FFF2-40B4-BE49-F238E27FC236}">
                  <a16:creationId xmlns:a16="http://schemas.microsoft.com/office/drawing/2014/main" id="{61B0CF9B-54B3-0E8B-050A-58EC7614FAB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07" y="2091"/>
              <a:ext cx="32" cy="32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2571" name="Oval 4564">
              <a:extLst>
                <a:ext uri="{FF2B5EF4-FFF2-40B4-BE49-F238E27FC236}">
                  <a16:creationId xmlns:a16="http://schemas.microsoft.com/office/drawing/2014/main" id="{C2A5FAC3-AFD4-BD3F-8BDE-1CFE9B19F81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07" y="2091"/>
              <a:ext cx="32" cy="32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2572" name="Oval 4565">
              <a:extLst>
                <a:ext uri="{FF2B5EF4-FFF2-40B4-BE49-F238E27FC236}">
                  <a16:creationId xmlns:a16="http://schemas.microsoft.com/office/drawing/2014/main" id="{F66915C0-DAD6-2F8E-93DD-630277D0ECE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08" y="2091"/>
              <a:ext cx="33" cy="32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2573" name="Oval 4566">
              <a:extLst>
                <a:ext uri="{FF2B5EF4-FFF2-40B4-BE49-F238E27FC236}">
                  <a16:creationId xmlns:a16="http://schemas.microsoft.com/office/drawing/2014/main" id="{4EDC2DD1-6DE9-E8DD-4B1C-9A46DE6B27B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08" y="2091"/>
              <a:ext cx="33" cy="32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2574" name="Oval 4567">
              <a:extLst>
                <a:ext uri="{FF2B5EF4-FFF2-40B4-BE49-F238E27FC236}">
                  <a16:creationId xmlns:a16="http://schemas.microsoft.com/office/drawing/2014/main" id="{ECB0E4EC-DBA6-414E-11CB-E722B39824E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08" y="2091"/>
              <a:ext cx="33" cy="32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2575" name="Oval 4568">
              <a:extLst>
                <a:ext uri="{FF2B5EF4-FFF2-40B4-BE49-F238E27FC236}">
                  <a16:creationId xmlns:a16="http://schemas.microsoft.com/office/drawing/2014/main" id="{0A84AB4F-FE15-4CBB-B5FF-8E2AA6C7F1D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08" y="2090"/>
              <a:ext cx="33" cy="32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2576" name="Oval 4569">
              <a:extLst>
                <a:ext uri="{FF2B5EF4-FFF2-40B4-BE49-F238E27FC236}">
                  <a16:creationId xmlns:a16="http://schemas.microsoft.com/office/drawing/2014/main" id="{8C43DFE7-D0CD-218C-2581-EF8369DF2D1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08" y="2090"/>
              <a:ext cx="33" cy="32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2577" name="Oval 4570">
              <a:extLst>
                <a:ext uri="{FF2B5EF4-FFF2-40B4-BE49-F238E27FC236}">
                  <a16:creationId xmlns:a16="http://schemas.microsoft.com/office/drawing/2014/main" id="{94686D84-5057-83F8-DA7C-C3DDE04724E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09" y="2090"/>
              <a:ext cx="33" cy="32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2578" name="Oval 4571">
              <a:extLst>
                <a:ext uri="{FF2B5EF4-FFF2-40B4-BE49-F238E27FC236}">
                  <a16:creationId xmlns:a16="http://schemas.microsoft.com/office/drawing/2014/main" id="{DD2269D2-1870-202E-8F4D-616EEB0064F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09" y="2090"/>
              <a:ext cx="33" cy="32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2579" name="Oval 4572">
              <a:extLst>
                <a:ext uri="{FF2B5EF4-FFF2-40B4-BE49-F238E27FC236}">
                  <a16:creationId xmlns:a16="http://schemas.microsoft.com/office/drawing/2014/main" id="{F13741E4-A8A6-3B86-03AA-67BE6FABFED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09" y="2090"/>
              <a:ext cx="33" cy="32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2580" name="Oval 4573">
              <a:extLst>
                <a:ext uri="{FF2B5EF4-FFF2-40B4-BE49-F238E27FC236}">
                  <a16:creationId xmlns:a16="http://schemas.microsoft.com/office/drawing/2014/main" id="{6593A949-3F3A-1A33-D8BA-FB13F900795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09" y="2090"/>
              <a:ext cx="33" cy="32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2581" name="Oval 4574">
              <a:extLst>
                <a:ext uri="{FF2B5EF4-FFF2-40B4-BE49-F238E27FC236}">
                  <a16:creationId xmlns:a16="http://schemas.microsoft.com/office/drawing/2014/main" id="{7A251514-51BF-35D9-853C-AF9C9B56D73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11" y="2090"/>
              <a:ext cx="32" cy="32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2582" name="Oval 4575">
              <a:extLst>
                <a:ext uri="{FF2B5EF4-FFF2-40B4-BE49-F238E27FC236}">
                  <a16:creationId xmlns:a16="http://schemas.microsoft.com/office/drawing/2014/main" id="{9485A1C4-14E4-1125-858A-43C172D6EEA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11" y="2090"/>
              <a:ext cx="32" cy="32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2583" name="Oval 4576">
              <a:extLst>
                <a:ext uri="{FF2B5EF4-FFF2-40B4-BE49-F238E27FC236}">
                  <a16:creationId xmlns:a16="http://schemas.microsoft.com/office/drawing/2014/main" id="{3D98546D-6D43-F120-B67A-2850A1CA22F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11" y="2090"/>
              <a:ext cx="32" cy="32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2584" name="Oval 4577">
              <a:extLst>
                <a:ext uri="{FF2B5EF4-FFF2-40B4-BE49-F238E27FC236}">
                  <a16:creationId xmlns:a16="http://schemas.microsoft.com/office/drawing/2014/main" id="{5C092185-6517-7598-28CD-5A7C7F83CE0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11" y="2090"/>
              <a:ext cx="32" cy="32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2585" name="Oval 4578">
              <a:extLst>
                <a:ext uri="{FF2B5EF4-FFF2-40B4-BE49-F238E27FC236}">
                  <a16:creationId xmlns:a16="http://schemas.microsoft.com/office/drawing/2014/main" id="{5E012DC3-0A51-62A9-6190-B366F612590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11" y="2090"/>
              <a:ext cx="32" cy="32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2586" name="Oval 4579">
              <a:extLst>
                <a:ext uri="{FF2B5EF4-FFF2-40B4-BE49-F238E27FC236}">
                  <a16:creationId xmlns:a16="http://schemas.microsoft.com/office/drawing/2014/main" id="{E1E4B224-163D-FD66-86D8-6853FEA02CC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12" y="2090"/>
              <a:ext cx="32" cy="32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2587" name="Oval 4580">
              <a:extLst>
                <a:ext uri="{FF2B5EF4-FFF2-40B4-BE49-F238E27FC236}">
                  <a16:creationId xmlns:a16="http://schemas.microsoft.com/office/drawing/2014/main" id="{5245202F-E55A-E671-9A8C-CC1335A69A2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12" y="2090"/>
              <a:ext cx="32" cy="32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2588" name="Oval 4581">
              <a:extLst>
                <a:ext uri="{FF2B5EF4-FFF2-40B4-BE49-F238E27FC236}">
                  <a16:creationId xmlns:a16="http://schemas.microsoft.com/office/drawing/2014/main" id="{3644A287-2F65-F223-AFD0-E19C978E01B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12" y="2090"/>
              <a:ext cx="32" cy="32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2589" name="Oval 4582">
              <a:extLst>
                <a:ext uri="{FF2B5EF4-FFF2-40B4-BE49-F238E27FC236}">
                  <a16:creationId xmlns:a16="http://schemas.microsoft.com/office/drawing/2014/main" id="{5E51E55E-4145-843A-6A8B-0D477D69997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12" y="2090"/>
              <a:ext cx="32" cy="32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2590" name="Oval 4583">
              <a:extLst>
                <a:ext uri="{FF2B5EF4-FFF2-40B4-BE49-F238E27FC236}">
                  <a16:creationId xmlns:a16="http://schemas.microsoft.com/office/drawing/2014/main" id="{67D21FEE-B65A-EAB6-E028-7D437A648B8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13" y="2090"/>
              <a:ext cx="33" cy="32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2591" name="Oval 4584">
              <a:extLst>
                <a:ext uri="{FF2B5EF4-FFF2-40B4-BE49-F238E27FC236}">
                  <a16:creationId xmlns:a16="http://schemas.microsoft.com/office/drawing/2014/main" id="{25CC50AF-ED48-82D2-7F7D-F7F6F7A794B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13" y="2090"/>
              <a:ext cx="33" cy="32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2592" name="Oval 4585">
              <a:extLst>
                <a:ext uri="{FF2B5EF4-FFF2-40B4-BE49-F238E27FC236}">
                  <a16:creationId xmlns:a16="http://schemas.microsoft.com/office/drawing/2014/main" id="{9E71799B-FFBE-C2E4-8563-D267963FBAD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13" y="2090"/>
              <a:ext cx="33" cy="32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2593" name="Oval 4586">
              <a:extLst>
                <a:ext uri="{FF2B5EF4-FFF2-40B4-BE49-F238E27FC236}">
                  <a16:creationId xmlns:a16="http://schemas.microsoft.com/office/drawing/2014/main" id="{8845B599-9E51-5A45-4F26-5D9D89C3A92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13" y="2090"/>
              <a:ext cx="33" cy="32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2594" name="Oval 4587">
              <a:extLst>
                <a:ext uri="{FF2B5EF4-FFF2-40B4-BE49-F238E27FC236}">
                  <a16:creationId xmlns:a16="http://schemas.microsoft.com/office/drawing/2014/main" id="{01720BEB-BF0A-FE18-BD91-5B61AF9725B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13" y="2090"/>
              <a:ext cx="33" cy="32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2595" name="Oval 4588">
              <a:extLst>
                <a:ext uri="{FF2B5EF4-FFF2-40B4-BE49-F238E27FC236}">
                  <a16:creationId xmlns:a16="http://schemas.microsoft.com/office/drawing/2014/main" id="{657F74F5-B0B7-8527-F34B-912750E8D1C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15" y="2090"/>
              <a:ext cx="32" cy="32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2596" name="Oval 4589">
              <a:extLst>
                <a:ext uri="{FF2B5EF4-FFF2-40B4-BE49-F238E27FC236}">
                  <a16:creationId xmlns:a16="http://schemas.microsoft.com/office/drawing/2014/main" id="{C053B06B-D578-FA66-8C0A-6AFD9A9D916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15" y="2090"/>
              <a:ext cx="32" cy="32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2597" name="Oval 4590">
              <a:extLst>
                <a:ext uri="{FF2B5EF4-FFF2-40B4-BE49-F238E27FC236}">
                  <a16:creationId xmlns:a16="http://schemas.microsoft.com/office/drawing/2014/main" id="{C55A7F1D-4256-C252-7192-6BC8377AE1A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15" y="2090"/>
              <a:ext cx="32" cy="32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2598" name="Oval 4591">
              <a:extLst>
                <a:ext uri="{FF2B5EF4-FFF2-40B4-BE49-F238E27FC236}">
                  <a16:creationId xmlns:a16="http://schemas.microsoft.com/office/drawing/2014/main" id="{CD662FD7-432E-B450-A0C9-6750686854C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15" y="2090"/>
              <a:ext cx="32" cy="32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2599" name="Oval 4592">
              <a:extLst>
                <a:ext uri="{FF2B5EF4-FFF2-40B4-BE49-F238E27FC236}">
                  <a16:creationId xmlns:a16="http://schemas.microsoft.com/office/drawing/2014/main" id="{8CF2D0B4-C664-DE39-692F-F0DE195B37E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16" y="2090"/>
              <a:ext cx="32" cy="32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2600" name="Oval 4593">
              <a:extLst>
                <a:ext uri="{FF2B5EF4-FFF2-40B4-BE49-F238E27FC236}">
                  <a16:creationId xmlns:a16="http://schemas.microsoft.com/office/drawing/2014/main" id="{FD3C175B-B213-0693-B52F-C5811477754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16" y="2090"/>
              <a:ext cx="32" cy="32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2601" name="Oval 4594">
              <a:extLst>
                <a:ext uri="{FF2B5EF4-FFF2-40B4-BE49-F238E27FC236}">
                  <a16:creationId xmlns:a16="http://schemas.microsoft.com/office/drawing/2014/main" id="{DCB33333-C24C-70E7-EAB9-3D722776F4D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16" y="2090"/>
              <a:ext cx="32" cy="32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2602" name="Oval 4595">
              <a:extLst>
                <a:ext uri="{FF2B5EF4-FFF2-40B4-BE49-F238E27FC236}">
                  <a16:creationId xmlns:a16="http://schemas.microsoft.com/office/drawing/2014/main" id="{E7B50308-3B62-CD7F-6EC2-0DE9D586389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16" y="2090"/>
              <a:ext cx="32" cy="32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2603" name="Oval 4596">
              <a:extLst>
                <a:ext uri="{FF2B5EF4-FFF2-40B4-BE49-F238E27FC236}">
                  <a16:creationId xmlns:a16="http://schemas.microsoft.com/office/drawing/2014/main" id="{31B8FA3E-2BB4-CF54-FF45-ABFC8C0D9FC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17" y="2090"/>
              <a:ext cx="33" cy="32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2604" name="Oval 4597">
              <a:extLst>
                <a:ext uri="{FF2B5EF4-FFF2-40B4-BE49-F238E27FC236}">
                  <a16:creationId xmlns:a16="http://schemas.microsoft.com/office/drawing/2014/main" id="{917EF083-D39B-46A1-B3AA-8B09195F5F9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17" y="2090"/>
              <a:ext cx="33" cy="32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2605" name="Oval 4598">
              <a:extLst>
                <a:ext uri="{FF2B5EF4-FFF2-40B4-BE49-F238E27FC236}">
                  <a16:creationId xmlns:a16="http://schemas.microsoft.com/office/drawing/2014/main" id="{8E084C71-3523-73D8-D250-78D895E98DD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17" y="2090"/>
              <a:ext cx="33" cy="32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2606" name="Oval 4599">
              <a:extLst>
                <a:ext uri="{FF2B5EF4-FFF2-40B4-BE49-F238E27FC236}">
                  <a16:creationId xmlns:a16="http://schemas.microsoft.com/office/drawing/2014/main" id="{C6516951-12C9-93A8-7F49-1327E9076DC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17" y="2090"/>
              <a:ext cx="33" cy="32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2607" name="Oval 4600">
              <a:extLst>
                <a:ext uri="{FF2B5EF4-FFF2-40B4-BE49-F238E27FC236}">
                  <a16:creationId xmlns:a16="http://schemas.microsoft.com/office/drawing/2014/main" id="{DECE83EF-7EDA-281C-F69C-A0CC330B047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17" y="2090"/>
              <a:ext cx="33" cy="32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2608" name="Oval 4601">
              <a:extLst>
                <a:ext uri="{FF2B5EF4-FFF2-40B4-BE49-F238E27FC236}">
                  <a16:creationId xmlns:a16="http://schemas.microsoft.com/office/drawing/2014/main" id="{370A3A12-86D9-CAD7-4057-4B75C1154DE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18" y="2090"/>
              <a:ext cx="33" cy="32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2609" name="Oval 4602">
              <a:extLst>
                <a:ext uri="{FF2B5EF4-FFF2-40B4-BE49-F238E27FC236}">
                  <a16:creationId xmlns:a16="http://schemas.microsoft.com/office/drawing/2014/main" id="{292C3142-91B0-27ED-5DB5-F98C9CD987A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18" y="2090"/>
              <a:ext cx="33" cy="32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2610" name="Oval 4603">
              <a:extLst>
                <a:ext uri="{FF2B5EF4-FFF2-40B4-BE49-F238E27FC236}">
                  <a16:creationId xmlns:a16="http://schemas.microsoft.com/office/drawing/2014/main" id="{E8809659-A471-5CF8-D074-BD89EB8BE28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18" y="2090"/>
              <a:ext cx="33" cy="32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2611" name="Oval 4604">
              <a:extLst>
                <a:ext uri="{FF2B5EF4-FFF2-40B4-BE49-F238E27FC236}">
                  <a16:creationId xmlns:a16="http://schemas.microsoft.com/office/drawing/2014/main" id="{DBE6CA6D-C271-31E8-E43F-7EFCCAA96AF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18" y="2090"/>
              <a:ext cx="33" cy="32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2612" name="Oval 4605">
              <a:extLst>
                <a:ext uri="{FF2B5EF4-FFF2-40B4-BE49-F238E27FC236}">
                  <a16:creationId xmlns:a16="http://schemas.microsoft.com/office/drawing/2014/main" id="{790E4E95-8E03-7438-8851-78F7954AED6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20" y="2090"/>
              <a:ext cx="32" cy="32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2613" name="Oval 4606">
              <a:extLst>
                <a:ext uri="{FF2B5EF4-FFF2-40B4-BE49-F238E27FC236}">
                  <a16:creationId xmlns:a16="http://schemas.microsoft.com/office/drawing/2014/main" id="{574722A5-2EE8-60E1-2EA7-E47267FAEF8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20" y="2090"/>
              <a:ext cx="32" cy="32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2614" name="Oval 4607">
              <a:extLst>
                <a:ext uri="{FF2B5EF4-FFF2-40B4-BE49-F238E27FC236}">
                  <a16:creationId xmlns:a16="http://schemas.microsoft.com/office/drawing/2014/main" id="{97698557-4271-B02B-9509-0692BC233E5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20" y="2090"/>
              <a:ext cx="32" cy="32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2615" name="Oval 4608">
              <a:extLst>
                <a:ext uri="{FF2B5EF4-FFF2-40B4-BE49-F238E27FC236}">
                  <a16:creationId xmlns:a16="http://schemas.microsoft.com/office/drawing/2014/main" id="{0DDCE341-0034-3A22-24CB-B6E7A2493CB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20" y="2090"/>
              <a:ext cx="32" cy="32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2616" name="Oval 4609">
              <a:extLst>
                <a:ext uri="{FF2B5EF4-FFF2-40B4-BE49-F238E27FC236}">
                  <a16:creationId xmlns:a16="http://schemas.microsoft.com/office/drawing/2014/main" id="{EC9C53B2-CCE1-7696-A08E-BEEB8D2FC2E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20" y="2088"/>
              <a:ext cx="32" cy="33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2617" name="Oval 4610">
              <a:extLst>
                <a:ext uri="{FF2B5EF4-FFF2-40B4-BE49-F238E27FC236}">
                  <a16:creationId xmlns:a16="http://schemas.microsoft.com/office/drawing/2014/main" id="{EC2A2EF0-BF22-64F2-1955-C24B6AC5B8C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21" y="2088"/>
              <a:ext cx="33" cy="33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2618" name="Oval 4611">
              <a:extLst>
                <a:ext uri="{FF2B5EF4-FFF2-40B4-BE49-F238E27FC236}">
                  <a16:creationId xmlns:a16="http://schemas.microsoft.com/office/drawing/2014/main" id="{A7413BA2-52B5-4495-DA9B-1A6A7B75C38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21" y="2088"/>
              <a:ext cx="33" cy="33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2619" name="Oval 4612">
              <a:extLst>
                <a:ext uri="{FF2B5EF4-FFF2-40B4-BE49-F238E27FC236}">
                  <a16:creationId xmlns:a16="http://schemas.microsoft.com/office/drawing/2014/main" id="{84BB95C7-5D81-CE73-5B26-33E5CB94AE9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21" y="2088"/>
              <a:ext cx="33" cy="33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2620" name="Oval 4613">
              <a:extLst>
                <a:ext uri="{FF2B5EF4-FFF2-40B4-BE49-F238E27FC236}">
                  <a16:creationId xmlns:a16="http://schemas.microsoft.com/office/drawing/2014/main" id="{454DE9D1-F263-5CD3-C757-58BE96A3D95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21" y="2088"/>
              <a:ext cx="33" cy="33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2621" name="Oval 4614">
              <a:extLst>
                <a:ext uri="{FF2B5EF4-FFF2-40B4-BE49-F238E27FC236}">
                  <a16:creationId xmlns:a16="http://schemas.microsoft.com/office/drawing/2014/main" id="{26611025-2558-EF33-C2A4-6CEAEAB2624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22" y="2088"/>
              <a:ext cx="33" cy="33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2622" name="Oval 4615">
              <a:extLst>
                <a:ext uri="{FF2B5EF4-FFF2-40B4-BE49-F238E27FC236}">
                  <a16:creationId xmlns:a16="http://schemas.microsoft.com/office/drawing/2014/main" id="{0034EF7F-C732-CAB0-D284-D89BA5AD770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22" y="2088"/>
              <a:ext cx="33" cy="33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2623" name="Oval 4616">
              <a:extLst>
                <a:ext uri="{FF2B5EF4-FFF2-40B4-BE49-F238E27FC236}">
                  <a16:creationId xmlns:a16="http://schemas.microsoft.com/office/drawing/2014/main" id="{D431F1ED-B41D-C4ED-D2D9-5F1EC3CD85C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22" y="2088"/>
              <a:ext cx="33" cy="33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2624" name="Oval 4617">
              <a:extLst>
                <a:ext uri="{FF2B5EF4-FFF2-40B4-BE49-F238E27FC236}">
                  <a16:creationId xmlns:a16="http://schemas.microsoft.com/office/drawing/2014/main" id="{5F0572BE-5134-505B-C54B-D1AE9C4C059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22" y="2088"/>
              <a:ext cx="33" cy="33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2625" name="Oval 4618">
              <a:extLst>
                <a:ext uri="{FF2B5EF4-FFF2-40B4-BE49-F238E27FC236}">
                  <a16:creationId xmlns:a16="http://schemas.microsoft.com/office/drawing/2014/main" id="{C7DCF30B-2720-8AAD-033D-279AE52370D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22" y="2088"/>
              <a:ext cx="33" cy="33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2626" name="Oval 4619">
              <a:extLst>
                <a:ext uri="{FF2B5EF4-FFF2-40B4-BE49-F238E27FC236}">
                  <a16:creationId xmlns:a16="http://schemas.microsoft.com/office/drawing/2014/main" id="{8143E628-9269-8618-A88E-C6B74B20A6F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24" y="2088"/>
              <a:ext cx="32" cy="33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2627" name="Oval 4620">
              <a:extLst>
                <a:ext uri="{FF2B5EF4-FFF2-40B4-BE49-F238E27FC236}">
                  <a16:creationId xmlns:a16="http://schemas.microsoft.com/office/drawing/2014/main" id="{3ED27F51-49D8-ECD3-B7EA-E68E7BB958E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24" y="2088"/>
              <a:ext cx="32" cy="33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2628" name="Oval 4621">
              <a:extLst>
                <a:ext uri="{FF2B5EF4-FFF2-40B4-BE49-F238E27FC236}">
                  <a16:creationId xmlns:a16="http://schemas.microsoft.com/office/drawing/2014/main" id="{E4C67359-C6FC-81DB-EDEA-363AB4B7757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24" y="2088"/>
              <a:ext cx="32" cy="33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2629" name="Oval 4622">
              <a:extLst>
                <a:ext uri="{FF2B5EF4-FFF2-40B4-BE49-F238E27FC236}">
                  <a16:creationId xmlns:a16="http://schemas.microsoft.com/office/drawing/2014/main" id="{8CB5DA34-5DD6-D159-94B9-5FF8BC81E45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24" y="2088"/>
              <a:ext cx="32" cy="33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2630" name="Oval 4623">
              <a:extLst>
                <a:ext uri="{FF2B5EF4-FFF2-40B4-BE49-F238E27FC236}">
                  <a16:creationId xmlns:a16="http://schemas.microsoft.com/office/drawing/2014/main" id="{4AB46802-754B-FF7C-CB69-7446AE52C81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25" y="2088"/>
              <a:ext cx="32" cy="33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2631" name="Oval 4624">
              <a:extLst>
                <a:ext uri="{FF2B5EF4-FFF2-40B4-BE49-F238E27FC236}">
                  <a16:creationId xmlns:a16="http://schemas.microsoft.com/office/drawing/2014/main" id="{BE171AE2-AE2E-3C1B-09E4-507F70BCCF5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25" y="2088"/>
              <a:ext cx="32" cy="33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2632" name="Oval 4625">
              <a:extLst>
                <a:ext uri="{FF2B5EF4-FFF2-40B4-BE49-F238E27FC236}">
                  <a16:creationId xmlns:a16="http://schemas.microsoft.com/office/drawing/2014/main" id="{D4BF4D0F-D27A-6050-1BF1-E6D5224EC55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25" y="2088"/>
              <a:ext cx="32" cy="33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2633" name="Oval 4626">
              <a:extLst>
                <a:ext uri="{FF2B5EF4-FFF2-40B4-BE49-F238E27FC236}">
                  <a16:creationId xmlns:a16="http://schemas.microsoft.com/office/drawing/2014/main" id="{30CB1A45-8A5E-EB48-FC94-76C24AB0808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25" y="2088"/>
              <a:ext cx="32" cy="33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</p:grpSp>
      <p:grpSp>
        <p:nvGrpSpPr>
          <p:cNvPr id="30" name="Group 4828">
            <a:extLst>
              <a:ext uri="{FF2B5EF4-FFF2-40B4-BE49-F238E27FC236}">
                <a16:creationId xmlns:a16="http://schemas.microsoft.com/office/drawing/2014/main" id="{6400B176-28AD-FA9D-D272-770FD0CD6230}"/>
              </a:ext>
            </a:extLst>
          </p:cNvPr>
          <p:cNvGrpSpPr>
            <a:grpSpLocks/>
          </p:cNvGrpSpPr>
          <p:nvPr/>
        </p:nvGrpSpPr>
        <p:grpSpPr bwMode="auto">
          <a:xfrm>
            <a:off x="6230938" y="3300413"/>
            <a:ext cx="146050" cy="66675"/>
            <a:chOff x="3925" y="2079"/>
            <a:chExt cx="92" cy="42"/>
          </a:xfrm>
        </p:grpSpPr>
        <p:sp>
          <p:nvSpPr>
            <p:cNvPr id="2234" name="Oval 4628">
              <a:extLst>
                <a:ext uri="{FF2B5EF4-FFF2-40B4-BE49-F238E27FC236}">
                  <a16:creationId xmlns:a16="http://schemas.microsoft.com/office/drawing/2014/main" id="{8C825DBE-494A-13C4-C7FE-A82CDDC6EB6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25" y="2088"/>
              <a:ext cx="32" cy="33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2235" name="Oval 4629">
              <a:extLst>
                <a:ext uri="{FF2B5EF4-FFF2-40B4-BE49-F238E27FC236}">
                  <a16:creationId xmlns:a16="http://schemas.microsoft.com/office/drawing/2014/main" id="{1E0B6C0C-9897-BD44-AE12-03E8FEC732B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26" y="2088"/>
              <a:ext cx="33" cy="33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2236" name="Oval 4630">
              <a:extLst>
                <a:ext uri="{FF2B5EF4-FFF2-40B4-BE49-F238E27FC236}">
                  <a16:creationId xmlns:a16="http://schemas.microsoft.com/office/drawing/2014/main" id="{7FDEAD7E-C670-2D39-A048-33AB1BA1BCB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26" y="2088"/>
              <a:ext cx="33" cy="33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2237" name="Oval 4631">
              <a:extLst>
                <a:ext uri="{FF2B5EF4-FFF2-40B4-BE49-F238E27FC236}">
                  <a16:creationId xmlns:a16="http://schemas.microsoft.com/office/drawing/2014/main" id="{C81AC2C2-87A4-9469-0C6F-E7CD1A8DBB6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26" y="2088"/>
              <a:ext cx="33" cy="33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2238" name="Oval 4632">
              <a:extLst>
                <a:ext uri="{FF2B5EF4-FFF2-40B4-BE49-F238E27FC236}">
                  <a16:creationId xmlns:a16="http://schemas.microsoft.com/office/drawing/2014/main" id="{AA1BB0D4-E42B-B114-A5BB-F96F60E7C88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26" y="2088"/>
              <a:ext cx="33" cy="33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2239" name="Oval 4633">
              <a:extLst>
                <a:ext uri="{FF2B5EF4-FFF2-40B4-BE49-F238E27FC236}">
                  <a16:creationId xmlns:a16="http://schemas.microsoft.com/office/drawing/2014/main" id="{533C3A68-BCDA-25BF-51F7-1B709E10F71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28" y="2088"/>
              <a:ext cx="32" cy="33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2240" name="Oval 4634">
              <a:extLst>
                <a:ext uri="{FF2B5EF4-FFF2-40B4-BE49-F238E27FC236}">
                  <a16:creationId xmlns:a16="http://schemas.microsoft.com/office/drawing/2014/main" id="{65047D5F-1D67-A219-990F-82C8AB14272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28" y="2088"/>
              <a:ext cx="32" cy="33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2241" name="Oval 4635">
              <a:extLst>
                <a:ext uri="{FF2B5EF4-FFF2-40B4-BE49-F238E27FC236}">
                  <a16:creationId xmlns:a16="http://schemas.microsoft.com/office/drawing/2014/main" id="{33ECF1F9-2B85-147E-C01E-D4E7AEDC3EF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28" y="2088"/>
              <a:ext cx="32" cy="33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2242" name="Oval 4636">
              <a:extLst>
                <a:ext uri="{FF2B5EF4-FFF2-40B4-BE49-F238E27FC236}">
                  <a16:creationId xmlns:a16="http://schemas.microsoft.com/office/drawing/2014/main" id="{D5FEBCC8-D93B-B38A-AAC2-65AD493F5E2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28" y="2088"/>
              <a:ext cx="32" cy="33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2243" name="Oval 4637">
              <a:extLst>
                <a:ext uri="{FF2B5EF4-FFF2-40B4-BE49-F238E27FC236}">
                  <a16:creationId xmlns:a16="http://schemas.microsoft.com/office/drawing/2014/main" id="{4473824D-9523-7767-EDD0-6B006EBDCBC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28" y="2088"/>
              <a:ext cx="32" cy="33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2244" name="Oval 4638">
              <a:extLst>
                <a:ext uri="{FF2B5EF4-FFF2-40B4-BE49-F238E27FC236}">
                  <a16:creationId xmlns:a16="http://schemas.microsoft.com/office/drawing/2014/main" id="{5FFD12EA-CF64-1AF0-F5A7-93C168100E4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29" y="2088"/>
              <a:ext cx="32" cy="33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2245" name="Oval 4639">
              <a:extLst>
                <a:ext uri="{FF2B5EF4-FFF2-40B4-BE49-F238E27FC236}">
                  <a16:creationId xmlns:a16="http://schemas.microsoft.com/office/drawing/2014/main" id="{F28BB982-E846-6EC4-4649-42AC3E7AB21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29" y="2088"/>
              <a:ext cx="32" cy="33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2246" name="Oval 4640">
              <a:extLst>
                <a:ext uri="{FF2B5EF4-FFF2-40B4-BE49-F238E27FC236}">
                  <a16:creationId xmlns:a16="http://schemas.microsoft.com/office/drawing/2014/main" id="{9F655C9C-C345-093F-C64C-CCC45B51C3C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29" y="2088"/>
              <a:ext cx="32" cy="33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2247" name="Oval 4641">
              <a:extLst>
                <a:ext uri="{FF2B5EF4-FFF2-40B4-BE49-F238E27FC236}">
                  <a16:creationId xmlns:a16="http://schemas.microsoft.com/office/drawing/2014/main" id="{46817CD0-92C8-2546-C60B-E8E81380AAB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29" y="2088"/>
              <a:ext cx="32" cy="33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2248" name="Oval 4642">
              <a:extLst>
                <a:ext uri="{FF2B5EF4-FFF2-40B4-BE49-F238E27FC236}">
                  <a16:creationId xmlns:a16="http://schemas.microsoft.com/office/drawing/2014/main" id="{F1034E8D-EE75-DDDD-ECA9-B7A28B853BE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30" y="2088"/>
              <a:ext cx="33" cy="33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2249" name="Oval 4643">
              <a:extLst>
                <a:ext uri="{FF2B5EF4-FFF2-40B4-BE49-F238E27FC236}">
                  <a16:creationId xmlns:a16="http://schemas.microsoft.com/office/drawing/2014/main" id="{5A7252A6-E162-87E0-8773-F63DECA2726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30" y="2088"/>
              <a:ext cx="33" cy="33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2250" name="Oval 4644">
              <a:extLst>
                <a:ext uri="{FF2B5EF4-FFF2-40B4-BE49-F238E27FC236}">
                  <a16:creationId xmlns:a16="http://schemas.microsoft.com/office/drawing/2014/main" id="{20396F72-B7DE-4411-07ED-760C58C9D91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30" y="2087"/>
              <a:ext cx="33" cy="32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2251" name="Oval 4645">
              <a:extLst>
                <a:ext uri="{FF2B5EF4-FFF2-40B4-BE49-F238E27FC236}">
                  <a16:creationId xmlns:a16="http://schemas.microsoft.com/office/drawing/2014/main" id="{FD45205A-EE5A-3E79-5EA8-CFDA88DABC6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30" y="2087"/>
              <a:ext cx="33" cy="32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2252" name="Oval 4646">
              <a:extLst>
                <a:ext uri="{FF2B5EF4-FFF2-40B4-BE49-F238E27FC236}">
                  <a16:creationId xmlns:a16="http://schemas.microsoft.com/office/drawing/2014/main" id="{13BF7251-774B-DB31-59A1-42220A67B33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30" y="2087"/>
              <a:ext cx="33" cy="32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2253" name="Oval 4647">
              <a:extLst>
                <a:ext uri="{FF2B5EF4-FFF2-40B4-BE49-F238E27FC236}">
                  <a16:creationId xmlns:a16="http://schemas.microsoft.com/office/drawing/2014/main" id="{1125D008-15D1-0A10-D2A1-3A182C1BDD8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31" y="2087"/>
              <a:ext cx="33" cy="32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2254" name="Oval 4648">
              <a:extLst>
                <a:ext uri="{FF2B5EF4-FFF2-40B4-BE49-F238E27FC236}">
                  <a16:creationId xmlns:a16="http://schemas.microsoft.com/office/drawing/2014/main" id="{22DD8AD6-4C3C-8A3A-9BFE-5369EFEF410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31" y="2087"/>
              <a:ext cx="33" cy="32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2255" name="Oval 4649">
              <a:extLst>
                <a:ext uri="{FF2B5EF4-FFF2-40B4-BE49-F238E27FC236}">
                  <a16:creationId xmlns:a16="http://schemas.microsoft.com/office/drawing/2014/main" id="{171EFE6D-0372-A432-8642-5513B6CD0B8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31" y="2087"/>
              <a:ext cx="33" cy="32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2256" name="Oval 4650">
              <a:extLst>
                <a:ext uri="{FF2B5EF4-FFF2-40B4-BE49-F238E27FC236}">
                  <a16:creationId xmlns:a16="http://schemas.microsoft.com/office/drawing/2014/main" id="{E406061F-884F-ED5E-6CF9-4D310C80B06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31" y="2087"/>
              <a:ext cx="33" cy="32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2257" name="Oval 4651">
              <a:extLst>
                <a:ext uri="{FF2B5EF4-FFF2-40B4-BE49-F238E27FC236}">
                  <a16:creationId xmlns:a16="http://schemas.microsoft.com/office/drawing/2014/main" id="{6D5BBAFF-7A27-9D22-F317-463A6CA577B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33" y="2087"/>
              <a:ext cx="32" cy="32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2258" name="Oval 4652">
              <a:extLst>
                <a:ext uri="{FF2B5EF4-FFF2-40B4-BE49-F238E27FC236}">
                  <a16:creationId xmlns:a16="http://schemas.microsoft.com/office/drawing/2014/main" id="{085D11AF-4553-1721-721A-272289290A3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33" y="2087"/>
              <a:ext cx="32" cy="32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2259" name="Oval 4653">
              <a:extLst>
                <a:ext uri="{FF2B5EF4-FFF2-40B4-BE49-F238E27FC236}">
                  <a16:creationId xmlns:a16="http://schemas.microsoft.com/office/drawing/2014/main" id="{B63859D9-69D5-EC00-86B3-C1A1892FDC9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33" y="2087"/>
              <a:ext cx="32" cy="32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2260" name="Oval 4654">
              <a:extLst>
                <a:ext uri="{FF2B5EF4-FFF2-40B4-BE49-F238E27FC236}">
                  <a16:creationId xmlns:a16="http://schemas.microsoft.com/office/drawing/2014/main" id="{7195B797-35FB-04CF-A5B2-277219ACBBF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33" y="2087"/>
              <a:ext cx="32" cy="32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2261" name="Oval 4655">
              <a:extLst>
                <a:ext uri="{FF2B5EF4-FFF2-40B4-BE49-F238E27FC236}">
                  <a16:creationId xmlns:a16="http://schemas.microsoft.com/office/drawing/2014/main" id="{042072D9-3904-0025-6443-8084DFBE20F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33" y="2087"/>
              <a:ext cx="32" cy="32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2262" name="Oval 4656">
              <a:extLst>
                <a:ext uri="{FF2B5EF4-FFF2-40B4-BE49-F238E27FC236}">
                  <a16:creationId xmlns:a16="http://schemas.microsoft.com/office/drawing/2014/main" id="{C86F0DC0-2A40-4C8C-A30A-C85AA0E04FA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34" y="2087"/>
              <a:ext cx="33" cy="32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2263" name="Oval 4657">
              <a:extLst>
                <a:ext uri="{FF2B5EF4-FFF2-40B4-BE49-F238E27FC236}">
                  <a16:creationId xmlns:a16="http://schemas.microsoft.com/office/drawing/2014/main" id="{DEDF5DB5-2575-AC2D-D02A-99227D39E0A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34" y="2087"/>
              <a:ext cx="33" cy="32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2264" name="Oval 4658">
              <a:extLst>
                <a:ext uri="{FF2B5EF4-FFF2-40B4-BE49-F238E27FC236}">
                  <a16:creationId xmlns:a16="http://schemas.microsoft.com/office/drawing/2014/main" id="{EB4FFD01-318A-8A4D-0E12-F3CC684A554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34" y="2087"/>
              <a:ext cx="33" cy="32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2265" name="Oval 4659">
              <a:extLst>
                <a:ext uri="{FF2B5EF4-FFF2-40B4-BE49-F238E27FC236}">
                  <a16:creationId xmlns:a16="http://schemas.microsoft.com/office/drawing/2014/main" id="{D2789A98-CA70-0DDF-0D58-0686695C687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34" y="2087"/>
              <a:ext cx="33" cy="32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2266" name="Oval 4660">
              <a:extLst>
                <a:ext uri="{FF2B5EF4-FFF2-40B4-BE49-F238E27FC236}">
                  <a16:creationId xmlns:a16="http://schemas.microsoft.com/office/drawing/2014/main" id="{5174F71E-E235-3A65-D2B2-DAB9B99F25A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35" y="2087"/>
              <a:ext cx="33" cy="32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2267" name="Oval 4661">
              <a:extLst>
                <a:ext uri="{FF2B5EF4-FFF2-40B4-BE49-F238E27FC236}">
                  <a16:creationId xmlns:a16="http://schemas.microsoft.com/office/drawing/2014/main" id="{A576111B-93E9-8036-A8E7-5DC80C3B011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35" y="2087"/>
              <a:ext cx="33" cy="32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2268" name="Oval 4662">
              <a:extLst>
                <a:ext uri="{FF2B5EF4-FFF2-40B4-BE49-F238E27FC236}">
                  <a16:creationId xmlns:a16="http://schemas.microsoft.com/office/drawing/2014/main" id="{1F2089C5-4847-D8CD-5DDB-DD38273A7CA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35" y="2087"/>
              <a:ext cx="33" cy="32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2269" name="Oval 4663">
              <a:extLst>
                <a:ext uri="{FF2B5EF4-FFF2-40B4-BE49-F238E27FC236}">
                  <a16:creationId xmlns:a16="http://schemas.microsoft.com/office/drawing/2014/main" id="{F3B52D2B-0547-D6B3-BE53-BB8A9B83247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35" y="2087"/>
              <a:ext cx="33" cy="32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2270" name="Oval 4664">
              <a:extLst>
                <a:ext uri="{FF2B5EF4-FFF2-40B4-BE49-F238E27FC236}">
                  <a16:creationId xmlns:a16="http://schemas.microsoft.com/office/drawing/2014/main" id="{A69B0812-DE65-8097-10EF-74BBE547E50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37" y="2087"/>
              <a:ext cx="32" cy="32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2271" name="Oval 4665">
              <a:extLst>
                <a:ext uri="{FF2B5EF4-FFF2-40B4-BE49-F238E27FC236}">
                  <a16:creationId xmlns:a16="http://schemas.microsoft.com/office/drawing/2014/main" id="{4B3168F3-1488-F5E4-78BA-3293E4F3F43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37" y="2087"/>
              <a:ext cx="32" cy="32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2272" name="Oval 4666">
              <a:extLst>
                <a:ext uri="{FF2B5EF4-FFF2-40B4-BE49-F238E27FC236}">
                  <a16:creationId xmlns:a16="http://schemas.microsoft.com/office/drawing/2014/main" id="{F1CFE293-5E31-6943-0BEC-EBEA2F63F17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37" y="2087"/>
              <a:ext cx="32" cy="32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2273" name="Oval 4667">
              <a:extLst>
                <a:ext uri="{FF2B5EF4-FFF2-40B4-BE49-F238E27FC236}">
                  <a16:creationId xmlns:a16="http://schemas.microsoft.com/office/drawing/2014/main" id="{AC08CB22-6AD4-00C0-8842-A1CD088E45E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37" y="2087"/>
              <a:ext cx="32" cy="32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2274" name="Oval 4668">
              <a:extLst>
                <a:ext uri="{FF2B5EF4-FFF2-40B4-BE49-F238E27FC236}">
                  <a16:creationId xmlns:a16="http://schemas.microsoft.com/office/drawing/2014/main" id="{5F09DAF8-A7A0-2336-8EF9-8939761830F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37" y="2087"/>
              <a:ext cx="32" cy="32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2275" name="Oval 4669">
              <a:extLst>
                <a:ext uri="{FF2B5EF4-FFF2-40B4-BE49-F238E27FC236}">
                  <a16:creationId xmlns:a16="http://schemas.microsoft.com/office/drawing/2014/main" id="{38DC6019-F8B0-F684-EDAD-9395BF9D149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38" y="2087"/>
              <a:ext cx="33" cy="32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2276" name="Oval 4670">
              <a:extLst>
                <a:ext uri="{FF2B5EF4-FFF2-40B4-BE49-F238E27FC236}">
                  <a16:creationId xmlns:a16="http://schemas.microsoft.com/office/drawing/2014/main" id="{BF61BFCE-98C4-522A-CF7F-CA3F84FA6CF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38" y="2087"/>
              <a:ext cx="33" cy="32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2277" name="Oval 4671">
              <a:extLst>
                <a:ext uri="{FF2B5EF4-FFF2-40B4-BE49-F238E27FC236}">
                  <a16:creationId xmlns:a16="http://schemas.microsoft.com/office/drawing/2014/main" id="{8C9F7AEC-5267-6B13-F4F8-04F1754ED34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38" y="2087"/>
              <a:ext cx="33" cy="32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2278" name="Oval 4672">
              <a:extLst>
                <a:ext uri="{FF2B5EF4-FFF2-40B4-BE49-F238E27FC236}">
                  <a16:creationId xmlns:a16="http://schemas.microsoft.com/office/drawing/2014/main" id="{4540AFDD-5249-781C-0AD2-B9818CA6029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38" y="2087"/>
              <a:ext cx="33" cy="32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2279" name="Oval 4673">
              <a:extLst>
                <a:ext uri="{FF2B5EF4-FFF2-40B4-BE49-F238E27FC236}">
                  <a16:creationId xmlns:a16="http://schemas.microsoft.com/office/drawing/2014/main" id="{5D1BB860-5D6C-D57D-12E1-2ABB79BF4CA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39" y="2087"/>
              <a:ext cx="33" cy="32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2280" name="Oval 4674">
              <a:extLst>
                <a:ext uri="{FF2B5EF4-FFF2-40B4-BE49-F238E27FC236}">
                  <a16:creationId xmlns:a16="http://schemas.microsoft.com/office/drawing/2014/main" id="{9BCC1362-519F-5B40-1237-F1A7B7068DD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39" y="2087"/>
              <a:ext cx="33" cy="32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2281" name="Oval 4675">
              <a:extLst>
                <a:ext uri="{FF2B5EF4-FFF2-40B4-BE49-F238E27FC236}">
                  <a16:creationId xmlns:a16="http://schemas.microsoft.com/office/drawing/2014/main" id="{134FE12F-F229-47CB-B5D5-CADBB9651D4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39" y="2087"/>
              <a:ext cx="33" cy="32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2282" name="Oval 4676">
              <a:extLst>
                <a:ext uri="{FF2B5EF4-FFF2-40B4-BE49-F238E27FC236}">
                  <a16:creationId xmlns:a16="http://schemas.microsoft.com/office/drawing/2014/main" id="{336B248B-7E1F-0BDE-B79A-EEC149DC526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39" y="2087"/>
              <a:ext cx="33" cy="32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2283" name="Oval 4677">
              <a:extLst>
                <a:ext uri="{FF2B5EF4-FFF2-40B4-BE49-F238E27FC236}">
                  <a16:creationId xmlns:a16="http://schemas.microsoft.com/office/drawing/2014/main" id="{B398E58E-5260-9E77-FF6F-DEE6FCA0040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39" y="2087"/>
              <a:ext cx="33" cy="32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2284" name="Oval 4678">
              <a:extLst>
                <a:ext uri="{FF2B5EF4-FFF2-40B4-BE49-F238E27FC236}">
                  <a16:creationId xmlns:a16="http://schemas.microsoft.com/office/drawing/2014/main" id="{88CC7498-00F3-D9F0-4F5C-6D67266B967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41" y="2086"/>
              <a:ext cx="32" cy="32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2285" name="Oval 4679">
              <a:extLst>
                <a:ext uri="{FF2B5EF4-FFF2-40B4-BE49-F238E27FC236}">
                  <a16:creationId xmlns:a16="http://schemas.microsoft.com/office/drawing/2014/main" id="{2B19E996-C2B8-CF0C-8089-76A8512C2EF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41" y="2086"/>
              <a:ext cx="32" cy="32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2286" name="Oval 4680">
              <a:extLst>
                <a:ext uri="{FF2B5EF4-FFF2-40B4-BE49-F238E27FC236}">
                  <a16:creationId xmlns:a16="http://schemas.microsoft.com/office/drawing/2014/main" id="{C8BCB0C7-31DC-BC74-9DE4-AFE5925396A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41" y="2086"/>
              <a:ext cx="32" cy="32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2287" name="Oval 4681">
              <a:extLst>
                <a:ext uri="{FF2B5EF4-FFF2-40B4-BE49-F238E27FC236}">
                  <a16:creationId xmlns:a16="http://schemas.microsoft.com/office/drawing/2014/main" id="{2347D284-A16F-726E-9BCB-CDBC2256A0F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41" y="2086"/>
              <a:ext cx="32" cy="32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2288" name="Oval 4682">
              <a:extLst>
                <a:ext uri="{FF2B5EF4-FFF2-40B4-BE49-F238E27FC236}">
                  <a16:creationId xmlns:a16="http://schemas.microsoft.com/office/drawing/2014/main" id="{63B9882D-9272-EB45-95CA-E2F11001107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42" y="2086"/>
              <a:ext cx="32" cy="32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2289" name="Oval 4683">
              <a:extLst>
                <a:ext uri="{FF2B5EF4-FFF2-40B4-BE49-F238E27FC236}">
                  <a16:creationId xmlns:a16="http://schemas.microsoft.com/office/drawing/2014/main" id="{7868FC18-80DF-79E5-CC64-E33470E2D2D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42" y="2086"/>
              <a:ext cx="32" cy="32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2290" name="Oval 4684">
              <a:extLst>
                <a:ext uri="{FF2B5EF4-FFF2-40B4-BE49-F238E27FC236}">
                  <a16:creationId xmlns:a16="http://schemas.microsoft.com/office/drawing/2014/main" id="{0531E654-AA30-8431-8713-C3F13DD3400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42" y="2086"/>
              <a:ext cx="32" cy="32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2291" name="Oval 4685">
              <a:extLst>
                <a:ext uri="{FF2B5EF4-FFF2-40B4-BE49-F238E27FC236}">
                  <a16:creationId xmlns:a16="http://schemas.microsoft.com/office/drawing/2014/main" id="{D0EBE73E-54B9-1E44-4C1A-8F44DCE804F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42" y="2086"/>
              <a:ext cx="32" cy="32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2292" name="Oval 4686">
              <a:extLst>
                <a:ext uri="{FF2B5EF4-FFF2-40B4-BE49-F238E27FC236}">
                  <a16:creationId xmlns:a16="http://schemas.microsoft.com/office/drawing/2014/main" id="{A05D750A-D4B5-28BE-A2EF-295B6854034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42" y="2086"/>
              <a:ext cx="32" cy="32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2293" name="Oval 4687">
              <a:extLst>
                <a:ext uri="{FF2B5EF4-FFF2-40B4-BE49-F238E27FC236}">
                  <a16:creationId xmlns:a16="http://schemas.microsoft.com/office/drawing/2014/main" id="{20B4A3C2-254E-CF8B-2067-9D6EAA9B8F3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43" y="2086"/>
              <a:ext cx="33" cy="32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2294" name="Oval 4688">
              <a:extLst>
                <a:ext uri="{FF2B5EF4-FFF2-40B4-BE49-F238E27FC236}">
                  <a16:creationId xmlns:a16="http://schemas.microsoft.com/office/drawing/2014/main" id="{16B47C3E-1F3A-FECA-0970-1A84181CFD3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43" y="2086"/>
              <a:ext cx="33" cy="32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2295" name="Oval 4689">
              <a:extLst>
                <a:ext uri="{FF2B5EF4-FFF2-40B4-BE49-F238E27FC236}">
                  <a16:creationId xmlns:a16="http://schemas.microsoft.com/office/drawing/2014/main" id="{CF8F12CF-1A55-F53C-00ED-C830FE7EAD6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43" y="2086"/>
              <a:ext cx="33" cy="32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2296" name="Oval 4690">
              <a:extLst>
                <a:ext uri="{FF2B5EF4-FFF2-40B4-BE49-F238E27FC236}">
                  <a16:creationId xmlns:a16="http://schemas.microsoft.com/office/drawing/2014/main" id="{B4ACC6F3-C71A-2F74-70E7-7CFF84004BB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43" y="2086"/>
              <a:ext cx="33" cy="32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2297" name="Oval 4691">
              <a:extLst>
                <a:ext uri="{FF2B5EF4-FFF2-40B4-BE49-F238E27FC236}">
                  <a16:creationId xmlns:a16="http://schemas.microsoft.com/office/drawing/2014/main" id="{5DA36970-C56D-20AB-0149-6FC533163FD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44" y="2086"/>
              <a:ext cx="33" cy="32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2298" name="Oval 4692">
              <a:extLst>
                <a:ext uri="{FF2B5EF4-FFF2-40B4-BE49-F238E27FC236}">
                  <a16:creationId xmlns:a16="http://schemas.microsoft.com/office/drawing/2014/main" id="{EE188D2F-AEC9-41B8-91A0-E30ADDAD775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44" y="2086"/>
              <a:ext cx="33" cy="32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2299" name="Oval 4693">
              <a:extLst>
                <a:ext uri="{FF2B5EF4-FFF2-40B4-BE49-F238E27FC236}">
                  <a16:creationId xmlns:a16="http://schemas.microsoft.com/office/drawing/2014/main" id="{FC8F9853-3F6F-23E5-AED3-1AF6C1BF969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44" y="2086"/>
              <a:ext cx="33" cy="32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2300" name="Oval 4694">
              <a:extLst>
                <a:ext uri="{FF2B5EF4-FFF2-40B4-BE49-F238E27FC236}">
                  <a16:creationId xmlns:a16="http://schemas.microsoft.com/office/drawing/2014/main" id="{F00A20E5-54C0-2610-0703-23A46FE2098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44" y="2086"/>
              <a:ext cx="33" cy="32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2301" name="Oval 4695">
              <a:extLst>
                <a:ext uri="{FF2B5EF4-FFF2-40B4-BE49-F238E27FC236}">
                  <a16:creationId xmlns:a16="http://schemas.microsoft.com/office/drawing/2014/main" id="{D56974BC-AA15-0392-532A-D650D99EDB9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46" y="2086"/>
              <a:ext cx="32" cy="32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2302" name="Oval 4696">
              <a:extLst>
                <a:ext uri="{FF2B5EF4-FFF2-40B4-BE49-F238E27FC236}">
                  <a16:creationId xmlns:a16="http://schemas.microsoft.com/office/drawing/2014/main" id="{06CA2384-2BEE-4B19-8B69-1C91E5BBAFE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46" y="2086"/>
              <a:ext cx="32" cy="32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2303" name="Oval 4697">
              <a:extLst>
                <a:ext uri="{FF2B5EF4-FFF2-40B4-BE49-F238E27FC236}">
                  <a16:creationId xmlns:a16="http://schemas.microsoft.com/office/drawing/2014/main" id="{E5F20817-EDBD-D4C8-0973-8847850CF0E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46" y="2086"/>
              <a:ext cx="32" cy="32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2304" name="Oval 4698">
              <a:extLst>
                <a:ext uri="{FF2B5EF4-FFF2-40B4-BE49-F238E27FC236}">
                  <a16:creationId xmlns:a16="http://schemas.microsoft.com/office/drawing/2014/main" id="{3484902F-5293-32F4-E54A-D39D1E4FEAC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46" y="2086"/>
              <a:ext cx="32" cy="32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2305" name="Oval 4699">
              <a:extLst>
                <a:ext uri="{FF2B5EF4-FFF2-40B4-BE49-F238E27FC236}">
                  <a16:creationId xmlns:a16="http://schemas.microsoft.com/office/drawing/2014/main" id="{135BA273-F9AD-4B47-6EB3-EEF614E7E8C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46" y="2086"/>
              <a:ext cx="32" cy="32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2306" name="Oval 4700">
              <a:extLst>
                <a:ext uri="{FF2B5EF4-FFF2-40B4-BE49-F238E27FC236}">
                  <a16:creationId xmlns:a16="http://schemas.microsoft.com/office/drawing/2014/main" id="{8AC35102-C7A2-FFED-1D1B-153599C7477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47" y="2086"/>
              <a:ext cx="33" cy="32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2307" name="Oval 4701">
              <a:extLst>
                <a:ext uri="{FF2B5EF4-FFF2-40B4-BE49-F238E27FC236}">
                  <a16:creationId xmlns:a16="http://schemas.microsoft.com/office/drawing/2014/main" id="{5E18B3C9-6CEB-04E0-8ECF-CAC8237E5B9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47" y="2086"/>
              <a:ext cx="33" cy="32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2308" name="Oval 4702">
              <a:extLst>
                <a:ext uri="{FF2B5EF4-FFF2-40B4-BE49-F238E27FC236}">
                  <a16:creationId xmlns:a16="http://schemas.microsoft.com/office/drawing/2014/main" id="{D1A48A09-BAF9-36AC-B793-3046CFC2E8E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47" y="2086"/>
              <a:ext cx="33" cy="32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2309" name="Oval 4703">
              <a:extLst>
                <a:ext uri="{FF2B5EF4-FFF2-40B4-BE49-F238E27FC236}">
                  <a16:creationId xmlns:a16="http://schemas.microsoft.com/office/drawing/2014/main" id="{F2F22C01-8571-C1D0-C94B-89A2DC97542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47" y="2086"/>
              <a:ext cx="33" cy="32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2310" name="Oval 4704">
              <a:extLst>
                <a:ext uri="{FF2B5EF4-FFF2-40B4-BE49-F238E27FC236}">
                  <a16:creationId xmlns:a16="http://schemas.microsoft.com/office/drawing/2014/main" id="{43B4E546-9DB4-860C-9F34-D1E9331C9A4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48" y="2086"/>
              <a:ext cx="33" cy="32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2311" name="Oval 4705">
              <a:extLst>
                <a:ext uri="{FF2B5EF4-FFF2-40B4-BE49-F238E27FC236}">
                  <a16:creationId xmlns:a16="http://schemas.microsoft.com/office/drawing/2014/main" id="{2527501B-15FD-47DE-996C-1790648A3B6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48" y="2086"/>
              <a:ext cx="33" cy="32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2312" name="Oval 4706">
              <a:extLst>
                <a:ext uri="{FF2B5EF4-FFF2-40B4-BE49-F238E27FC236}">
                  <a16:creationId xmlns:a16="http://schemas.microsoft.com/office/drawing/2014/main" id="{23658808-74FB-FD30-46A2-F43D8D5842B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48" y="2086"/>
              <a:ext cx="33" cy="32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2313" name="Oval 4707">
              <a:extLst>
                <a:ext uri="{FF2B5EF4-FFF2-40B4-BE49-F238E27FC236}">
                  <a16:creationId xmlns:a16="http://schemas.microsoft.com/office/drawing/2014/main" id="{8133BF81-F620-5AC3-247E-03607176695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48" y="2086"/>
              <a:ext cx="33" cy="32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2314" name="Oval 4708">
              <a:extLst>
                <a:ext uri="{FF2B5EF4-FFF2-40B4-BE49-F238E27FC236}">
                  <a16:creationId xmlns:a16="http://schemas.microsoft.com/office/drawing/2014/main" id="{7049147D-65E3-DB8E-848B-651EA704205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48" y="2086"/>
              <a:ext cx="33" cy="32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2315" name="Oval 4709">
              <a:extLst>
                <a:ext uri="{FF2B5EF4-FFF2-40B4-BE49-F238E27FC236}">
                  <a16:creationId xmlns:a16="http://schemas.microsoft.com/office/drawing/2014/main" id="{D56B1FD5-BAC9-9729-B6DD-212A0EE93C6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50" y="2086"/>
              <a:ext cx="32" cy="32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2316" name="Oval 4710">
              <a:extLst>
                <a:ext uri="{FF2B5EF4-FFF2-40B4-BE49-F238E27FC236}">
                  <a16:creationId xmlns:a16="http://schemas.microsoft.com/office/drawing/2014/main" id="{C69A3FA2-D6AF-AE82-647F-E1E5FDF015D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50" y="2086"/>
              <a:ext cx="32" cy="32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2317" name="Oval 4711">
              <a:extLst>
                <a:ext uri="{FF2B5EF4-FFF2-40B4-BE49-F238E27FC236}">
                  <a16:creationId xmlns:a16="http://schemas.microsoft.com/office/drawing/2014/main" id="{1F3D2803-F19B-8C40-7235-CEE2BEA9255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50" y="2084"/>
              <a:ext cx="32" cy="33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2318" name="Oval 4712">
              <a:extLst>
                <a:ext uri="{FF2B5EF4-FFF2-40B4-BE49-F238E27FC236}">
                  <a16:creationId xmlns:a16="http://schemas.microsoft.com/office/drawing/2014/main" id="{62C8BE9A-BBAC-7D7F-B37E-33455800AB6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50" y="2084"/>
              <a:ext cx="32" cy="33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2319" name="Oval 4713">
              <a:extLst>
                <a:ext uri="{FF2B5EF4-FFF2-40B4-BE49-F238E27FC236}">
                  <a16:creationId xmlns:a16="http://schemas.microsoft.com/office/drawing/2014/main" id="{659AD02E-1237-10AF-A9EA-FD0BF6A46B8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51" y="2084"/>
              <a:ext cx="33" cy="33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2320" name="Oval 4714">
              <a:extLst>
                <a:ext uri="{FF2B5EF4-FFF2-40B4-BE49-F238E27FC236}">
                  <a16:creationId xmlns:a16="http://schemas.microsoft.com/office/drawing/2014/main" id="{F36747FB-66B2-89C8-D04B-A8336085261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51" y="2084"/>
              <a:ext cx="33" cy="33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2321" name="Oval 4715">
              <a:extLst>
                <a:ext uri="{FF2B5EF4-FFF2-40B4-BE49-F238E27FC236}">
                  <a16:creationId xmlns:a16="http://schemas.microsoft.com/office/drawing/2014/main" id="{CA3EF4B3-03C3-6073-AB59-29E44ED0FE8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51" y="2084"/>
              <a:ext cx="33" cy="33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2322" name="Oval 4716">
              <a:extLst>
                <a:ext uri="{FF2B5EF4-FFF2-40B4-BE49-F238E27FC236}">
                  <a16:creationId xmlns:a16="http://schemas.microsoft.com/office/drawing/2014/main" id="{98DC6E78-F3E8-871E-4BDE-764FFB79EC2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51" y="2084"/>
              <a:ext cx="33" cy="33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2323" name="Oval 4717">
              <a:extLst>
                <a:ext uri="{FF2B5EF4-FFF2-40B4-BE49-F238E27FC236}">
                  <a16:creationId xmlns:a16="http://schemas.microsoft.com/office/drawing/2014/main" id="{D9A1523C-EF35-0166-440C-9D6463F6D48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52" y="2084"/>
              <a:ext cx="33" cy="33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2324" name="Oval 4718">
              <a:extLst>
                <a:ext uri="{FF2B5EF4-FFF2-40B4-BE49-F238E27FC236}">
                  <a16:creationId xmlns:a16="http://schemas.microsoft.com/office/drawing/2014/main" id="{3872C63D-A032-FB10-D8A2-0DE56963351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52" y="2084"/>
              <a:ext cx="33" cy="33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2325" name="Oval 4719">
              <a:extLst>
                <a:ext uri="{FF2B5EF4-FFF2-40B4-BE49-F238E27FC236}">
                  <a16:creationId xmlns:a16="http://schemas.microsoft.com/office/drawing/2014/main" id="{0D3632CF-A2D5-8D95-BE69-E5F77FB45DA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52" y="2084"/>
              <a:ext cx="33" cy="33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2326" name="Oval 4720">
              <a:extLst>
                <a:ext uri="{FF2B5EF4-FFF2-40B4-BE49-F238E27FC236}">
                  <a16:creationId xmlns:a16="http://schemas.microsoft.com/office/drawing/2014/main" id="{74358DAB-69BB-8075-D640-DDBF797EB77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52" y="2084"/>
              <a:ext cx="33" cy="33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2327" name="Oval 4721">
              <a:extLst>
                <a:ext uri="{FF2B5EF4-FFF2-40B4-BE49-F238E27FC236}">
                  <a16:creationId xmlns:a16="http://schemas.microsoft.com/office/drawing/2014/main" id="{E6BD5E60-790E-8F56-32FA-D5FBE43FD36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52" y="2084"/>
              <a:ext cx="33" cy="33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2328" name="Oval 4722">
              <a:extLst>
                <a:ext uri="{FF2B5EF4-FFF2-40B4-BE49-F238E27FC236}">
                  <a16:creationId xmlns:a16="http://schemas.microsoft.com/office/drawing/2014/main" id="{CC7BF55E-A535-0A47-6C1B-4D3AAD08E67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54" y="2084"/>
              <a:ext cx="32" cy="33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2329" name="Oval 4723">
              <a:extLst>
                <a:ext uri="{FF2B5EF4-FFF2-40B4-BE49-F238E27FC236}">
                  <a16:creationId xmlns:a16="http://schemas.microsoft.com/office/drawing/2014/main" id="{68B5CC90-A90F-47F2-2172-53983821044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54" y="2084"/>
              <a:ext cx="32" cy="33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2330" name="Oval 4724">
              <a:extLst>
                <a:ext uri="{FF2B5EF4-FFF2-40B4-BE49-F238E27FC236}">
                  <a16:creationId xmlns:a16="http://schemas.microsoft.com/office/drawing/2014/main" id="{B5AC5566-4D2D-1EC1-B1C3-00248758205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54" y="2084"/>
              <a:ext cx="32" cy="33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2331" name="Oval 4725">
              <a:extLst>
                <a:ext uri="{FF2B5EF4-FFF2-40B4-BE49-F238E27FC236}">
                  <a16:creationId xmlns:a16="http://schemas.microsoft.com/office/drawing/2014/main" id="{523D42A4-C029-B497-3022-AF00DBDA726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54" y="2084"/>
              <a:ext cx="32" cy="33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2332" name="Oval 4726">
              <a:extLst>
                <a:ext uri="{FF2B5EF4-FFF2-40B4-BE49-F238E27FC236}">
                  <a16:creationId xmlns:a16="http://schemas.microsoft.com/office/drawing/2014/main" id="{B6E66F1D-D41D-3687-75A6-D1694232E6E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55" y="2084"/>
              <a:ext cx="32" cy="33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2333" name="Oval 4727">
              <a:extLst>
                <a:ext uri="{FF2B5EF4-FFF2-40B4-BE49-F238E27FC236}">
                  <a16:creationId xmlns:a16="http://schemas.microsoft.com/office/drawing/2014/main" id="{3D0890A1-939A-128F-9333-1E4FDC92161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55" y="2084"/>
              <a:ext cx="32" cy="33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2334" name="Oval 4728">
              <a:extLst>
                <a:ext uri="{FF2B5EF4-FFF2-40B4-BE49-F238E27FC236}">
                  <a16:creationId xmlns:a16="http://schemas.microsoft.com/office/drawing/2014/main" id="{D908F5FC-F359-48AA-EB6B-1358BB16C9B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55" y="2084"/>
              <a:ext cx="32" cy="33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2335" name="Oval 4729">
              <a:extLst>
                <a:ext uri="{FF2B5EF4-FFF2-40B4-BE49-F238E27FC236}">
                  <a16:creationId xmlns:a16="http://schemas.microsoft.com/office/drawing/2014/main" id="{CD46565F-0352-1EBC-819A-08C0F4C3789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55" y="2084"/>
              <a:ext cx="32" cy="33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2336" name="Oval 4730">
              <a:extLst>
                <a:ext uri="{FF2B5EF4-FFF2-40B4-BE49-F238E27FC236}">
                  <a16:creationId xmlns:a16="http://schemas.microsoft.com/office/drawing/2014/main" id="{610C071A-D557-95A6-6D87-87EC68D85EE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55" y="2084"/>
              <a:ext cx="32" cy="33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2337" name="Oval 4731">
              <a:extLst>
                <a:ext uri="{FF2B5EF4-FFF2-40B4-BE49-F238E27FC236}">
                  <a16:creationId xmlns:a16="http://schemas.microsoft.com/office/drawing/2014/main" id="{7B9DB267-BF1C-7F86-9957-F26546FB2EC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56" y="2084"/>
              <a:ext cx="33" cy="33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2338" name="Oval 4732">
              <a:extLst>
                <a:ext uri="{FF2B5EF4-FFF2-40B4-BE49-F238E27FC236}">
                  <a16:creationId xmlns:a16="http://schemas.microsoft.com/office/drawing/2014/main" id="{AC49D3FB-37F8-CF69-7BBF-5D1889AB263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56" y="2084"/>
              <a:ext cx="33" cy="33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2339" name="Oval 4733">
              <a:extLst>
                <a:ext uri="{FF2B5EF4-FFF2-40B4-BE49-F238E27FC236}">
                  <a16:creationId xmlns:a16="http://schemas.microsoft.com/office/drawing/2014/main" id="{C9D248EB-E193-09B2-CDE3-67F54148150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56" y="2084"/>
              <a:ext cx="33" cy="33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2340" name="Oval 4734">
              <a:extLst>
                <a:ext uri="{FF2B5EF4-FFF2-40B4-BE49-F238E27FC236}">
                  <a16:creationId xmlns:a16="http://schemas.microsoft.com/office/drawing/2014/main" id="{7429A971-0FB6-EBF3-56F7-8A706AEDF5E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56" y="2084"/>
              <a:ext cx="33" cy="33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2341" name="Oval 4735">
              <a:extLst>
                <a:ext uri="{FF2B5EF4-FFF2-40B4-BE49-F238E27FC236}">
                  <a16:creationId xmlns:a16="http://schemas.microsoft.com/office/drawing/2014/main" id="{35386C5C-4980-7486-511C-8EAB7435A38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57" y="2084"/>
              <a:ext cx="33" cy="33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2342" name="Oval 4736">
              <a:extLst>
                <a:ext uri="{FF2B5EF4-FFF2-40B4-BE49-F238E27FC236}">
                  <a16:creationId xmlns:a16="http://schemas.microsoft.com/office/drawing/2014/main" id="{8AFDE9CF-CC07-71D7-9BC1-EAFF08C1F93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57" y="2084"/>
              <a:ext cx="33" cy="33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2343" name="Oval 4737">
              <a:extLst>
                <a:ext uri="{FF2B5EF4-FFF2-40B4-BE49-F238E27FC236}">
                  <a16:creationId xmlns:a16="http://schemas.microsoft.com/office/drawing/2014/main" id="{1A2C05AE-2DB7-D2E0-F7B1-CD9ED958868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57" y="2084"/>
              <a:ext cx="33" cy="33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2344" name="Oval 4738">
              <a:extLst>
                <a:ext uri="{FF2B5EF4-FFF2-40B4-BE49-F238E27FC236}">
                  <a16:creationId xmlns:a16="http://schemas.microsoft.com/office/drawing/2014/main" id="{5D6AD35B-C46A-847D-9F03-5728657B151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57" y="2084"/>
              <a:ext cx="33" cy="33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2345" name="Oval 4739">
              <a:extLst>
                <a:ext uri="{FF2B5EF4-FFF2-40B4-BE49-F238E27FC236}">
                  <a16:creationId xmlns:a16="http://schemas.microsoft.com/office/drawing/2014/main" id="{D0AF0A5E-C765-ED96-1396-3BF59D6F0CF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59" y="2084"/>
              <a:ext cx="32" cy="33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2346" name="Oval 4740">
              <a:extLst>
                <a:ext uri="{FF2B5EF4-FFF2-40B4-BE49-F238E27FC236}">
                  <a16:creationId xmlns:a16="http://schemas.microsoft.com/office/drawing/2014/main" id="{60FF919B-7BAC-AE32-8DEA-8AB2A6D40DE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59" y="2084"/>
              <a:ext cx="32" cy="33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2347" name="Oval 4741">
              <a:extLst>
                <a:ext uri="{FF2B5EF4-FFF2-40B4-BE49-F238E27FC236}">
                  <a16:creationId xmlns:a16="http://schemas.microsoft.com/office/drawing/2014/main" id="{9680E24F-F279-A99A-6C4B-A2260BFC1A4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59" y="2084"/>
              <a:ext cx="32" cy="33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2348" name="Oval 4742">
              <a:extLst>
                <a:ext uri="{FF2B5EF4-FFF2-40B4-BE49-F238E27FC236}">
                  <a16:creationId xmlns:a16="http://schemas.microsoft.com/office/drawing/2014/main" id="{0A088100-6C14-C6D9-C4A5-02B125510EA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59" y="2084"/>
              <a:ext cx="32" cy="33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2349" name="Oval 4743">
              <a:extLst>
                <a:ext uri="{FF2B5EF4-FFF2-40B4-BE49-F238E27FC236}">
                  <a16:creationId xmlns:a16="http://schemas.microsoft.com/office/drawing/2014/main" id="{5EF4258A-7149-54D0-82AA-AD6EC35457D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59" y="2084"/>
              <a:ext cx="32" cy="33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2350" name="Oval 4744">
              <a:extLst>
                <a:ext uri="{FF2B5EF4-FFF2-40B4-BE49-F238E27FC236}">
                  <a16:creationId xmlns:a16="http://schemas.microsoft.com/office/drawing/2014/main" id="{CB25FE6E-AF4F-4D65-E616-C65B7C49BB4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60" y="2084"/>
              <a:ext cx="33" cy="33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2351" name="Oval 4745">
              <a:extLst>
                <a:ext uri="{FF2B5EF4-FFF2-40B4-BE49-F238E27FC236}">
                  <a16:creationId xmlns:a16="http://schemas.microsoft.com/office/drawing/2014/main" id="{E356D4B9-26FE-D191-34DD-C3151FFFB02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60" y="2084"/>
              <a:ext cx="33" cy="33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2352" name="Oval 4746">
              <a:extLst>
                <a:ext uri="{FF2B5EF4-FFF2-40B4-BE49-F238E27FC236}">
                  <a16:creationId xmlns:a16="http://schemas.microsoft.com/office/drawing/2014/main" id="{36B409AB-9EA3-889B-2B15-6942A35AE2B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60" y="2083"/>
              <a:ext cx="33" cy="33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2353" name="Oval 4747">
              <a:extLst>
                <a:ext uri="{FF2B5EF4-FFF2-40B4-BE49-F238E27FC236}">
                  <a16:creationId xmlns:a16="http://schemas.microsoft.com/office/drawing/2014/main" id="{332AA94C-EA6C-86FE-66DC-8BA72F8AEC1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60" y="2083"/>
              <a:ext cx="33" cy="33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2354" name="Oval 4748">
              <a:extLst>
                <a:ext uri="{FF2B5EF4-FFF2-40B4-BE49-F238E27FC236}">
                  <a16:creationId xmlns:a16="http://schemas.microsoft.com/office/drawing/2014/main" id="{6C764D29-6807-3A56-4DE6-D738501CD3C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61" y="2083"/>
              <a:ext cx="33" cy="33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2355" name="Oval 4749">
              <a:extLst>
                <a:ext uri="{FF2B5EF4-FFF2-40B4-BE49-F238E27FC236}">
                  <a16:creationId xmlns:a16="http://schemas.microsoft.com/office/drawing/2014/main" id="{06D3FC90-ECE6-1A7E-6A7B-D84F5AC2B59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61" y="2083"/>
              <a:ext cx="33" cy="33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2356" name="Oval 4750">
              <a:extLst>
                <a:ext uri="{FF2B5EF4-FFF2-40B4-BE49-F238E27FC236}">
                  <a16:creationId xmlns:a16="http://schemas.microsoft.com/office/drawing/2014/main" id="{1BC17A5A-84ED-8DE4-3D70-83D1C749609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61" y="2083"/>
              <a:ext cx="33" cy="33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2357" name="Oval 4751">
              <a:extLst>
                <a:ext uri="{FF2B5EF4-FFF2-40B4-BE49-F238E27FC236}">
                  <a16:creationId xmlns:a16="http://schemas.microsoft.com/office/drawing/2014/main" id="{FC2EC091-1196-7DB4-4CA8-004C713739C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61" y="2083"/>
              <a:ext cx="33" cy="33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2358" name="Oval 4752">
              <a:extLst>
                <a:ext uri="{FF2B5EF4-FFF2-40B4-BE49-F238E27FC236}">
                  <a16:creationId xmlns:a16="http://schemas.microsoft.com/office/drawing/2014/main" id="{A03311A6-9AE3-093D-F8D5-6397C2D3168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63" y="2083"/>
              <a:ext cx="32" cy="33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2359" name="Oval 4753">
              <a:extLst>
                <a:ext uri="{FF2B5EF4-FFF2-40B4-BE49-F238E27FC236}">
                  <a16:creationId xmlns:a16="http://schemas.microsoft.com/office/drawing/2014/main" id="{89A92351-5EEF-B9D4-9DA4-64A72094B19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63" y="2083"/>
              <a:ext cx="32" cy="33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2360" name="Oval 4754">
              <a:extLst>
                <a:ext uri="{FF2B5EF4-FFF2-40B4-BE49-F238E27FC236}">
                  <a16:creationId xmlns:a16="http://schemas.microsoft.com/office/drawing/2014/main" id="{734E03CE-5FB0-9A31-2BC0-DEEBF4F00C4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63" y="2083"/>
              <a:ext cx="32" cy="33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2361" name="Oval 4755">
              <a:extLst>
                <a:ext uri="{FF2B5EF4-FFF2-40B4-BE49-F238E27FC236}">
                  <a16:creationId xmlns:a16="http://schemas.microsoft.com/office/drawing/2014/main" id="{FD979D4A-6F76-A58F-F096-457F968D3FB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63" y="2083"/>
              <a:ext cx="32" cy="33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2362" name="Oval 4756">
              <a:extLst>
                <a:ext uri="{FF2B5EF4-FFF2-40B4-BE49-F238E27FC236}">
                  <a16:creationId xmlns:a16="http://schemas.microsoft.com/office/drawing/2014/main" id="{37F34A6E-160F-9D92-41BE-D355355B31E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63" y="2083"/>
              <a:ext cx="32" cy="33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2363" name="Oval 4757">
              <a:extLst>
                <a:ext uri="{FF2B5EF4-FFF2-40B4-BE49-F238E27FC236}">
                  <a16:creationId xmlns:a16="http://schemas.microsoft.com/office/drawing/2014/main" id="{F5F720E3-E875-0308-33A6-A4DDDD76354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64" y="2083"/>
              <a:ext cx="33" cy="33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2364" name="Oval 4758">
              <a:extLst>
                <a:ext uri="{FF2B5EF4-FFF2-40B4-BE49-F238E27FC236}">
                  <a16:creationId xmlns:a16="http://schemas.microsoft.com/office/drawing/2014/main" id="{D8348249-CCE5-3663-A59E-370B5A1D715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64" y="2083"/>
              <a:ext cx="33" cy="33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2365" name="Oval 4759">
              <a:extLst>
                <a:ext uri="{FF2B5EF4-FFF2-40B4-BE49-F238E27FC236}">
                  <a16:creationId xmlns:a16="http://schemas.microsoft.com/office/drawing/2014/main" id="{AB42A878-FF0C-C815-DCF6-7E31241C260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64" y="2083"/>
              <a:ext cx="33" cy="33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2366" name="Oval 4760">
              <a:extLst>
                <a:ext uri="{FF2B5EF4-FFF2-40B4-BE49-F238E27FC236}">
                  <a16:creationId xmlns:a16="http://schemas.microsoft.com/office/drawing/2014/main" id="{3C1B99EF-47D5-1ABA-C58E-961FD28710C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64" y="2083"/>
              <a:ext cx="33" cy="33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2367" name="Oval 4761">
              <a:extLst>
                <a:ext uri="{FF2B5EF4-FFF2-40B4-BE49-F238E27FC236}">
                  <a16:creationId xmlns:a16="http://schemas.microsoft.com/office/drawing/2014/main" id="{E91DB2CC-B095-0B98-4E1E-3477C4095D2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65" y="2083"/>
              <a:ext cx="33" cy="33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2368" name="Oval 4762">
              <a:extLst>
                <a:ext uri="{FF2B5EF4-FFF2-40B4-BE49-F238E27FC236}">
                  <a16:creationId xmlns:a16="http://schemas.microsoft.com/office/drawing/2014/main" id="{148C9944-06D6-19C5-EBCF-0C3BD7072AC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65" y="2083"/>
              <a:ext cx="33" cy="33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2369" name="Oval 4763">
              <a:extLst>
                <a:ext uri="{FF2B5EF4-FFF2-40B4-BE49-F238E27FC236}">
                  <a16:creationId xmlns:a16="http://schemas.microsoft.com/office/drawing/2014/main" id="{65373D3A-77D2-BCB6-40F0-517319C4CA9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65" y="2083"/>
              <a:ext cx="33" cy="33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2370" name="Oval 4764">
              <a:extLst>
                <a:ext uri="{FF2B5EF4-FFF2-40B4-BE49-F238E27FC236}">
                  <a16:creationId xmlns:a16="http://schemas.microsoft.com/office/drawing/2014/main" id="{FE640C4F-0EB6-A6AF-9747-9FD70F3F567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65" y="2083"/>
              <a:ext cx="33" cy="33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2371" name="Oval 4765">
              <a:extLst>
                <a:ext uri="{FF2B5EF4-FFF2-40B4-BE49-F238E27FC236}">
                  <a16:creationId xmlns:a16="http://schemas.microsoft.com/office/drawing/2014/main" id="{792F0B50-9C54-A793-1F64-DAB482AFF8D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65" y="2083"/>
              <a:ext cx="33" cy="33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2372" name="Oval 4766">
              <a:extLst>
                <a:ext uri="{FF2B5EF4-FFF2-40B4-BE49-F238E27FC236}">
                  <a16:creationId xmlns:a16="http://schemas.microsoft.com/office/drawing/2014/main" id="{6ADF1E7B-F0CB-7C2B-C9D5-40D533210E3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67" y="2083"/>
              <a:ext cx="32" cy="33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2373" name="Oval 4767">
              <a:extLst>
                <a:ext uri="{FF2B5EF4-FFF2-40B4-BE49-F238E27FC236}">
                  <a16:creationId xmlns:a16="http://schemas.microsoft.com/office/drawing/2014/main" id="{C9F17725-A585-7707-7436-0A2E84DCE94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67" y="2083"/>
              <a:ext cx="32" cy="33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2374" name="Oval 4768">
              <a:extLst>
                <a:ext uri="{FF2B5EF4-FFF2-40B4-BE49-F238E27FC236}">
                  <a16:creationId xmlns:a16="http://schemas.microsoft.com/office/drawing/2014/main" id="{508BE801-3B87-0551-3197-994C39C1436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67" y="2083"/>
              <a:ext cx="32" cy="33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2375" name="Oval 4769">
              <a:extLst>
                <a:ext uri="{FF2B5EF4-FFF2-40B4-BE49-F238E27FC236}">
                  <a16:creationId xmlns:a16="http://schemas.microsoft.com/office/drawing/2014/main" id="{A590064E-2DBC-0FA9-7FC0-439C345EE1A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67" y="2083"/>
              <a:ext cx="32" cy="33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2376" name="Oval 4770">
              <a:extLst>
                <a:ext uri="{FF2B5EF4-FFF2-40B4-BE49-F238E27FC236}">
                  <a16:creationId xmlns:a16="http://schemas.microsoft.com/office/drawing/2014/main" id="{23BC2B90-2C76-8B7E-7E27-209710AFF6F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68" y="2083"/>
              <a:ext cx="32" cy="33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2377" name="Oval 4771">
              <a:extLst>
                <a:ext uri="{FF2B5EF4-FFF2-40B4-BE49-F238E27FC236}">
                  <a16:creationId xmlns:a16="http://schemas.microsoft.com/office/drawing/2014/main" id="{50105F06-7370-2053-2382-565523B35C6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68" y="2083"/>
              <a:ext cx="32" cy="33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2378" name="Oval 4772">
              <a:extLst>
                <a:ext uri="{FF2B5EF4-FFF2-40B4-BE49-F238E27FC236}">
                  <a16:creationId xmlns:a16="http://schemas.microsoft.com/office/drawing/2014/main" id="{4C910CCD-9D0A-4696-3141-D64C7219FA2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68" y="2083"/>
              <a:ext cx="32" cy="33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2379" name="Oval 4773">
              <a:extLst>
                <a:ext uri="{FF2B5EF4-FFF2-40B4-BE49-F238E27FC236}">
                  <a16:creationId xmlns:a16="http://schemas.microsoft.com/office/drawing/2014/main" id="{6323E645-B67A-7B66-42F3-7AA5200F32B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68" y="2083"/>
              <a:ext cx="32" cy="33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2380" name="Oval 4774">
              <a:extLst>
                <a:ext uri="{FF2B5EF4-FFF2-40B4-BE49-F238E27FC236}">
                  <a16:creationId xmlns:a16="http://schemas.microsoft.com/office/drawing/2014/main" id="{5E787930-4465-F2BC-2214-6DAAFEEC592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69" y="2083"/>
              <a:ext cx="33" cy="33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2381" name="Oval 4775">
              <a:extLst>
                <a:ext uri="{FF2B5EF4-FFF2-40B4-BE49-F238E27FC236}">
                  <a16:creationId xmlns:a16="http://schemas.microsoft.com/office/drawing/2014/main" id="{B12E42D8-719E-D372-0618-40D8F858DAB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69" y="2083"/>
              <a:ext cx="33" cy="33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2382" name="Oval 4776">
              <a:extLst>
                <a:ext uri="{FF2B5EF4-FFF2-40B4-BE49-F238E27FC236}">
                  <a16:creationId xmlns:a16="http://schemas.microsoft.com/office/drawing/2014/main" id="{167A1447-5DB9-5D7D-CCF7-8B7176BCAFB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69" y="2083"/>
              <a:ext cx="33" cy="33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2383" name="Oval 4777">
              <a:extLst>
                <a:ext uri="{FF2B5EF4-FFF2-40B4-BE49-F238E27FC236}">
                  <a16:creationId xmlns:a16="http://schemas.microsoft.com/office/drawing/2014/main" id="{60949D26-8D2D-447D-36AC-074851E4CBD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69" y="2082"/>
              <a:ext cx="33" cy="32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2384" name="Oval 4778">
              <a:extLst>
                <a:ext uri="{FF2B5EF4-FFF2-40B4-BE49-F238E27FC236}">
                  <a16:creationId xmlns:a16="http://schemas.microsoft.com/office/drawing/2014/main" id="{24411460-10B4-1D37-A46C-AE83C9E9D03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69" y="2082"/>
              <a:ext cx="33" cy="32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2385" name="Oval 4779">
              <a:extLst>
                <a:ext uri="{FF2B5EF4-FFF2-40B4-BE49-F238E27FC236}">
                  <a16:creationId xmlns:a16="http://schemas.microsoft.com/office/drawing/2014/main" id="{B41412C1-22E9-5A94-2B24-9B6265EBF88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71" y="2082"/>
              <a:ext cx="32" cy="32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2386" name="Oval 4780">
              <a:extLst>
                <a:ext uri="{FF2B5EF4-FFF2-40B4-BE49-F238E27FC236}">
                  <a16:creationId xmlns:a16="http://schemas.microsoft.com/office/drawing/2014/main" id="{058EA193-FD39-6B44-429A-BBA50254C08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71" y="2082"/>
              <a:ext cx="32" cy="32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2387" name="Oval 4781">
              <a:extLst>
                <a:ext uri="{FF2B5EF4-FFF2-40B4-BE49-F238E27FC236}">
                  <a16:creationId xmlns:a16="http://schemas.microsoft.com/office/drawing/2014/main" id="{101FE328-95D0-7783-D487-933A8985FA0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71" y="2082"/>
              <a:ext cx="32" cy="32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2388" name="Oval 4782">
              <a:extLst>
                <a:ext uri="{FF2B5EF4-FFF2-40B4-BE49-F238E27FC236}">
                  <a16:creationId xmlns:a16="http://schemas.microsoft.com/office/drawing/2014/main" id="{9A75F6F3-9FD3-A226-D454-27C88F48FD7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71" y="2082"/>
              <a:ext cx="32" cy="32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2389" name="Oval 4783">
              <a:extLst>
                <a:ext uri="{FF2B5EF4-FFF2-40B4-BE49-F238E27FC236}">
                  <a16:creationId xmlns:a16="http://schemas.microsoft.com/office/drawing/2014/main" id="{DC044DF5-2423-2BF4-87C8-2BE3BD8E99E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72" y="2082"/>
              <a:ext cx="32" cy="32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2390" name="Oval 4784">
              <a:extLst>
                <a:ext uri="{FF2B5EF4-FFF2-40B4-BE49-F238E27FC236}">
                  <a16:creationId xmlns:a16="http://schemas.microsoft.com/office/drawing/2014/main" id="{ABC51576-FFD3-0084-F9FE-4597BCBA0D6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72" y="2082"/>
              <a:ext cx="32" cy="32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2391" name="Oval 4785">
              <a:extLst>
                <a:ext uri="{FF2B5EF4-FFF2-40B4-BE49-F238E27FC236}">
                  <a16:creationId xmlns:a16="http://schemas.microsoft.com/office/drawing/2014/main" id="{52A77361-59C1-7ED9-B993-E5BD012D95F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72" y="2082"/>
              <a:ext cx="32" cy="32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2392" name="Oval 4786">
              <a:extLst>
                <a:ext uri="{FF2B5EF4-FFF2-40B4-BE49-F238E27FC236}">
                  <a16:creationId xmlns:a16="http://schemas.microsoft.com/office/drawing/2014/main" id="{C9059477-8FB8-0D5A-C973-B474FA5C4EF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72" y="2082"/>
              <a:ext cx="32" cy="32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2393" name="Oval 4787">
              <a:extLst>
                <a:ext uri="{FF2B5EF4-FFF2-40B4-BE49-F238E27FC236}">
                  <a16:creationId xmlns:a16="http://schemas.microsoft.com/office/drawing/2014/main" id="{423E917B-9F3E-7CD1-8E10-1A532641310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73" y="2082"/>
              <a:ext cx="33" cy="32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2394" name="Oval 4788">
              <a:extLst>
                <a:ext uri="{FF2B5EF4-FFF2-40B4-BE49-F238E27FC236}">
                  <a16:creationId xmlns:a16="http://schemas.microsoft.com/office/drawing/2014/main" id="{EC0C0595-A77E-A6DC-D1FA-0B0ECF56D9D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73" y="2082"/>
              <a:ext cx="33" cy="32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2395" name="Oval 4789">
              <a:extLst>
                <a:ext uri="{FF2B5EF4-FFF2-40B4-BE49-F238E27FC236}">
                  <a16:creationId xmlns:a16="http://schemas.microsoft.com/office/drawing/2014/main" id="{C85D2377-B7FC-4317-9AE1-510E685D6D2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73" y="2082"/>
              <a:ext cx="33" cy="32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2396" name="Oval 4790">
              <a:extLst>
                <a:ext uri="{FF2B5EF4-FFF2-40B4-BE49-F238E27FC236}">
                  <a16:creationId xmlns:a16="http://schemas.microsoft.com/office/drawing/2014/main" id="{5CC18DF5-AA2A-6BBA-5467-BE4887E6317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73" y="2082"/>
              <a:ext cx="33" cy="32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2397" name="Oval 4791">
              <a:extLst>
                <a:ext uri="{FF2B5EF4-FFF2-40B4-BE49-F238E27FC236}">
                  <a16:creationId xmlns:a16="http://schemas.microsoft.com/office/drawing/2014/main" id="{CBFDDF38-CFC7-4F85-F903-58EF3CDA13F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73" y="2082"/>
              <a:ext cx="33" cy="32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2398" name="Oval 4792">
              <a:extLst>
                <a:ext uri="{FF2B5EF4-FFF2-40B4-BE49-F238E27FC236}">
                  <a16:creationId xmlns:a16="http://schemas.microsoft.com/office/drawing/2014/main" id="{B873F6B2-A12E-619A-ABE8-5E6A54A640B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74" y="2082"/>
              <a:ext cx="33" cy="32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2399" name="Oval 4793">
              <a:extLst>
                <a:ext uri="{FF2B5EF4-FFF2-40B4-BE49-F238E27FC236}">
                  <a16:creationId xmlns:a16="http://schemas.microsoft.com/office/drawing/2014/main" id="{484A184E-C54C-927F-2BE0-F72159BDE15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74" y="2082"/>
              <a:ext cx="33" cy="32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2400" name="Oval 4794">
              <a:extLst>
                <a:ext uri="{FF2B5EF4-FFF2-40B4-BE49-F238E27FC236}">
                  <a16:creationId xmlns:a16="http://schemas.microsoft.com/office/drawing/2014/main" id="{20C57FCA-9F7A-61F6-CC7D-91732DEEFE3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74" y="2082"/>
              <a:ext cx="33" cy="32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2401" name="Oval 4795">
              <a:extLst>
                <a:ext uri="{FF2B5EF4-FFF2-40B4-BE49-F238E27FC236}">
                  <a16:creationId xmlns:a16="http://schemas.microsoft.com/office/drawing/2014/main" id="{AA1DAF2B-5D82-1D9E-04C9-39BDD2C54EF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74" y="2082"/>
              <a:ext cx="33" cy="32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2402" name="Oval 4796">
              <a:extLst>
                <a:ext uri="{FF2B5EF4-FFF2-40B4-BE49-F238E27FC236}">
                  <a16:creationId xmlns:a16="http://schemas.microsoft.com/office/drawing/2014/main" id="{9F7910EA-DF43-9815-01C4-7F6CC3AFA64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76" y="2082"/>
              <a:ext cx="32" cy="32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2403" name="Oval 4797">
              <a:extLst>
                <a:ext uri="{FF2B5EF4-FFF2-40B4-BE49-F238E27FC236}">
                  <a16:creationId xmlns:a16="http://schemas.microsoft.com/office/drawing/2014/main" id="{84374020-AFB3-2F5E-0CC8-8EF56610E37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76" y="2082"/>
              <a:ext cx="32" cy="32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2404" name="Oval 4798">
              <a:extLst>
                <a:ext uri="{FF2B5EF4-FFF2-40B4-BE49-F238E27FC236}">
                  <a16:creationId xmlns:a16="http://schemas.microsoft.com/office/drawing/2014/main" id="{569E6FCE-D334-0DDD-6436-564531933F8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76" y="2082"/>
              <a:ext cx="32" cy="32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2405" name="Oval 4799">
              <a:extLst>
                <a:ext uri="{FF2B5EF4-FFF2-40B4-BE49-F238E27FC236}">
                  <a16:creationId xmlns:a16="http://schemas.microsoft.com/office/drawing/2014/main" id="{BC9E5DF1-5B55-E928-24CC-CF26A6F0887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76" y="2082"/>
              <a:ext cx="32" cy="32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2406" name="Oval 4800">
              <a:extLst>
                <a:ext uri="{FF2B5EF4-FFF2-40B4-BE49-F238E27FC236}">
                  <a16:creationId xmlns:a16="http://schemas.microsoft.com/office/drawing/2014/main" id="{42BCFF41-2EEC-0E8C-78FC-EDE116A99FF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77" y="2080"/>
              <a:ext cx="33" cy="33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2407" name="Oval 4801">
              <a:extLst>
                <a:ext uri="{FF2B5EF4-FFF2-40B4-BE49-F238E27FC236}">
                  <a16:creationId xmlns:a16="http://schemas.microsoft.com/office/drawing/2014/main" id="{7AFCDA2C-DCC6-BF70-21E5-78826FEE0F1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77" y="2080"/>
              <a:ext cx="33" cy="33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2408" name="Oval 4802">
              <a:extLst>
                <a:ext uri="{FF2B5EF4-FFF2-40B4-BE49-F238E27FC236}">
                  <a16:creationId xmlns:a16="http://schemas.microsoft.com/office/drawing/2014/main" id="{7D4FAFD3-B177-F88E-4CD3-5D9C6AADDDE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77" y="2080"/>
              <a:ext cx="33" cy="33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2409" name="Oval 4803">
              <a:extLst>
                <a:ext uri="{FF2B5EF4-FFF2-40B4-BE49-F238E27FC236}">
                  <a16:creationId xmlns:a16="http://schemas.microsoft.com/office/drawing/2014/main" id="{2A692312-41F7-5F9C-5928-EA8F6D635E2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77" y="2080"/>
              <a:ext cx="33" cy="33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2410" name="Oval 4804">
              <a:extLst>
                <a:ext uri="{FF2B5EF4-FFF2-40B4-BE49-F238E27FC236}">
                  <a16:creationId xmlns:a16="http://schemas.microsoft.com/office/drawing/2014/main" id="{01647E34-7A35-0112-0CF1-D5E05B92102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77" y="2080"/>
              <a:ext cx="33" cy="33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2411" name="Oval 4805">
              <a:extLst>
                <a:ext uri="{FF2B5EF4-FFF2-40B4-BE49-F238E27FC236}">
                  <a16:creationId xmlns:a16="http://schemas.microsoft.com/office/drawing/2014/main" id="{7EEAFB34-5EAC-C4CB-5503-94228F2A7B5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78" y="2080"/>
              <a:ext cx="33" cy="33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2412" name="Oval 4806">
              <a:extLst>
                <a:ext uri="{FF2B5EF4-FFF2-40B4-BE49-F238E27FC236}">
                  <a16:creationId xmlns:a16="http://schemas.microsoft.com/office/drawing/2014/main" id="{485EA21A-E8FD-30A8-7B6E-B0233C00038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78" y="2080"/>
              <a:ext cx="33" cy="33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2413" name="Oval 4807">
              <a:extLst>
                <a:ext uri="{FF2B5EF4-FFF2-40B4-BE49-F238E27FC236}">
                  <a16:creationId xmlns:a16="http://schemas.microsoft.com/office/drawing/2014/main" id="{E587B6FD-E975-09A2-5150-74228FA88AD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78" y="2080"/>
              <a:ext cx="33" cy="33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2414" name="Oval 4808">
              <a:extLst>
                <a:ext uri="{FF2B5EF4-FFF2-40B4-BE49-F238E27FC236}">
                  <a16:creationId xmlns:a16="http://schemas.microsoft.com/office/drawing/2014/main" id="{0CA4545E-5DDE-E503-F1C3-A57B881B6CD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78" y="2080"/>
              <a:ext cx="33" cy="33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2415" name="Oval 4809">
              <a:extLst>
                <a:ext uri="{FF2B5EF4-FFF2-40B4-BE49-F238E27FC236}">
                  <a16:creationId xmlns:a16="http://schemas.microsoft.com/office/drawing/2014/main" id="{2872CD82-9439-9644-650C-1A0F7C2E76D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80" y="2080"/>
              <a:ext cx="32" cy="33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2416" name="Oval 4810">
              <a:extLst>
                <a:ext uri="{FF2B5EF4-FFF2-40B4-BE49-F238E27FC236}">
                  <a16:creationId xmlns:a16="http://schemas.microsoft.com/office/drawing/2014/main" id="{C22A17E0-0F14-F2F3-76D6-6E5D1DCD0C5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80" y="2080"/>
              <a:ext cx="32" cy="33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2417" name="Oval 4811">
              <a:extLst>
                <a:ext uri="{FF2B5EF4-FFF2-40B4-BE49-F238E27FC236}">
                  <a16:creationId xmlns:a16="http://schemas.microsoft.com/office/drawing/2014/main" id="{5E544ABB-2B77-4460-8B67-D1AD9F614F3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80" y="2080"/>
              <a:ext cx="32" cy="33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2418" name="Oval 4812">
              <a:extLst>
                <a:ext uri="{FF2B5EF4-FFF2-40B4-BE49-F238E27FC236}">
                  <a16:creationId xmlns:a16="http://schemas.microsoft.com/office/drawing/2014/main" id="{2B36ECB5-B680-5C6F-9388-18446587D67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80" y="2080"/>
              <a:ext cx="32" cy="33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2419" name="Oval 4813">
              <a:extLst>
                <a:ext uri="{FF2B5EF4-FFF2-40B4-BE49-F238E27FC236}">
                  <a16:creationId xmlns:a16="http://schemas.microsoft.com/office/drawing/2014/main" id="{CDCE3A15-4CE8-3A30-F3CA-A7D3426B4F8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81" y="2080"/>
              <a:ext cx="32" cy="33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2420" name="Oval 4814">
              <a:extLst>
                <a:ext uri="{FF2B5EF4-FFF2-40B4-BE49-F238E27FC236}">
                  <a16:creationId xmlns:a16="http://schemas.microsoft.com/office/drawing/2014/main" id="{EC37DE08-904F-E067-0DF0-9B7BF3DD9A2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81" y="2080"/>
              <a:ext cx="32" cy="33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2421" name="Oval 4815">
              <a:extLst>
                <a:ext uri="{FF2B5EF4-FFF2-40B4-BE49-F238E27FC236}">
                  <a16:creationId xmlns:a16="http://schemas.microsoft.com/office/drawing/2014/main" id="{FC034288-5DF0-736F-8CDC-93D99D8B319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81" y="2080"/>
              <a:ext cx="32" cy="33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2422" name="Oval 4816">
              <a:extLst>
                <a:ext uri="{FF2B5EF4-FFF2-40B4-BE49-F238E27FC236}">
                  <a16:creationId xmlns:a16="http://schemas.microsoft.com/office/drawing/2014/main" id="{3D18689D-0B5D-DB30-0450-13112159758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81" y="2080"/>
              <a:ext cx="32" cy="33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2423" name="Oval 4817">
              <a:extLst>
                <a:ext uri="{FF2B5EF4-FFF2-40B4-BE49-F238E27FC236}">
                  <a16:creationId xmlns:a16="http://schemas.microsoft.com/office/drawing/2014/main" id="{8DD2EFCF-C793-B692-09A5-8A8526F6275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81" y="2080"/>
              <a:ext cx="32" cy="33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2424" name="Oval 4818">
              <a:extLst>
                <a:ext uri="{FF2B5EF4-FFF2-40B4-BE49-F238E27FC236}">
                  <a16:creationId xmlns:a16="http://schemas.microsoft.com/office/drawing/2014/main" id="{2867866F-804D-6EC3-51EB-C6D9516BB64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82" y="2080"/>
              <a:ext cx="33" cy="33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2425" name="Oval 4819">
              <a:extLst>
                <a:ext uri="{FF2B5EF4-FFF2-40B4-BE49-F238E27FC236}">
                  <a16:creationId xmlns:a16="http://schemas.microsoft.com/office/drawing/2014/main" id="{36774438-BDA1-B52A-25B2-C71B25128EF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82" y="2080"/>
              <a:ext cx="33" cy="33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2426" name="Oval 4820">
              <a:extLst>
                <a:ext uri="{FF2B5EF4-FFF2-40B4-BE49-F238E27FC236}">
                  <a16:creationId xmlns:a16="http://schemas.microsoft.com/office/drawing/2014/main" id="{817C7C41-1DA0-A7E3-6E48-AED801CE5AA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82" y="2080"/>
              <a:ext cx="33" cy="33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2427" name="Oval 4821">
              <a:extLst>
                <a:ext uri="{FF2B5EF4-FFF2-40B4-BE49-F238E27FC236}">
                  <a16:creationId xmlns:a16="http://schemas.microsoft.com/office/drawing/2014/main" id="{3AFA3EFC-ED20-5B96-EA25-A29B1767C37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82" y="2080"/>
              <a:ext cx="33" cy="33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2428" name="Oval 4822">
              <a:extLst>
                <a:ext uri="{FF2B5EF4-FFF2-40B4-BE49-F238E27FC236}">
                  <a16:creationId xmlns:a16="http://schemas.microsoft.com/office/drawing/2014/main" id="{09FC194E-2D4C-DCA9-0A76-BD5FD8D13C4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84" y="2080"/>
              <a:ext cx="32" cy="33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2429" name="Oval 4823">
              <a:extLst>
                <a:ext uri="{FF2B5EF4-FFF2-40B4-BE49-F238E27FC236}">
                  <a16:creationId xmlns:a16="http://schemas.microsoft.com/office/drawing/2014/main" id="{0BD890E5-898A-0CBD-2175-09DFDC68443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84" y="2080"/>
              <a:ext cx="32" cy="33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2430" name="Oval 4824">
              <a:extLst>
                <a:ext uri="{FF2B5EF4-FFF2-40B4-BE49-F238E27FC236}">
                  <a16:creationId xmlns:a16="http://schemas.microsoft.com/office/drawing/2014/main" id="{3A2342DD-C054-D1B1-995B-4D8160D296C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84" y="2080"/>
              <a:ext cx="32" cy="33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2431" name="Oval 4825">
              <a:extLst>
                <a:ext uri="{FF2B5EF4-FFF2-40B4-BE49-F238E27FC236}">
                  <a16:creationId xmlns:a16="http://schemas.microsoft.com/office/drawing/2014/main" id="{493602C6-8132-B7B6-77B2-1BF8EB83EB5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84" y="2079"/>
              <a:ext cx="32" cy="33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2432" name="Oval 4826">
              <a:extLst>
                <a:ext uri="{FF2B5EF4-FFF2-40B4-BE49-F238E27FC236}">
                  <a16:creationId xmlns:a16="http://schemas.microsoft.com/office/drawing/2014/main" id="{E0858D97-44D0-9749-EF9F-BE26CEFA051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85" y="2079"/>
              <a:ext cx="32" cy="33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2433" name="Oval 4827">
              <a:extLst>
                <a:ext uri="{FF2B5EF4-FFF2-40B4-BE49-F238E27FC236}">
                  <a16:creationId xmlns:a16="http://schemas.microsoft.com/office/drawing/2014/main" id="{1F0C3483-D126-A501-71D2-61FE1120DF9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85" y="2079"/>
              <a:ext cx="32" cy="33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</p:grpSp>
      <p:grpSp>
        <p:nvGrpSpPr>
          <p:cNvPr id="31" name="Group 5029">
            <a:extLst>
              <a:ext uri="{FF2B5EF4-FFF2-40B4-BE49-F238E27FC236}">
                <a16:creationId xmlns:a16="http://schemas.microsoft.com/office/drawing/2014/main" id="{8F7EF1FD-079B-8C24-E035-AF7FF3A4A3AC}"/>
              </a:ext>
            </a:extLst>
          </p:cNvPr>
          <p:cNvGrpSpPr>
            <a:grpSpLocks/>
          </p:cNvGrpSpPr>
          <p:nvPr/>
        </p:nvGrpSpPr>
        <p:grpSpPr bwMode="auto">
          <a:xfrm>
            <a:off x="6326188" y="3287713"/>
            <a:ext cx="147638" cy="65088"/>
            <a:chOff x="3985" y="2071"/>
            <a:chExt cx="93" cy="41"/>
          </a:xfrm>
        </p:grpSpPr>
        <p:sp>
          <p:nvSpPr>
            <p:cNvPr id="2034" name="Oval 4829">
              <a:extLst>
                <a:ext uri="{FF2B5EF4-FFF2-40B4-BE49-F238E27FC236}">
                  <a16:creationId xmlns:a16="http://schemas.microsoft.com/office/drawing/2014/main" id="{6D425F6D-35BD-E2E7-F0EA-84DEC2A15C3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85" y="2079"/>
              <a:ext cx="32" cy="33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2035" name="Oval 4830">
              <a:extLst>
                <a:ext uri="{FF2B5EF4-FFF2-40B4-BE49-F238E27FC236}">
                  <a16:creationId xmlns:a16="http://schemas.microsoft.com/office/drawing/2014/main" id="{4C4EF97F-D85E-8E92-8187-15FE471B36A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85" y="2079"/>
              <a:ext cx="32" cy="33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2036" name="Oval 4831">
              <a:extLst>
                <a:ext uri="{FF2B5EF4-FFF2-40B4-BE49-F238E27FC236}">
                  <a16:creationId xmlns:a16="http://schemas.microsoft.com/office/drawing/2014/main" id="{6398A413-306E-11D1-5705-0B94EB3467F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86" y="2079"/>
              <a:ext cx="33" cy="33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2037" name="Oval 4832">
              <a:extLst>
                <a:ext uri="{FF2B5EF4-FFF2-40B4-BE49-F238E27FC236}">
                  <a16:creationId xmlns:a16="http://schemas.microsoft.com/office/drawing/2014/main" id="{D53699F1-C877-4999-C2E5-B745D8258DC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86" y="2079"/>
              <a:ext cx="33" cy="33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2038" name="Oval 4833">
              <a:extLst>
                <a:ext uri="{FF2B5EF4-FFF2-40B4-BE49-F238E27FC236}">
                  <a16:creationId xmlns:a16="http://schemas.microsoft.com/office/drawing/2014/main" id="{8C4A0EA2-2A9E-B633-EC97-32618E1DCBF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86" y="2079"/>
              <a:ext cx="33" cy="33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2039" name="Oval 4834">
              <a:extLst>
                <a:ext uri="{FF2B5EF4-FFF2-40B4-BE49-F238E27FC236}">
                  <a16:creationId xmlns:a16="http://schemas.microsoft.com/office/drawing/2014/main" id="{51947526-AC53-44EF-FBF3-615B033AC1F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86" y="2079"/>
              <a:ext cx="33" cy="33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2040" name="Oval 4835">
              <a:extLst>
                <a:ext uri="{FF2B5EF4-FFF2-40B4-BE49-F238E27FC236}">
                  <a16:creationId xmlns:a16="http://schemas.microsoft.com/office/drawing/2014/main" id="{EB0A5F9B-A857-6B08-1370-43D6A77FC1A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86" y="2079"/>
              <a:ext cx="33" cy="33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2041" name="Oval 4836">
              <a:extLst>
                <a:ext uri="{FF2B5EF4-FFF2-40B4-BE49-F238E27FC236}">
                  <a16:creationId xmlns:a16="http://schemas.microsoft.com/office/drawing/2014/main" id="{48F77202-CEC0-6CF9-E5DE-696C5E09DA6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87" y="2079"/>
              <a:ext cx="33" cy="33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2042" name="Oval 4837">
              <a:extLst>
                <a:ext uri="{FF2B5EF4-FFF2-40B4-BE49-F238E27FC236}">
                  <a16:creationId xmlns:a16="http://schemas.microsoft.com/office/drawing/2014/main" id="{7FB65BD5-3D98-1083-527B-EE6751C10BB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87" y="2079"/>
              <a:ext cx="33" cy="33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2043" name="Oval 4838">
              <a:extLst>
                <a:ext uri="{FF2B5EF4-FFF2-40B4-BE49-F238E27FC236}">
                  <a16:creationId xmlns:a16="http://schemas.microsoft.com/office/drawing/2014/main" id="{7259EE2D-98E8-6F81-D2FD-B143D3C8B3A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87" y="2079"/>
              <a:ext cx="33" cy="33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2044" name="Oval 4839">
              <a:extLst>
                <a:ext uri="{FF2B5EF4-FFF2-40B4-BE49-F238E27FC236}">
                  <a16:creationId xmlns:a16="http://schemas.microsoft.com/office/drawing/2014/main" id="{0D8F43CF-80BA-37D8-2F45-7E60A9A6F85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87" y="2079"/>
              <a:ext cx="33" cy="33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2045" name="Oval 4840">
              <a:extLst>
                <a:ext uri="{FF2B5EF4-FFF2-40B4-BE49-F238E27FC236}">
                  <a16:creationId xmlns:a16="http://schemas.microsoft.com/office/drawing/2014/main" id="{464E438C-B173-DB3A-CE79-DA622379E86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89" y="2079"/>
              <a:ext cx="32" cy="33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2046" name="Oval 4841">
              <a:extLst>
                <a:ext uri="{FF2B5EF4-FFF2-40B4-BE49-F238E27FC236}">
                  <a16:creationId xmlns:a16="http://schemas.microsoft.com/office/drawing/2014/main" id="{B316CB13-161D-92DA-C617-5F0E08B397F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89" y="2079"/>
              <a:ext cx="32" cy="33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2047" name="Oval 4842">
              <a:extLst>
                <a:ext uri="{FF2B5EF4-FFF2-40B4-BE49-F238E27FC236}">
                  <a16:creationId xmlns:a16="http://schemas.microsoft.com/office/drawing/2014/main" id="{FF5BC170-AD50-6960-4E8C-E7990D7316C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89" y="2079"/>
              <a:ext cx="32" cy="33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2048" name="Oval 4843">
              <a:extLst>
                <a:ext uri="{FF2B5EF4-FFF2-40B4-BE49-F238E27FC236}">
                  <a16:creationId xmlns:a16="http://schemas.microsoft.com/office/drawing/2014/main" id="{CCD9399F-1D83-9BC8-39C2-02817CF31FD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89" y="2079"/>
              <a:ext cx="32" cy="33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2049" name="Oval 4844">
              <a:extLst>
                <a:ext uri="{FF2B5EF4-FFF2-40B4-BE49-F238E27FC236}">
                  <a16:creationId xmlns:a16="http://schemas.microsoft.com/office/drawing/2014/main" id="{F00173ED-DCD9-AD56-484B-D2272052070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90" y="2079"/>
              <a:ext cx="33" cy="33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2050" name="Oval 4845">
              <a:extLst>
                <a:ext uri="{FF2B5EF4-FFF2-40B4-BE49-F238E27FC236}">
                  <a16:creationId xmlns:a16="http://schemas.microsoft.com/office/drawing/2014/main" id="{69D356DF-1F4B-C331-9D14-9984761EBE0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90" y="2079"/>
              <a:ext cx="33" cy="33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2051" name="Oval 4846">
              <a:extLst>
                <a:ext uri="{FF2B5EF4-FFF2-40B4-BE49-F238E27FC236}">
                  <a16:creationId xmlns:a16="http://schemas.microsoft.com/office/drawing/2014/main" id="{184791D1-3328-C3FD-4F52-98886EF15B5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90" y="2079"/>
              <a:ext cx="33" cy="33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2052" name="Oval 4847">
              <a:extLst>
                <a:ext uri="{FF2B5EF4-FFF2-40B4-BE49-F238E27FC236}">
                  <a16:creationId xmlns:a16="http://schemas.microsoft.com/office/drawing/2014/main" id="{AC0DABEF-353E-9E31-CD16-8007264086F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90" y="2079"/>
              <a:ext cx="33" cy="33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2053" name="Oval 4848">
              <a:extLst>
                <a:ext uri="{FF2B5EF4-FFF2-40B4-BE49-F238E27FC236}">
                  <a16:creationId xmlns:a16="http://schemas.microsoft.com/office/drawing/2014/main" id="{1930D7BB-C490-6F5C-4220-94DA5EBF1D6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90" y="2079"/>
              <a:ext cx="33" cy="33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2054" name="Oval 4849">
              <a:extLst>
                <a:ext uri="{FF2B5EF4-FFF2-40B4-BE49-F238E27FC236}">
                  <a16:creationId xmlns:a16="http://schemas.microsoft.com/office/drawing/2014/main" id="{FA8B3303-008A-1E45-6AF7-BA26B85863C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91" y="2079"/>
              <a:ext cx="33" cy="33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2055" name="Oval 4850">
              <a:extLst>
                <a:ext uri="{FF2B5EF4-FFF2-40B4-BE49-F238E27FC236}">
                  <a16:creationId xmlns:a16="http://schemas.microsoft.com/office/drawing/2014/main" id="{3257AB02-8596-44F6-F38A-53CAA81C497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91" y="2079"/>
              <a:ext cx="33" cy="33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2056" name="Oval 4851">
              <a:extLst>
                <a:ext uri="{FF2B5EF4-FFF2-40B4-BE49-F238E27FC236}">
                  <a16:creationId xmlns:a16="http://schemas.microsoft.com/office/drawing/2014/main" id="{C0E30CB0-9900-DC9C-561C-0CDE336CFBD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91" y="2079"/>
              <a:ext cx="33" cy="33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2057" name="Oval 4852">
              <a:extLst>
                <a:ext uri="{FF2B5EF4-FFF2-40B4-BE49-F238E27FC236}">
                  <a16:creationId xmlns:a16="http://schemas.microsoft.com/office/drawing/2014/main" id="{0A577D34-E3C3-3A4D-E32A-08C43F3AE22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91" y="2079"/>
              <a:ext cx="33" cy="33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2058" name="Oval 4853">
              <a:extLst>
                <a:ext uri="{FF2B5EF4-FFF2-40B4-BE49-F238E27FC236}">
                  <a16:creationId xmlns:a16="http://schemas.microsoft.com/office/drawing/2014/main" id="{87974D96-BFB4-B8D3-6BD7-229533CD502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93" y="2079"/>
              <a:ext cx="32" cy="33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2059" name="Oval 4854">
              <a:extLst>
                <a:ext uri="{FF2B5EF4-FFF2-40B4-BE49-F238E27FC236}">
                  <a16:creationId xmlns:a16="http://schemas.microsoft.com/office/drawing/2014/main" id="{FF936029-7112-9D73-83B2-53448FFA459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93" y="2079"/>
              <a:ext cx="32" cy="33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2060" name="Oval 4855">
              <a:extLst>
                <a:ext uri="{FF2B5EF4-FFF2-40B4-BE49-F238E27FC236}">
                  <a16:creationId xmlns:a16="http://schemas.microsoft.com/office/drawing/2014/main" id="{C6FB13A3-0110-8390-16A4-A291663689E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93" y="2078"/>
              <a:ext cx="32" cy="32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2061" name="Oval 4856">
              <a:extLst>
                <a:ext uri="{FF2B5EF4-FFF2-40B4-BE49-F238E27FC236}">
                  <a16:creationId xmlns:a16="http://schemas.microsoft.com/office/drawing/2014/main" id="{F2A19443-E7C5-D692-FE18-5451115D9B8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93" y="2078"/>
              <a:ext cx="32" cy="32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2062" name="Oval 4857">
              <a:extLst>
                <a:ext uri="{FF2B5EF4-FFF2-40B4-BE49-F238E27FC236}">
                  <a16:creationId xmlns:a16="http://schemas.microsoft.com/office/drawing/2014/main" id="{3D4D1BDD-3216-94DF-FDFC-FA8418CB34E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94" y="2078"/>
              <a:ext cx="32" cy="32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2063" name="Oval 4858">
              <a:extLst>
                <a:ext uri="{FF2B5EF4-FFF2-40B4-BE49-F238E27FC236}">
                  <a16:creationId xmlns:a16="http://schemas.microsoft.com/office/drawing/2014/main" id="{8E767BC7-BC48-65FC-5F36-604718CADED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94" y="2078"/>
              <a:ext cx="32" cy="32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2064" name="Oval 4859">
              <a:extLst>
                <a:ext uri="{FF2B5EF4-FFF2-40B4-BE49-F238E27FC236}">
                  <a16:creationId xmlns:a16="http://schemas.microsoft.com/office/drawing/2014/main" id="{FD72AF46-4944-1BBA-E4FA-D099D1160FB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94" y="2078"/>
              <a:ext cx="32" cy="32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2065" name="Oval 4860">
              <a:extLst>
                <a:ext uri="{FF2B5EF4-FFF2-40B4-BE49-F238E27FC236}">
                  <a16:creationId xmlns:a16="http://schemas.microsoft.com/office/drawing/2014/main" id="{FE6F7918-546B-F915-AA62-ED2088708F7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94" y="2078"/>
              <a:ext cx="32" cy="32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2066" name="Oval 4861">
              <a:extLst>
                <a:ext uri="{FF2B5EF4-FFF2-40B4-BE49-F238E27FC236}">
                  <a16:creationId xmlns:a16="http://schemas.microsoft.com/office/drawing/2014/main" id="{5336EF0F-DC10-BCB1-F7F5-7FD40E6D971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94" y="2078"/>
              <a:ext cx="32" cy="32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2067" name="Oval 4862">
              <a:extLst>
                <a:ext uri="{FF2B5EF4-FFF2-40B4-BE49-F238E27FC236}">
                  <a16:creationId xmlns:a16="http://schemas.microsoft.com/office/drawing/2014/main" id="{F5D66965-B673-C0F0-4244-A664B9766D3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95" y="2078"/>
              <a:ext cx="33" cy="32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2068" name="Oval 4863">
              <a:extLst>
                <a:ext uri="{FF2B5EF4-FFF2-40B4-BE49-F238E27FC236}">
                  <a16:creationId xmlns:a16="http://schemas.microsoft.com/office/drawing/2014/main" id="{ADC8F5A0-BF11-5D51-8617-A310BEE39F7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95" y="2078"/>
              <a:ext cx="33" cy="32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2069" name="Oval 4864">
              <a:extLst>
                <a:ext uri="{FF2B5EF4-FFF2-40B4-BE49-F238E27FC236}">
                  <a16:creationId xmlns:a16="http://schemas.microsoft.com/office/drawing/2014/main" id="{D50309E3-B811-391B-D539-993145D0E50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95" y="2078"/>
              <a:ext cx="33" cy="32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2070" name="Oval 4865">
              <a:extLst>
                <a:ext uri="{FF2B5EF4-FFF2-40B4-BE49-F238E27FC236}">
                  <a16:creationId xmlns:a16="http://schemas.microsoft.com/office/drawing/2014/main" id="{4B449DB3-7A5E-64E4-BD0C-33940F2FE24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95" y="2078"/>
              <a:ext cx="33" cy="32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2071" name="Oval 4866">
              <a:extLst>
                <a:ext uri="{FF2B5EF4-FFF2-40B4-BE49-F238E27FC236}">
                  <a16:creationId xmlns:a16="http://schemas.microsoft.com/office/drawing/2014/main" id="{E1EA5C13-23D3-86D8-03D1-BEF67E42049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97" y="2078"/>
              <a:ext cx="32" cy="32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2072" name="Oval 4867">
              <a:extLst>
                <a:ext uri="{FF2B5EF4-FFF2-40B4-BE49-F238E27FC236}">
                  <a16:creationId xmlns:a16="http://schemas.microsoft.com/office/drawing/2014/main" id="{E0BD422C-DCF1-9375-1B41-26B558346D5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97" y="2078"/>
              <a:ext cx="32" cy="32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2073" name="Oval 4868">
              <a:extLst>
                <a:ext uri="{FF2B5EF4-FFF2-40B4-BE49-F238E27FC236}">
                  <a16:creationId xmlns:a16="http://schemas.microsoft.com/office/drawing/2014/main" id="{E7A0358A-E392-BBD4-9250-3BAD3D20CD2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97" y="2078"/>
              <a:ext cx="32" cy="32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2074" name="Oval 4869">
              <a:extLst>
                <a:ext uri="{FF2B5EF4-FFF2-40B4-BE49-F238E27FC236}">
                  <a16:creationId xmlns:a16="http://schemas.microsoft.com/office/drawing/2014/main" id="{8CFB8F75-9D9C-6514-DD9F-F4CC592FB19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97" y="2078"/>
              <a:ext cx="32" cy="32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2075" name="Oval 4870">
              <a:extLst>
                <a:ext uri="{FF2B5EF4-FFF2-40B4-BE49-F238E27FC236}">
                  <a16:creationId xmlns:a16="http://schemas.microsoft.com/office/drawing/2014/main" id="{F883D3C3-7A2F-AC28-91B6-4F91B55108A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98" y="2078"/>
              <a:ext cx="32" cy="32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2076" name="Oval 4871">
              <a:extLst>
                <a:ext uri="{FF2B5EF4-FFF2-40B4-BE49-F238E27FC236}">
                  <a16:creationId xmlns:a16="http://schemas.microsoft.com/office/drawing/2014/main" id="{FEC215A0-D526-B52B-A636-9DB74963A06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98" y="2078"/>
              <a:ext cx="32" cy="32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2077" name="Oval 4872">
              <a:extLst>
                <a:ext uri="{FF2B5EF4-FFF2-40B4-BE49-F238E27FC236}">
                  <a16:creationId xmlns:a16="http://schemas.microsoft.com/office/drawing/2014/main" id="{D759BA7C-0B51-88FB-812D-2CC26710C7D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98" y="2078"/>
              <a:ext cx="32" cy="32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2078" name="Oval 4873">
              <a:extLst>
                <a:ext uri="{FF2B5EF4-FFF2-40B4-BE49-F238E27FC236}">
                  <a16:creationId xmlns:a16="http://schemas.microsoft.com/office/drawing/2014/main" id="{B8B02F39-6439-232D-4D60-15ABB6211D7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98" y="2078"/>
              <a:ext cx="32" cy="32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2079" name="Oval 4874">
              <a:extLst>
                <a:ext uri="{FF2B5EF4-FFF2-40B4-BE49-F238E27FC236}">
                  <a16:creationId xmlns:a16="http://schemas.microsoft.com/office/drawing/2014/main" id="{9366B2E0-C1F7-BE20-8E8F-BEF8DED9103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99" y="2078"/>
              <a:ext cx="33" cy="32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2080" name="Oval 4875">
              <a:extLst>
                <a:ext uri="{FF2B5EF4-FFF2-40B4-BE49-F238E27FC236}">
                  <a16:creationId xmlns:a16="http://schemas.microsoft.com/office/drawing/2014/main" id="{B0D80BE8-3F54-1BB8-B49E-F7E1193E264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99" y="2078"/>
              <a:ext cx="33" cy="32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2081" name="Oval 4876">
              <a:extLst>
                <a:ext uri="{FF2B5EF4-FFF2-40B4-BE49-F238E27FC236}">
                  <a16:creationId xmlns:a16="http://schemas.microsoft.com/office/drawing/2014/main" id="{51311B16-1C31-97D8-B335-3617BCBD569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99" y="2078"/>
              <a:ext cx="33" cy="32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2082" name="Oval 4877">
              <a:extLst>
                <a:ext uri="{FF2B5EF4-FFF2-40B4-BE49-F238E27FC236}">
                  <a16:creationId xmlns:a16="http://schemas.microsoft.com/office/drawing/2014/main" id="{F48C2E50-611C-D3FF-B2C9-80F613E94BA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99" y="2078"/>
              <a:ext cx="33" cy="32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2083" name="Oval 4878">
              <a:extLst>
                <a:ext uri="{FF2B5EF4-FFF2-40B4-BE49-F238E27FC236}">
                  <a16:creationId xmlns:a16="http://schemas.microsoft.com/office/drawing/2014/main" id="{A71E8962-3D70-D461-AF9C-3B7406CD1A8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99" y="2078"/>
              <a:ext cx="33" cy="32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2084" name="Oval 4879">
              <a:extLst>
                <a:ext uri="{FF2B5EF4-FFF2-40B4-BE49-F238E27FC236}">
                  <a16:creationId xmlns:a16="http://schemas.microsoft.com/office/drawing/2014/main" id="{7A2087F2-1358-9724-268A-E8F7D52D597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00" y="2078"/>
              <a:ext cx="33" cy="32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2085" name="Oval 4880">
              <a:extLst>
                <a:ext uri="{FF2B5EF4-FFF2-40B4-BE49-F238E27FC236}">
                  <a16:creationId xmlns:a16="http://schemas.microsoft.com/office/drawing/2014/main" id="{5E1D4D9C-5BC7-184D-3BAE-7BA54711734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00" y="2078"/>
              <a:ext cx="33" cy="32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2086" name="Oval 4881">
              <a:extLst>
                <a:ext uri="{FF2B5EF4-FFF2-40B4-BE49-F238E27FC236}">
                  <a16:creationId xmlns:a16="http://schemas.microsoft.com/office/drawing/2014/main" id="{AE981CB5-D699-3C60-2A75-CD2E943D8FF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00" y="2078"/>
              <a:ext cx="33" cy="32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2087" name="Oval 4882">
              <a:extLst>
                <a:ext uri="{FF2B5EF4-FFF2-40B4-BE49-F238E27FC236}">
                  <a16:creationId xmlns:a16="http://schemas.microsoft.com/office/drawing/2014/main" id="{BBB3817E-FA96-AA51-A787-3277F673F0F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00" y="2078"/>
              <a:ext cx="33" cy="32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2088" name="Oval 4883">
              <a:extLst>
                <a:ext uri="{FF2B5EF4-FFF2-40B4-BE49-F238E27FC236}">
                  <a16:creationId xmlns:a16="http://schemas.microsoft.com/office/drawing/2014/main" id="{94A8A6FA-E641-DC14-AA0B-E4B0318D69A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02" y="2078"/>
              <a:ext cx="32" cy="32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2089" name="Oval 4884">
              <a:extLst>
                <a:ext uri="{FF2B5EF4-FFF2-40B4-BE49-F238E27FC236}">
                  <a16:creationId xmlns:a16="http://schemas.microsoft.com/office/drawing/2014/main" id="{D5F12034-C376-6258-7C9A-DC31468A8D1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02" y="2078"/>
              <a:ext cx="32" cy="32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2090" name="Oval 4885">
              <a:extLst>
                <a:ext uri="{FF2B5EF4-FFF2-40B4-BE49-F238E27FC236}">
                  <a16:creationId xmlns:a16="http://schemas.microsoft.com/office/drawing/2014/main" id="{91A7113C-ED8E-B8B8-1FBB-ADF367A8738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02" y="2078"/>
              <a:ext cx="32" cy="32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2091" name="Oval 4886">
              <a:extLst>
                <a:ext uri="{FF2B5EF4-FFF2-40B4-BE49-F238E27FC236}">
                  <a16:creationId xmlns:a16="http://schemas.microsoft.com/office/drawing/2014/main" id="{55929732-6948-EA72-BCA2-6AB77D6D567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02" y="2078"/>
              <a:ext cx="32" cy="32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2092" name="Oval 4887">
              <a:extLst>
                <a:ext uri="{FF2B5EF4-FFF2-40B4-BE49-F238E27FC236}">
                  <a16:creationId xmlns:a16="http://schemas.microsoft.com/office/drawing/2014/main" id="{CE46F674-25E6-C65F-CF2D-50E276155A9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03" y="2078"/>
              <a:ext cx="33" cy="32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2093" name="Oval 4888">
              <a:extLst>
                <a:ext uri="{FF2B5EF4-FFF2-40B4-BE49-F238E27FC236}">
                  <a16:creationId xmlns:a16="http://schemas.microsoft.com/office/drawing/2014/main" id="{CE5152CE-6A7E-4B4E-3D4C-3B11DEB0D91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03" y="2078"/>
              <a:ext cx="33" cy="32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2094" name="Oval 4889">
              <a:extLst>
                <a:ext uri="{FF2B5EF4-FFF2-40B4-BE49-F238E27FC236}">
                  <a16:creationId xmlns:a16="http://schemas.microsoft.com/office/drawing/2014/main" id="{9E881060-37F6-EC7F-1998-D1C78A3D441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03" y="2078"/>
              <a:ext cx="33" cy="32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2095" name="Oval 4890">
              <a:extLst>
                <a:ext uri="{FF2B5EF4-FFF2-40B4-BE49-F238E27FC236}">
                  <a16:creationId xmlns:a16="http://schemas.microsoft.com/office/drawing/2014/main" id="{DE2F2068-72DC-FFCC-0936-1693D1806ED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03" y="2078"/>
              <a:ext cx="33" cy="32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2096" name="Oval 4891">
              <a:extLst>
                <a:ext uri="{FF2B5EF4-FFF2-40B4-BE49-F238E27FC236}">
                  <a16:creationId xmlns:a16="http://schemas.microsoft.com/office/drawing/2014/main" id="{BFA42DFE-9C96-A792-990D-0C38810D2F9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04" y="2077"/>
              <a:ext cx="33" cy="32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2097" name="Oval 4892">
              <a:extLst>
                <a:ext uri="{FF2B5EF4-FFF2-40B4-BE49-F238E27FC236}">
                  <a16:creationId xmlns:a16="http://schemas.microsoft.com/office/drawing/2014/main" id="{245C56CD-6FF7-52DB-CDD0-C74A43EC9A3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04" y="2077"/>
              <a:ext cx="33" cy="32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2098" name="Oval 4893">
              <a:extLst>
                <a:ext uri="{FF2B5EF4-FFF2-40B4-BE49-F238E27FC236}">
                  <a16:creationId xmlns:a16="http://schemas.microsoft.com/office/drawing/2014/main" id="{281869EF-61C7-9522-57AB-BA3F39452B7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04" y="2077"/>
              <a:ext cx="33" cy="32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2099" name="Oval 4894">
              <a:extLst>
                <a:ext uri="{FF2B5EF4-FFF2-40B4-BE49-F238E27FC236}">
                  <a16:creationId xmlns:a16="http://schemas.microsoft.com/office/drawing/2014/main" id="{B9118BD2-F5BE-623C-9C28-AB2DEF3E392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04" y="2077"/>
              <a:ext cx="33" cy="32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2100" name="Oval 4895">
              <a:extLst>
                <a:ext uri="{FF2B5EF4-FFF2-40B4-BE49-F238E27FC236}">
                  <a16:creationId xmlns:a16="http://schemas.microsoft.com/office/drawing/2014/main" id="{D2FF4633-E1F3-E45A-F6F7-3A1FBB4359B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04" y="2077"/>
              <a:ext cx="33" cy="32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2101" name="Oval 4896">
              <a:extLst>
                <a:ext uri="{FF2B5EF4-FFF2-40B4-BE49-F238E27FC236}">
                  <a16:creationId xmlns:a16="http://schemas.microsoft.com/office/drawing/2014/main" id="{37599A0C-3338-8CC6-F168-1F822FC8DE0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06" y="2077"/>
              <a:ext cx="32" cy="32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2102" name="Oval 4897">
              <a:extLst>
                <a:ext uri="{FF2B5EF4-FFF2-40B4-BE49-F238E27FC236}">
                  <a16:creationId xmlns:a16="http://schemas.microsoft.com/office/drawing/2014/main" id="{7A257821-23D6-2DC5-BB2A-093CCFB38EB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06" y="2077"/>
              <a:ext cx="32" cy="32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2103" name="Oval 4898">
              <a:extLst>
                <a:ext uri="{FF2B5EF4-FFF2-40B4-BE49-F238E27FC236}">
                  <a16:creationId xmlns:a16="http://schemas.microsoft.com/office/drawing/2014/main" id="{017EC344-C624-F098-E773-44EDEB4CCF6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06" y="2077"/>
              <a:ext cx="32" cy="32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2104" name="Oval 4899">
              <a:extLst>
                <a:ext uri="{FF2B5EF4-FFF2-40B4-BE49-F238E27FC236}">
                  <a16:creationId xmlns:a16="http://schemas.microsoft.com/office/drawing/2014/main" id="{A705452E-C219-9CD1-1D85-C6C3579275E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06" y="2077"/>
              <a:ext cx="32" cy="32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2105" name="Oval 4900">
              <a:extLst>
                <a:ext uri="{FF2B5EF4-FFF2-40B4-BE49-F238E27FC236}">
                  <a16:creationId xmlns:a16="http://schemas.microsoft.com/office/drawing/2014/main" id="{D55B4C40-8350-D5BF-6186-D9EB92A1ABB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07" y="2077"/>
              <a:ext cx="32" cy="32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2106" name="Oval 4901">
              <a:extLst>
                <a:ext uri="{FF2B5EF4-FFF2-40B4-BE49-F238E27FC236}">
                  <a16:creationId xmlns:a16="http://schemas.microsoft.com/office/drawing/2014/main" id="{5BDD37D6-83B8-1F83-978E-9F1239074B0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07" y="2077"/>
              <a:ext cx="32" cy="32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2107" name="Oval 4902">
              <a:extLst>
                <a:ext uri="{FF2B5EF4-FFF2-40B4-BE49-F238E27FC236}">
                  <a16:creationId xmlns:a16="http://schemas.microsoft.com/office/drawing/2014/main" id="{59C9644D-BDEF-E9EC-C61C-23509E9427D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07" y="2077"/>
              <a:ext cx="32" cy="32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2108" name="Oval 4903">
              <a:extLst>
                <a:ext uri="{FF2B5EF4-FFF2-40B4-BE49-F238E27FC236}">
                  <a16:creationId xmlns:a16="http://schemas.microsoft.com/office/drawing/2014/main" id="{6760AE13-B9EA-3C37-5600-D4FD57EF4E7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07" y="2077"/>
              <a:ext cx="32" cy="32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2109" name="Oval 4904">
              <a:extLst>
                <a:ext uri="{FF2B5EF4-FFF2-40B4-BE49-F238E27FC236}">
                  <a16:creationId xmlns:a16="http://schemas.microsoft.com/office/drawing/2014/main" id="{61FCD2F8-C5E8-FAB5-86EC-487EA52179A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08" y="2077"/>
              <a:ext cx="33" cy="32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2110" name="Oval 4905">
              <a:extLst>
                <a:ext uri="{FF2B5EF4-FFF2-40B4-BE49-F238E27FC236}">
                  <a16:creationId xmlns:a16="http://schemas.microsoft.com/office/drawing/2014/main" id="{13ABE84C-C9F6-47B5-D9E7-5AF1F97F79A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08" y="2077"/>
              <a:ext cx="33" cy="32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2111" name="Oval 4906">
              <a:extLst>
                <a:ext uri="{FF2B5EF4-FFF2-40B4-BE49-F238E27FC236}">
                  <a16:creationId xmlns:a16="http://schemas.microsoft.com/office/drawing/2014/main" id="{07C13EB7-6093-7B6A-FC0D-01683AEC441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08" y="2077"/>
              <a:ext cx="33" cy="32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2112" name="Oval 4907">
              <a:extLst>
                <a:ext uri="{FF2B5EF4-FFF2-40B4-BE49-F238E27FC236}">
                  <a16:creationId xmlns:a16="http://schemas.microsoft.com/office/drawing/2014/main" id="{EDB37D93-5CBC-F01C-5C53-2028D9D150B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08" y="2077"/>
              <a:ext cx="33" cy="32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2113" name="Oval 4908">
              <a:extLst>
                <a:ext uri="{FF2B5EF4-FFF2-40B4-BE49-F238E27FC236}">
                  <a16:creationId xmlns:a16="http://schemas.microsoft.com/office/drawing/2014/main" id="{A5948082-0798-7D98-9A11-DE4AEAFA3BB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10" y="2077"/>
              <a:ext cx="32" cy="32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2114" name="Oval 4909">
              <a:extLst>
                <a:ext uri="{FF2B5EF4-FFF2-40B4-BE49-F238E27FC236}">
                  <a16:creationId xmlns:a16="http://schemas.microsoft.com/office/drawing/2014/main" id="{6CF8ABCF-4C05-DA7A-FBE8-E22999EC355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10" y="2077"/>
              <a:ext cx="32" cy="32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2115" name="Oval 4910">
              <a:extLst>
                <a:ext uri="{FF2B5EF4-FFF2-40B4-BE49-F238E27FC236}">
                  <a16:creationId xmlns:a16="http://schemas.microsoft.com/office/drawing/2014/main" id="{F77A7389-FEF3-9D09-4267-B596A89FA80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10" y="2077"/>
              <a:ext cx="32" cy="32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2116" name="Oval 4911">
              <a:extLst>
                <a:ext uri="{FF2B5EF4-FFF2-40B4-BE49-F238E27FC236}">
                  <a16:creationId xmlns:a16="http://schemas.microsoft.com/office/drawing/2014/main" id="{CBEF49A4-3B44-2B2F-6BF8-BEA91FB1D53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10" y="2077"/>
              <a:ext cx="32" cy="32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2117" name="Oval 4912">
              <a:extLst>
                <a:ext uri="{FF2B5EF4-FFF2-40B4-BE49-F238E27FC236}">
                  <a16:creationId xmlns:a16="http://schemas.microsoft.com/office/drawing/2014/main" id="{01C21D4C-0640-DF4D-884C-D51F6D8B4B8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10" y="2077"/>
              <a:ext cx="32" cy="32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2118" name="Oval 4913">
              <a:extLst>
                <a:ext uri="{FF2B5EF4-FFF2-40B4-BE49-F238E27FC236}">
                  <a16:creationId xmlns:a16="http://schemas.microsoft.com/office/drawing/2014/main" id="{F646B0D0-F02F-CDFF-5B98-F1B07E51793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11" y="2077"/>
              <a:ext cx="32" cy="32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2119" name="Oval 4914">
              <a:extLst>
                <a:ext uri="{FF2B5EF4-FFF2-40B4-BE49-F238E27FC236}">
                  <a16:creationId xmlns:a16="http://schemas.microsoft.com/office/drawing/2014/main" id="{537AB1A6-D6A3-2CDA-90AF-C1DD4B76BD2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11" y="2077"/>
              <a:ext cx="32" cy="32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2120" name="Oval 4915">
              <a:extLst>
                <a:ext uri="{FF2B5EF4-FFF2-40B4-BE49-F238E27FC236}">
                  <a16:creationId xmlns:a16="http://schemas.microsoft.com/office/drawing/2014/main" id="{C7220102-DB21-E012-B559-5BB5A0C47EF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11" y="2077"/>
              <a:ext cx="32" cy="32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2121" name="Oval 4916">
              <a:extLst>
                <a:ext uri="{FF2B5EF4-FFF2-40B4-BE49-F238E27FC236}">
                  <a16:creationId xmlns:a16="http://schemas.microsoft.com/office/drawing/2014/main" id="{4A44D3EF-ABEF-8D6A-08EE-CCD4DB4BCEC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11" y="2077"/>
              <a:ext cx="32" cy="32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2122" name="Oval 4917">
              <a:extLst>
                <a:ext uri="{FF2B5EF4-FFF2-40B4-BE49-F238E27FC236}">
                  <a16:creationId xmlns:a16="http://schemas.microsoft.com/office/drawing/2014/main" id="{1FEFDE7D-0FC6-A04B-CA1A-43336606CD3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12" y="2077"/>
              <a:ext cx="33" cy="32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2123" name="Oval 4918">
              <a:extLst>
                <a:ext uri="{FF2B5EF4-FFF2-40B4-BE49-F238E27FC236}">
                  <a16:creationId xmlns:a16="http://schemas.microsoft.com/office/drawing/2014/main" id="{0225B362-3850-BD3D-4CC2-40DFD5E96BF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12" y="2077"/>
              <a:ext cx="33" cy="32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2124" name="Oval 4919">
              <a:extLst>
                <a:ext uri="{FF2B5EF4-FFF2-40B4-BE49-F238E27FC236}">
                  <a16:creationId xmlns:a16="http://schemas.microsoft.com/office/drawing/2014/main" id="{81A4D295-2246-5630-D988-028FFD765E7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12" y="2077"/>
              <a:ext cx="33" cy="32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2125" name="Oval 4920">
              <a:extLst>
                <a:ext uri="{FF2B5EF4-FFF2-40B4-BE49-F238E27FC236}">
                  <a16:creationId xmlns:a16="http://schemas.microsoft.com/office/drawing/2014/main" id="{3C3509B0-DDCB-7524-7FAC-5147E50E73D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12" y="2077"/>
              <a:ext cx="33" cy="32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2126" name="Oval 4921">
              <a:extLst>
                <a:ext uri="{FF2B5EF4-FFF2-40B4-BE49-F238E27FC236}">
                  <a16:creationId xmlns:a16="http://schemas.microsoft.com/office/drawing/2014/main" id="{CEA178F4-1FC6-0319-6D3C-B7EBCB80FEB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13" y="2077"/>
              <a:ext cx="33" cy="32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2127" name="Oval 4922">
              <a:extLst>
                <a:ext uri="{FF2B5EF4-FFF2-40B4-BE49-F238E27FC236}">
                  <a16:creationId xmlns:a16="http://schemas.microsoft.com/office/drawing/2014/main" id="{BE8DA40F-A66B-1A0B-B3CB-4222D84F8E2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13" y="2077"/>
              <a:ext cx="33" cy="32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2128" name="Oval 4923">
              <a:extLst>
                <a:ext uri="{FF2B5EF4-FFF2-40B4-BE49-F238E27FC236}">
                  <a16:creationId xmlns:a16="http://schemas.microsoft.com/office/drawing/2014/main" id="{95C642AB-0465-CB09-7A5C-80D2A7F958E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13" y="2077"/>
              <a:ext cx="33" cy="32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2129" name="Oval 4924">
              <a:extLst>
                <a:ext uri="{FF2B5EF4-FFF2-40B4-BE49-F238E27FC236}">
                  <a16:creationId xmlns:a16="http://schemas.microsoft.com/office/drawing/2014/main" id="{27131E4B-EA29-593C-3C4C-304F4FAD8A0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13" y="2077"/>
              <a:ext cx="33" cy="32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2130" name="Oval 4925">
              <a:extLst>
                <a:ext uri="{FF2B5EF4-FFF2-40B4-BE49-F238E27FC236}">
                  <a16:creationId xmlns:a16="http://schemas.microsoft.com/office/drawing/2014/main" id="{E47D45F8-A65E-3CEA-AE7E-2351B506083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15" y="2077"/>
              <a:ext cx="32" cy="32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2131" name="Oval 4926">
              <a:extLst>
                <a:ext uri="{FF2B5EF4-FFF2-40B4-BE49-F238E27FC236}">
                  <a16:creationId xmlns:a16="http://schemas.microsoft.com/office/drawing/2014/main" id="{FA07EC35-E27B-1452-FE54-FCECC412245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15" y="2075"/>
              <a:ext cx="32" cy="33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2132" name="Oval 4927">
              <a:extLst>
                <a:ext uri="{FF2B5EF4-FFF2-40B4-BE49-F238E27FC236}">
                  <a16:creationId xmlns:a16="http://schemas.microsoft.com/office/drawing/2014/main" id="{344DB83F-9A8D-73FC-6B33-6FBB5146A00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15" y="2075"/>
              <a:ext cx="32" cy="33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2133" name="Oval 4928">
              <a:extLst>
                <a:ext uri="{FF2B5EF4-FFF2-40B4-BE49-F238E27FC236}">
                  <a16:creationId xmlns:a16="http://schemas.microsoft.com/office/drawing/2014/main" id="{88FD90C1-EA42-CC5C-5A7E-D62999E8797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15" y="2075"/>
              <a:ext cx="32" cy="33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2134" name="Oval 4929">
              <a:extLst>
                <a:ext uri="{FF2B5EF4-FFF2-40B4-BE49-F238E27FC236}">
                  <a16:creationId xmlns:a16="http://schemas.microsoft.com/office/drawing/2014/main" id="{462F66A6-50F0-41BE-C424-8E60FBA0A19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16" y="2075"/>
              <a:ext cx="33" cy="33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2135" name="Oval 4930">
              <a:extLst>
                <a:ext uri="{FF2B5EF4-FFF2-40B4-BE49-F238E27FC236}">
                  <a16:creationId xmlns:a16="http://schemas.microsoft.com/office/drawing/2014/main" id="{E7D9C1BA-F40A-FB96-2B65-17059520257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16" y="2075"/>
              <a:ext cx="33" cy="33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2136" name="Oval 4931">
              <a:extLst>
                <a:ext uri="{FF2B5EF4-FFF2-40B4-BE49-F238E27FC236}">
                  <a16:creationId xmlns:a16="http://schemas.microsoft.com/office/drawing/2014/main" id="{AD3FDC67-0A37-0B76-8579-081277C57F5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16" y="2075"/>
              <a:ext cx="33" cy="33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2137" name="Oval 4932">
              <a:extLst>
                <a:ext uri="{FF2B5EF4-FFF2-40B4-BE49-F238E27FC236}">
                  <a16:creationId xmlns:a16="http://schemas.microsoft.com/office/drawing/2014/main" id="{540CF646-404F-7872-B6F1-83716437146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16" y="2075"/>
              <a:ext cx="33" cy="33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2138" name="Oval 4933">
              <a:extLst>
                <a:ext uri="{FF2B5EF4-FFF2-40B4-BE49-F238E27FC236}">
                  <a16:creationId xmlns:a16="http://schemas.microsoft.com/office/drawing/2014/main" id="{CF12CC7F-56CB-3AC9-66DD-62F5597C446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16" y="2075"/>
              <a:ext cx="33" cy="33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2139" name="Oval 4934">
              <a:extLst>
                <a:ext uri="{FF2B5EF4-FFF2-40B4-BE49-F238E27FC236}">
                  <a16:creationId xmlns:a16="http://schemas.microsoft.com/office/drawing/2014/main" id="{A61EFB9F-A69D-3AAD-99B4-4C834309640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17" y="2075"/>
              <a:ext cx="33" cy="33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2140" name="Oval 4935">
              <a:extLst>
                <a:ext uri="{FF2B5EF4-FFF2-40B4-BE49-F238E27FC236}">
                  <a16:creationId xmlns:a16="http://schemas.microsoft.com/office/drawing/2014/main" id="{5DBC8157-324E-EB97-FEE6-E33A51B39A8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17" y="2075"/>
              <a:ext cx="33" cy="33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2141" name="Oval 4936">
              <a:extLst>
                <a:ext uri="{FF2B5EF4-FFF2-40B4-BE49-F238E27FC236}">
                  <a16:creationId xmlns:a16="http://schemas.microsoft.com/office/drawing/2014/main" id="{C13A6A84-3908-D36B-16C3-ED25A237960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17" y="2075"/>
              <a:ext cx="33" cy="33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2142" name="Oval 4937">
              <a:extLst>
                <a:ext uri="{FF2B5EF4-FFF2-40B4-BE49-F238E27FC236}">
                  <a16:creationId xmlns:a16="http://schemas.microsoft.com/office/drawing/2014/main" id="{9030AA7D-E96B-D23C-4915-F5895FD84D3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17" y="2075"/>
              <a:ext cx="33" cy="33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2143" name="Oval 4938">
              <a:extLst>
                <a:ext uri="{FF2B5EF4-FFF2-40B4-BE49-F238E27FC236}">
                  <a16:creationId xmlns:a16="http://schemas.microsoft.com/office/drawing/2014/main" id="{B36169B6-7D3B-950E-6AD7-34604F501E8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19" y="2075"/>
              <a:ext cx="32" cy="33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2144" name="Oval 4939">
              <a:extLst>
                <a:ext uri="{FF2B5EF4-FFF2-40B4-BE49-F238E27FC236}">
                  <a16:creationId xmlns:a16="http://schemas.microsoft.com/office/drawing/2014/main" id="{55081F8A-6FE4-2FCE-5569-832BBA2E87B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19" y="2075"/>
              <a:ext cx="32" cy="33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2145" name="Oval 4940">
              <a:extLst>
                <a:ext uri="{FF2B5EF4-FFF2-40B4-BE49-F238E27FC236}">
                  <a16:creationId xmlns:a16="http://schemas.microsoft.com/office/drawing/2014/main" id="{2915C42F-A469-B08B-EA2E-3692CCA2488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19" y="2075"/>
              <a:ext cx="32" cy="33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2146" name="Oval 4941">
              <a:extLst>
                <a:ext uri="{FF2B5EF4-FFF2-40B4-BE49-F238E27FC236}">
                  <a16:creationId xmlns:a16="http://schemas.microsoft.com/office/drawing/2014/main" id="{C30A2DAA-0637-C946-F2ED-E2F957551BB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19" y="2075"/>
              <a:ext cx="32" cy="33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2147" name="Oval 4942">
              <a:extLst>
                <a:ext uri="{FF2B5EF4-FFF2-40B4-BE49-F238E27FC236}">
                  <a16:creationId xmlns:a16="http://schemas.microsoft.com/office/drawing/2014/main" id="{F256F3EC-DF8F-6AD5-4458-F8C6CD97DE2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20" y="2075"/>
              <a:ext cx="32" cy="33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2148" name="Oval 4943">
              <a:extLst>
                <a:ext uri="{FF2B5EF4-FFF2-40B4-BE49-F238E27FC236}">
                  <a16:creationId xmlns:a16="http://schemas.microsoft.com/office/drawing/2014/main" id="{C919624B-3C4B-E098-90CB-AFEECB720B3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20" y="2075"/>
              <a:ext cx="32" cy="33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2149" name="Oval 4944">
              <a:extLst>
                <a:ext uri="{FF2B5EF4-FFF2-40B4-BE49-F238E27FC236}">
                  <a16:creationId xmlns:a16="http://schemas.microsoft.com/office/drawing/2014/main" id="{51D9568B-84A9-7335-B8FC-99BE6BEED7D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20" y="2075"/>
              <a:ext cx="32" cy="33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2150" name="Oval 4945">
              <a:extLst>
                <a:ext uri="{FF2B5EF4-FFF2-40B4-BE49-F238E27FC236}">
                  <a16:creationId xmlns:a16="http://schemas.microsoft.com/office/drawing/2014/main" id="{A8806BF7-09E2-4F41-2326-C233FFA8D3A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20" y="2075"/>
              <a:ext cx="32" cy="33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2151" name="Oval 4946">
              <a:extLst>
                <a:ext uri="{FF2B5EF4-FFF2-40B4-BE49-F238E27FC236}">
                  <a16:creationId xmlns:a16="http://schemas.microsoft.com/office/drawing/2014/main" id="{B7F07157-9F5B-50E5-92AA-077E2AA1793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21" y="2075"/>
              <a:ext cx="33" cy="33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2152" name="Oval 4947">
              <a:extLst>
                <a:ext uri="{FF2B5EF4-FFF2-40B4-BE49-F238E27FC236}">
                  <a16:creationId xmlns:a16="http://schemas.microsoft.com/office/drawing/2014/main" id="{7074ED61-7CB8-4DC8-9375-886EF9DFD92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21" y="2075"/>
              <a:ext cx="33" cy="33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2153" name="Oval 4948">
              <a:extLst>
                <a:ext uri="{FF2B5EF4-FFF2-40B4-BE49-F238E27FC236}">
                  <a16:creationId xmlns:a16="http://schemas.microsoft.com/office/drawing/2014/main" id="{F4DFE0C5-6881-02E3-8BB6-6A95CC146A9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21" y="2075"/>
              <a:ext cx="33" cy="33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2154" name="Oval 4949">
              <a:extLst>
                <a:ext uri="{FF2B5EF4-FFF2-40B4-BE49-F238E27FC236}">
                  <a16:creationId xmlns:a16="http://schemas.microsoft.com/office/drawing/2014/main" id="{4B1FA6F6-F5B3-B84F-3882-DF6B8C5601B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21" y="2075"/>
              <a:ext cx="33" cy="33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2155" name="Oval 4950">
              <a:extLst>
                <a:ext uri="{FF2B5EF4-FFF2-40B4-BE49-F238E27FC236}">
                  <a16:creationId xmlns:a16="http://schemas.microsoft.com/office/drawing/2014/main" id="{07ED55C2-E6BA-2B02-C162-50D8B80B022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23" y="2074"/>
              <a:ext cx="32" cy="32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2156" name="Oval 4951">
              <a:extLst>
                <a:ext uri="{FF2B5EF4-FFF2-40B4-BE49-F238E27FC236}">
                  <a16:creationId xmlns:a16="http://schemas.microsoft.com/office/drawing/2014/main" id="{E8777A6D-FF54-417D-E2C9-361A82607D6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23" y="2074"/>
              <a:ext cx="32" cy="32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2157" name="Oval 4952">
              <a:extLst>
                <a:ext uri="{FF2B5EF4-FFF2-40B4-BE49-F238E27FC236}">
                  <a16:creationId xmlns:a16="http://schemas.microsoft.com/office/drawing/2014/main" id="{A557B930-508A-0355-030D-CD2CE2F4F5B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23" y="2074"/>
              <a:ext cx="32" cy="32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2158" name="Oval 4953">
              <a:extLst>
                <a:ext uri="{FF2B5EF4-FFF2-40B4-BE49-F238E27FC236}">
                  <a16:creationId xmlns:a16="http://schemas.microsoft.com/office/drawing/2014/main" id="{E521FB2A-AC93-24A3-1AB8-C2A5ADB3E65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23" y="2074"/>
              <a:ext cx="32" cy="32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2159" name="Oval 4954">
              <a:extLst>
                <a:ext uri="{FF2B5EF4-FFF2-40B4-BE49-F238E27FC236}">
                  <a16:creationId xmlns:a16="http://schemas.microsoft.com/office/drawing/2014/main" id="{09586F26-6950-4AB0-63F5-2CAF21160EA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23" y="2074"/>
              <a:ext cx="32" cy="32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2160" name="Oval 4955">
              <a:extLst>
                <a:ext uri="{FF2B5EF4-FFF2-40B4-BE49-F238E27FC236}">
                  <a16:creationId xmlns:a16="http://schemas.microsoft.com/office/drawing/2014/main" id="{91A89854-16B2-EFC0-3C63-190AF737F74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24" y="2074"/>
              <a:ext cx="32" cy="32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2161" name="Oval 4956">
              <a:extLst>
                <a:ext uri="{FF2B5EF4-FFF2-40B4-BE49-F238E27FC236}">
                  <a16:creationId xmlns:a16="http://schemas.microsoft.com/office/drawing/2014/main" id="{85A85EB5-F3AF-0C9D-3A73-798B2153691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24" y="2074"/>
              <a:ext cx="32" cy="32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2162" name="Oval 4957">
              <a:extLst>
                <a:ext uri="{FF2B5EF4-FFF2-40B4-BE49-F238E27FC236}">
                  <a16:creationId xmlns:a16="http://schemas.microsoft.com/office/drawing/2014/main" id="{21D9E027-D72F-5E8E-2C78-D01CFDEB4A3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24" y="2074"/>
              <a:ext cx="32" cy="32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2163" name="Oval 4958">
              <a:extLst>
                <a:ext uri="{FF2B5EF4-FFF2-40B4-BE49-F238E27FC236}">
                  <a16:creationId xmlns:a16="http://schemas.microsoft.com/office/drawing/2014/main" id="{4A657CF9-6FBD-7853-624B-80338182197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24" y="2074"/>
              <a:ext cx="32" cy="32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2164" name="Oval 4959">
              <a:extLst>
                <a:ext uri="{FF2B5EF4-FFF2-40B4-BE49-F238E27FC236}">
                  <a16:creationId xmlns:a16="http://schemas.microsoft.com/office/drawing/2014/main" id="{F5CA4E24-3B30-6952-2D81-5ABBEEA7F10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25" y="2074"/>
              <a:ext cx="33" cy="32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2165" name="Oval 4960">
              <a:extLst>
                <a:ext uri="{FF2B5EF4-FFF2-40B4-BE49-F238E27FC236}">
                  <a16:creationId xmlns:a16="http://schemas.microsoft.com/office/drawing/2014/main" id="{4DE145F0-5DC6-F420-5CF8-710D74C5D35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25" y="2074"/>
              <a:ext cx="33" cy="32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2166" name="Oval 4961">
              <a:extLst>
                <a:ext uri="{FF2B5EF4-FFF2-40B4-BE49-F238E27FC236}">
                  <a16:creationId xmlns:a16="http://schemas.microsoft.com/office/drawing/2014/main" id="{4422ED5E-1900-2DB2-0106-DF822D16B1E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25" y="2074"/>
              <a:ext cx="33" cy="32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2167" name="Oval 4962">
              <a:extLst>
                <a:ext uri="{FF2B5EF4-FFF2-40B4-BE49-F238E27FC236}">
                  <a16:creationId xmlns:a16="http://schemas.microsoft.com/office/drawing/2014/main" id="{1668EAD0-2AE0-1B53-01A2-CB717618293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25" y="2074"/>
              <a:ext cx="33" cy="32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2168" name="Oval 4963">
              <a:extLst>
                <a:ext uri="{FF2B5EF4-FFF2-40B4-BE49-F238E27FC236}">
                  <a16:creationId xmlns:a16="http://schemas.microsoft.com/office/drawing/2014/main" id="{4E1DC84E-7725-A73E-8563-27F97BCC463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26" y="2074"/>
              <a:ext cx="33" cy="32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2169" name="Oval 4964">
              <a:extLst>
                <a:ext uri="{FF2B5EF4-FFF2-40B4-BE49-F238E27FC236}">
                  <a16:creationId xmlns:a16="http://schemas.microsoft.com/office/drawing/2014/main" id="{96B968C0-EE43-B347-CCFB-B7BEC6FA895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26" y="2074"/>
              <a:ext cx="33" cy="32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2170" name="Oval 4965">
              <a:extLst>
                <a:ext uri="{FF2B5EF4-FFF2-40B4-BE49-F238E27FC236}">
                  <a16:creationId xmlns:a16="http://schemas.microsoft.com/office/drawing/2014/main" id="{47E42874-304A-77F0-368F-F99FDCCFC40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26" y="2074"/>
              <a:ext cx="33" cy="32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2171" name="Oval 4966">
              <a:extLst>
                <a:ext uri="{FF2B5EF4-FFF2-40B4-BE49-F238E27FC236}">
                  <a16:creationId xmlns:a16="http://schemas.microsoft.com/office/drawing/2014/main" id="{8E98F439-F1E7-0440-721B-E52B75A7133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26" y="2074"/>
              <a:ext cx="33" cy="32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2172" name="Oval 4967">
              <a:extLst>
                <a:ext uri="{FF2B5EF4-FFF2-40B4-BE49-F238E27FC236}">
                  <a16:creationId xmlns:a16="http://schemas.microsoft.com/office/drawing/2014/main" id="{BC6C51D6-C21A-671B-447D-72416C8B2E5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28" y="2074"/>
              <a:ext cx="32" cy="32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2173" name="Oval 4968">
              <a:extLst>
                <a:ext uri="{FF2B5EF4-FFF2-40B4-BE49-F238E27FC236}">
                  <a16:creationId xmlns:a16="http://schemas.microsoft.com/office/drawing/2014/main" id="{82873B31-75FE-26B1-1FFF-FCACEEE2E7D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28" y="2074"/>
              <a:ext cx="32" cy="32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2174" name="Oval 4969">
              <a:extLst>
                <a:ext uri="{FF2B5EF4-FFF2-40B4-BE49-F238E27FC236}">
                  <a16:creationId xmlns:a16="http://schemas.microsoft.com/office/drawing/2014/main" id="{AF84234C-CE58-396E-6323-D35E587827F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28" y="2074"/>
              <a:ext cx="32" cy="32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2175" name="Oval 4970">
              <a:extLst>
                <a:ext uri="{FF2B5EF4-FFF2-40B4-BE49-F238E27FC236}">
                  <a16:creationId xmlns:a16="http://schemas.microsoft.com/office/drawing/2014/main" id="{4889A027-99F1-C7FF-A049-3D4679F8DE9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28" y="2074"/>
              <a:ext cx="32" cy="32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2176" name="Oval 4971">
              <a:extLst>
                <a:ext uri="{FF2B5EF4-FFF2-40B4-BE49-F238E27FC236}">
                  <a16:creationId xmlns:a16="http://schemas.microsoft.com/office/drawing/2014/main" id="{15C74CC0-C633-4187-CADA-047EF6AD2FB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29" y="2074"/>
              <a:ext cx="33" cy="32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2177" name="Oval 4972">
              <a:extLst>
                <a:ext uri="{FF2B5EF4-FFF2-40B4-BE49-F238E27FC236}">
                  <a16:creationId xmlns:a16="http://schemas.microsoft.com/office/drawing/2014/main" id="{E8E7E114-8A66-80B0-4A37-D1983AD3066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29" y="2074"/>
              <a:ext cx="33" cy="32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2178" name="Oval 4973">
              <a:extLst>
                <a:ext uri="{FF2B5EF4-FFF2-40B4-BE49-F238E27FC236}">
                  <a16:creationId xmlns:a16="http://schemas.microsoft.com/office/drawing/2014/main" id="{2B683023-05FF-9693-6F05-35264CEBA61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29" y="2074"/>
              <a:ext cx="33" cy="32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2179" name="Oval 4974">
              <a:extLst>
                <a:ext uri="{FF2B5EF4-FFF2-40B4-BE49-F238E27FC236}">
                  <a16:creationId xmlns:a16="http://schemas.microsoft.com/office/drawing/2014/main" id="{8447A789-965C-AA46-2B9E-CF42BFAEAC5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29" y="2074"/>
              <a:ext cx="33" cy="32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2180" name="Oval 4975">
              <a:extLst>
                <a:ext uri="{FF2B5EF4-FFF2-40B4-BE49-F238E27FC236}">
                  <a16:creationId xmlns:a16="http://schemas.microsoft.com/office/drawing/2014/main" id="{582C400E-89F5-27F8-B2ED-879C5C11BE6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29" y="2074"/>
              <a:ext cx="33" cy="32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2181" name="Oval 4976">
              <a:extLst>
                <a:ext uri="{FF2B5EF4-FFF2-40B4-BE49-F238E27FC236}">
                  <a16:creationId xmlns:a16="http://schemas.microsoft.com/office/drawing/2014/main" id="{F8FF5872-802E-7F8E-2E3D-06097E896F5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30" y="2074"/>
              <a:ext cx="33" cy="32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2182" name="Oval 4977">
              <a:extLst>
                <a:ext uri="{FF2B5EF4-FFF2-40B4-BE49-F238E27FC236}">
                  <a16:creationId xmlns:a16="http://schemas.microsoft.com/office/drawing/2014/main" id="{B07EA5E4-4162-5648-0236-5C32205C0D3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30" y="2074"/>
              <a:ext cx="33" cy="32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2183" name="Oval 4978">
              <a:extLst>
                <a:ext uri="{FF2B5EF4-FFF2-40B4-BE49-F238E27FC236}">
                  <a16:creationId xmlns:a16="http://schemas.microsoft.com/office/drawing/2014/main" id="{9D29B0B5-8D3B-EB0F-3748-32E2D30A618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30" y="2074"/>
              <a:ext cx="33" cy="32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2184" name="Oval 4979">
              <a:extLst>
                <a:ext uri="{FF2B5EF4-FFF2-40B4-BE49-F238E27FC236}">
                  <a16:creationId xmlns:a16="http://schemas.microsoft.com/office/drawing/2014/main" id="{9F4E5B75-30D5-7FC3-1A48-A1406A46233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30" y="2074"/>
              <a:ext cx="33" cy="32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2185" name="Oval 4980">
              <a:extLst>
                <a:ext uri="{FF2B5EF4-FFF2-40B4-BE49-F238E27FC236}">
                  <a16:creationId xmlns:a16="http://schemas.microsoft.com/office/drawing/2014/main" id="{878FD528-935A-E49E-34BE-E8DEAFD017D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32" y="2074"/>
              <a:ext cx="32" cy="32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2186" name="Oval 4981">
              <a:extLst>
                <a:ext uri="{FF2B5EF4-FFF2-40B4-BE49-F238E27FC236}">
                  <a16:creationId xmlns:a16="http://schemas.microsoft.com/office/drawing/2014/main" id="{9958030F-C4F9-B3C3-AF57-0D88507E5C7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32" y="2074"/>
              <a:ext cx="32" cy="32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2187" name="Oval 4982">
              <a:extLst>
                <a:ext uri="{FF2B5EF4-FFF2-40B4-BE49-F238E27FC236}">
                  <a16:creationId xmlns:a16="http://schemas.microsoft.com/office/drawing/2014/main" id="{571915A4-9E8B-C24A-FB07-23326CED9CD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32" y="2074"/>
              <a:ext cx="32" cy="32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2188" name="Oval 4983">
              <a:extLst>
                <a:ext uri="{FF2B5EF4-FFF2-40B4-BE49-F238E27FC236}">
                  <a16:creationId xmlns:a16="http://schemas.microsoft.com/office/drawing/2014/main" id="{CE0E472F-DE83-4A69-3A21-4569273F83B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32" y="2074"/>
              <a:ext cx="32" cy="32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2189" name="Oval 4984">
              <a:extLst>
                <a:ext uri="{FF2B5EF4-FFF2-40B4-BE49-F238E27FC236}">
                  <a16:creationId xmlns:a16="http://schemas.microsoft.com/office/drawing/2014/main" id="{B56BB356-4DD2-F43C-EB72-9B3AE13C1D9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33" y="2074"/>
              <a:ext cx="32" cy="32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2190" name="Oval 4985">
              <a:extLst>
                <a:ext uri="{FF2B5EF4-FFF2-40B4-BE49-F238E27FC236}">
                  <a16:creationId xmlns:a16="http://schemas.microsoft.com/office/drawing/2014/main" id="{E1204230-3C4D-9811-8B76-4618469349A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33" y="2074"/>
              <a:ext cx="32" cy="32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2191" name="Oval 4986">
              <a:extLst>
                <a:ext uri="{FF2B5EF4-FFF2-40B4-BE49-F238E27FC236}">
                  <a16:creationId xmlns:a16="http://schemas.microsoft.com/office/drawing/2014/main" id="{09AC41BA-443B-BB71-BA7B-334ECC70C26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33" y="2073"/>
              <a:ext cx="32" cy="32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2192" name="Oval 4987">
              <a:extLst>
                <a:ext uri="{FF2B5EF4-FFF2-40B4-BE49-F238E27FC236}">
                  <a16:creationId xmlns:a16="http://schemas.microsoft.com/office/drawing/2014/main" id="{119C541E-66E3-4FA1-83B3-42A8A1E12A0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33" y="2073"/>
              <a:ext cx="32" cy="32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2193" name="Oval 4988">
              <a:extLst>
                <a:ext uri="{FF2B5EF4-FFF2-40B4-BE49-F238E27FC236}">
                  <a16:creationId xmlns:a16="http://schemas.microsoft.com/office/drawing/2014/main" id="{BD9FC4BE-3125-1EEE-437A-2BB2168B8AF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34" y="2073"/>
              <a:ext cx="33" cy="32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2194" name="Oval 4989">
              <a:extLst>
                <a:ext uri="{FF2B5EF4-FFF2-40B4-BE49-F238E27FC236}">
                  <a16:creationId xmlns:a16="http://schemas.microsoft.com/office/drawing/2014/main" id="{FB57016A-9D02-768E-0872-7DF06851ED8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34" y="2073"/>
              <a:ext cx="33" cy="32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2195" name="Oval 4990">
              <a:extLst>
                <a:ext uri="{FF2B5EF4-FFF2-40B4-BE49-F238E27FC236}">
                  <a16:creationId xmlns:a16="http://schemas.microsoft.com/office/drawing/2014/main" id="{69294BCE-C162-8D6D-2726-943719B4DFC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34" y="2073"/>
              <a:ext cx="33" cy="32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2196" name="Oval 4991">
              <a:extLst>
                <a:ext uri="{FF2B5EF4-FFF2-40B4-BE49-F238E27FC236}">
                  <a16:creationId xmlns:a16="http://schemas.microsoft.com/office/drawing/2014/main" id="{0AC32162-E24C-9FA2-6DF3-57BC7856C58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34" y="2073"/>
              <a:ext cx="33" cy="32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2197" name="Oval 4992">
              <a:extLst>
                <a:ext uri="{FF2B5EF4-FFF2-40B4-BE49-F238E27FC236}">
                  <a16:creationId xmlns:a16="http://schemas.microsoft.com/office/drawing/2014/main" id="{DFFAF36A-5816-7B44-CA7A-4537DE2819C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36" y="2073"/>
              <a:ext cx="32" cy="32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2198" name="Oval 4993">
              <a:extLst>
                <a:ext uri="{FF2B5EF4-FFF2-40B4-BE49-F238E27FC236}">
                  <a16:creationId xmlns:a16="http://schemas.microsoft.com/office/drawing/2014/main" id="{6A7EA1DF-8776-4753-EFA9-C53F9059C14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36" y="2073"/>
              <a:ext cx="32" cy="32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2199" name="Oval 4994">
              <a:extLst>
                <a:ext uri="{FF2B5EF4-FFF2-40B4-BE49-F238E27FC236}">
                  <a16:creationId xmlns:a16="http://schemas.microsoft.com/office/drawing/2014/main" id="{1871DB5D-A853-F58B-0435-6DC2A85FE96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36" y="2073"/>
              <a:ext cx="32" cy="32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2200" name="Oval 4995">
              <a:extLst>
                <a:ext uri="{FF2B5EF4-FFF2-40B4-BE49-F238E27FC236}">
                  <a16:creationId xmlns:a16="http://schemas.microsoft.com/office/drawing/2014/main" id="{76FF02C1-4493-6A02-0A41-905A58997AA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36" y="2073"/>
              <a:ext cx="32" cy="32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2201" name="Oval 4996">
              <a:extLst>
                <a:ext uri="{FF2B5EF4-FFF2-40B4-BE49-F238E27FC236}">
                  <a16:creationId xmlns:a16="http://schemas.microsoft.com/office/drawing/2014/main" id="{F496BC53-3C2F-994C-FC3E-DE4FCB1FE0B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37" y="2073"/>
              <a:ext cx="32" cy="32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2202" name="Oval 4997">
              <a:extLst>
                <a:ext uri="{FF2B5EF4-FFF2-40B4-BE49-F238E27FC236}">
                  <a16:creationId xmlns:a16="http://schemas.microsoft.com/office/drawing/2014/main" id="{6D105EB3-F5BF-29C7-A604-66B549D9FFB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37" y="2073"/>
              <a:ext cx="32" cy="32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2203" name="Oval 4998">
              <a:extLst>
                <a:ext uri="{FF2B5EF4-FFF2-40B4-BE49-F238E27FC236}">
                  <a16:creationId xmlns:a16="http://schemas.microsoft.com/office/drawing/2014/main" id="{BC5E44BB-6973-7A9C-270E-A08D38D1F8D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37" y="2073"/>
              <a:ext cx="32" cy="32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2204" name="Oval 4999">
              <a:extLst>
                <a:ext uri="{FF2B5EF4-FFF2-40B4-BE49-F238E27FC236}">
                  <a16:creationId xmlns:a16="http://schemas.microsoft.com/office/drawing/2014/main" id="{4E4E32A6-3202-4A5A-FB3F-85FEE454AD3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37" y="2073"/>
              <a:ext cx="32" cy="32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2205" name="Oval 5000">
              <a:extLst>
                <a:ext uri="{FF2B5EF4-FFF2-40B4-BE49-F238E27FC236}">
                  <a16:creationId xmlns:a16="http://schemas.microsoft.com/office/drawing/2014/main" id="{48FE25EC-E6CA-2C3D-1FBD-713F8C4F6A9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37" y="2073"/>
              <a:ext cx="32" cy="32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2206" name="Oval 5001">
              <a:extLst>
                <a:ext uri="{FF2B5EF4-FFF2-40B4-BE49-F238E27FC236}">
                  <a16:creationId xmlns:a16="http://schemas.microsoft.com/office/drawing/2014/main" id="{56F4D18A-B124-51D8-C8A1-31B7867471F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38" y="2073"/>
              <a:ext cx="33" cy="32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2207" name="Oval 5002">
              <a:extLst>
                <a:ext uri="{FF2B5EF4-FFF2-40B4-BE49-F238E27FC236}">
                  <a16:creationId xmlns:a16="http://schemas.microsoft.com/office/drawing/2014/main" id="{2E7DC0DB-B565-6344-A954-BA18223471A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38" y="2073"/>
              <a:ext cx="33" cy="32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2208" name="Oval 5003">
              <a:extLst>
                <a:ext uri="{FF2B5EF4-FFF2-40B4-BE49-F238E27FC236}">
                  <a16:creationId xmlns:a16="http://schemas.microsoft.com/office/drawing/2014/main" id="{39DD5661-C88C-8463-CF0F-95E926CF098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38" y="2073"/>
              <a:ext cx="33" cy="32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2209" name="Oval 5004">
              <a:extLst>
                <a:ext uri="{FF2B5EF4-FFF2-40B4-BE49-F238E27FC236}">
                  <a16:creationId xmlns:a16="http://schemas.microsoft.com/office/drawing/2014/main" id="{CD20FAAA-38BF-E2FA-E29C-8C95BC50B6A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38" y="2073"/>
              <a:ext cx="33" cy="32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2210" name="Oval 5005">
              <a:extLst>
                <a:ext uri="{FF2B5EF4-FFF2-40B4-BE49-F238E27FC236}">
                  <a16:creationId xmlns:a16="http://schemas.microsoft.com/office/drawing/2014/main" id="{0EF04FBB-F8BA-3447-E756-400C2B8BA0D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39" y="2073"/>
              <a:ext cx="33" cy="32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2211" name="Oval 5006">
              <a:extLst>
                <a:ext uri="{FF2B5EF4-FFF2-40B4-BE49-F238E27FC236}">
                  <a16:creationId xmlns:a16="http://schemas.microsoft.com/office/drawing/2014/main" id="{1AB4452E-E751-7E17-BB2C-E09C6B18E7F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39" y="2073"/>
              <a:ext cx="33" cy="32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2212" name="Oval 5007">
              <a:extLst>
                <a:ext uri="{FF2B5EF4-FFF2-40B4-BE49-F238E27FC236}">
                  <a16:creationId xmlns:a16="http://schemas.microsoft.com/office/drawing/2014/main" id="{45D7E4AD-E558-F820-C720-8E51B31E92B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39" y="2073"/>
              <a:ext cx="33" cy="32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2213" name="Oval 5008">
              <a:extLst>
                <a:ext uri="{FF2B5EF4-FFF2-40B4-BE49-F238E27FC236}">
                  <a16:creationId xmlns:a16="http://schemas.microsoft.com/office/drawing/2014/main" id="{93E3AC93-F6DE-095E-1E4D-63E6727FB08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39" y="2073"/>
              <a:ext cx="33" cy="32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2214" name="Oval 5009">
              <a:extLst>
                <a:ext uri="{FF2B5EF4-FFF2-40B4-BE49-F238E27FC236}">
                  <a16:creationId xmlns:a16="http://schemas.microsoft.com/office/drawing/2014/main" id="{8B2E7917-1FFD-7D10-E597-617C3E34784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41" y="2073"/>
              <a:ext cx="32" cy="32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2215" name="Oval 5010">
              <a:extLst>
                <a:ext uri="{FF2B5EF4-FFF2-40B4-BE49-F238E27FC236}">
                  <a16:creationId xmlns:a16="http://schemas.microsoft.com/office/drawing/2014/main" id="{8D0F8DCC-8D26-6E66-0744-9833CF79400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41" y="2073"/>
              <a:ext cx="32" cy="32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2216" name="Oval 5011">
              <a:extLst>
                <a:ext uri="{FF2B5EF4-FFF2-40B4-BE49-F238E27FC236}">
                  <a16:creationId xmlns:a16="http://schemas.microsoft.com/office/drawing/2014/main" id="{D9039E79-9181-0CAD-AFB6-76DC05FB621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41" y="2073"/>
              <a:ext cx="32" cy="32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2217" name="Oval 5012">
              <a:extLst>
                <a:ext uri="{FF2B5EF4-FFF2-40B4-BE49-F238E27FC236}">
                  <a16:creationId xmlns:a16="http://schemas.microsoft.com/office/drawing/2014/main" id="{23980FCB-51D6-882D-C87F-E80B8A3770B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41" y="2073"/>
              <a:ext cx="32" cy="32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2218" name="Oval 5013">
              <a:extLst>
                <a:ext uri="{FF2B5EF4-FFF2-40B4-BE49-F238E27FC236}">
                  <a16:creationId xmlns:a16="http://schemas.microsoft.com/office/drawing/2014/main" id="{314ECACD-6F33-13DB-85EF-213AF893CC4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42" y="2073"/>
              <a:ext cx="33" cy="32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2219" name="Oval 5014">
              <a:extLst>
                <a:ext uri="{FF2B5EF4-FFF2-40B4-BE49-F238E27FC236}">
                  <a16:creationId xmlns:a16="http://schemas.microsoft.com/office/drawing/2014/main" id="{A57F4672-27CA-D753-6270-AF7C0C8B7F0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42" y="2073"/>
              <a:ext cx="33" cy="32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2220" name="Oval 5015">
              <a:extLst>
                <a:ext uri="{FF2B5EF4-FFF2-40B4-BE49-F238E27FC236}">
                  <a16:creationId xmlns:a16="http://schemas.microsoft.com/office/drawing/2014/main" id="{832665AD-AB1C-3A90-2EA0-D2013485BC6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42" y="2073"/>
              <a:ext cx="33" cy="32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2221" name="Oval 5016">
              <a:extLst>
                <a:ext uri="{FF2B5EF4-FFF2-40B4-BE49-F238E27FC236}">
                  <a16:creationId xmlns:a16="http://schemas.microsoft.com/office/drawing/2014/main" id="{D9079769-ACF7-F202-C631-CC215E21956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42" y="2073"/>
              <a:ext cx="33" cy="32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2222" name="Oval 5017">
              <a:extLst>
                <a:ext uri="{FF2B5EF4-FFF2-40B4-BE49-F238E27FC236}">
                  <a16:creationId xmlns:a16="http://schemas.microsoft.com/office/drawing/2014/main" id="{69DA2AEF-CD9A-45D5-8923-3CF81902565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43" y="2073"/>
              <a:ext cx="33" cy="32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2223" name="Oval 5018">
              <a:extLst>
                <a:ext uri="{FF2B5EF4-FFF2-40B4-BE49-F238E27FC236}">
                  <a16:creationId xmlns:a16="http://schemas.microsoft.com/office/drawing/2014/main" id="{A2E1DD42-6C9E-DEFD-484E-C5A4881CA9D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43" y="2071"/>
              <a:ext cx="33" cy="33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2224" name="Oval 5019">
              <a:extLst>
                <a:ext uri="{FF2B5EF4-FFF2-40B4-BE49-F238E27FC236}">
                  <a16:creationId xmlns:a16="http://schemas.microsoft.com/office/drawing/2014/main" id="{6A64ED35-8E2E-9AFA-A8BB-B1C56DC0EC2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43" y="2071"/>
              <a:ext cx="33" cy="33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2225" name="Oval 5020">
              <a:extLst>
                <a:ext uri="{FF2B5EF4-FFF2-40B4-BE49-F238E27FC236}">
                  <a16:creationId xmlns:a16="http://schemas.microsoft.com/office/drawing/2014/main" id="{3B0D4CE2-6FDC-CA83-1592-625742B7DC7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43" y="2071"/>
              <a:ext cx="33" cy="33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2226" name="Oval 5021">
              <a:extLst>
                <a:ext uri="{FF2B5EF4-FFF2-40B4-BE49-F238E27FC236}">
                  <a16:creationId xmlns:a16="http://schemas.microsoft.com/office/drawing/2014/main" id="{F9802C39-6091-83CE-D748-58D5CE05C09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45" y="2071"/>
              <a:ext cx="32" cy="33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2227" name="Oval 5022">
              <a:extLst>
                <a:ext uri="{FF2B5EF4-FFF2-40B4-BE49-F238E27FC236}">
                  <a16:creationId xmlns:a16="http://schemas.microsoft.com/office/drawing/2014/main" id="{40385AC7-64A5-4530-9607-2E4EF575D9E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45" y="2071"/>
              <a:ext cx="32" cy="33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2228" name="Oval 5023">
              <a:extLst>
                <a:ext uri="{FF2B5EF4-FFF2-40B4-BE49-F238E27FC236}">
                  <a16:creationId xmlns:a16="http://schemas.microsoft.com/office/drawing/2014/main" id="{A1D88D19-9DAE-BBE7-7D44-7EA78FDA418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45" y="2071"/>
              <a:ext cx="32" cy="33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2229" name="Oval 5024">
              <a:extLst>
                <a:ext uri="{FF2B5EF4-FFF2-40B4-BE49-F238E27FC236}">
                  <a16:creationId xmlns:a16="http://schemas.microsoft.com/office/drawing/2014/main" id="{C52DFFB7-4BED-71AE-68DF-B8E053588BB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45" y="2071"/>
              <a:ext cx="32" cy="33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2230" name="Oval 5025">
              <a:extLst>
                <a:ext uri="{FF2B5EF4-FFF2-40B4-BE49-F238E27FC236}">
                  <a16:creationId xmlns:a16="http://schemas.microsoft.com/office/drawing/2014/main" id="{3D6004FD-C2DF-F08C-DB88-53EB1513604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46" y="2071"/>
              <a:ext cx="32" cy="33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2231" name="Oval 5026">
              <a:extLst>
                <a:ext uri="{FF2B5EF4-FFF2-40B4-BE49-F238E27FC236}">
                  <a16:creationId xmlns:a16="http://schemas.microsoft.com/office/drawing/2014/main" id="{267DBCC7-A855-C42A-FF87-A4CFE7AA527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46" y="2071"/>
              <a:ext cx="32" cy="33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2232" name="Oval 5027">
              <a:extLst>
                <a:ext uri="{FF2B5EF4-FFF2-40B4-BE49-F238E27FC236}">
                  <a16:creationId xmlns:a16="http://schemas.microsoft.com/office/drawing/2014/main" id="{679B39DA-932B-BAA0-6AFD-83DF6C302B4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46" y="2071"/>
              <a:ext cx="32" cy="33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2233" name="Oval 5028">
              <a:extLst>
                <a:ext uri="{FF2B5EF4-FFF2-40B4-BE49-F238E27FC236}">
                  <a16:creationId xmlns:a16="http://schemas.microsoft.com/office/drawing/2014/main" id="{A34C5340-A597-B029-0A84-4BBC60ACEC3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46" y="2071"/>
              <a:ext cx="32" cy="33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</p:grpSp>
      <p:grpSp>
        <p:nvGrpSpPr>
          <p:cNvPr id="32" name="Group 5230">
            <a:extLst>
              <a:ext uri="{FF2B5EF4-FFF2-40B4-BE49-F238E27FC236}">
                <a16:creationId xmlns:a16="http://schemas.microsoft.com/office/drawing/2014/main" id="{5A7047FD-9C18-0A6E-A140-BC439C43AC05}"/>
              </a:ext>
            </a:extLst>
          </p:cNvPr>
          <p:cNvGrpSpPr>
            <a:grpSpLocks/>
          </p:cNvGrpSpPr>
          <p:nvPr/>
        </p:nvGrpSpPr>
        <p:grpSpPr bwMode="auto">
          <a:xfrm>
            <a:off x="6424613" y="3273425"/>
            <a:ext cx="152400" cy="66675"/>
            <a:chOff x="4047" y="2062"/>
            <a:chExt cx="96" cy="42"/>
          </a:xfrm>
        </p:grpSpPr>
        <p:sp>
          <p:nvSpPr>
            <p:cNvPr id="1834" name="Oval 5030">
              <a:extLst>
                <a:ext uri="{FF2B5EF4-FFF2-40B4-BE49-F238E27FC236}">
                  <a16:creationId xmlns:a16="http://schemas.microsoft.com/office/drawing/2014/main" id="{C4FF600F-6708-BD97-356B-4D964A6E1E8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47" y="2071"/>
              <a:ext cx="33" cy="33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1835" name="Oval 5031">
              <a:extLst>
                <a:ext uri="{FF2B5EF4-FFF2-40B4-BE49-F238E27FC236}">
                  <a16:creationId xmlns:a16="http://schemas.microsoft.com/office/drawing/2014/main" id="{C9C1839C-ED62-8A7C-CA6A-6EC6B881F90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47" y="2071"/>
              <a:ext cx="33" cy="33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1836" name="Oval 5032">
              <a:extLst>
                <a:ext uri="{FF2B5EF4-FFF2-40B4-BE49-F238E27FC236}">
                  <a16:creationId xmlns:a16="http://schemas.microsoft.com/office/drawing/2014/main" id="{8C368CF1-8061-3B5F-258A-25C1C58C893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47" y="2071"/>
              <a:ext cx="33" cy="33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1837" name="Oval 5033">
              <a:extLst>
                <a:ext uri="{FF2B5EF4-FFF2-40B4-BE49-F238E27FC236}">
                  <a16:creationId xmlns:a16="http://schemas.microsoft.com/office/drawing/2014/main" id="{7562CE71-6B1D-3BED-52A8-08F906C1E05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47" y="2071"/>
              <a:ext cx="33" cy="33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1838" name="Oval 5034">
              <a:extLst>
                <a:ext uri="{FF2B5EF4-FFF2-40B4-BE49-F238E27FC236}">
                  <a16:creationId xmlns:a16="http://schemas.microsoft.com/office/drawing/2014/main" id="{FCC224EE-3951-CB1E-C316-D12761287A9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47" y="2071"/>
              <a:ext cx="33" cy="33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1839" name="Oval 5035">
              <a:extLst>
                <a:ext uri="{FF2B5EF4-FFF2-40B4-BE49-F238E27FC236}">
                  <a16:creationId xmlns:a16="http://schemas.microsoft.com/office/drawing/2014/main" id="{0CD92D81-DDF7-BB1E-B466-63F0C61F12A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49" y="2071"/>
              <a:ext cx="32" cy="33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1840" name="Oval 5036">
              <a:extLst>
                <a:ext uri="{FF2B5EF4-FFF2-40B4-BE49-F238E27FC236}">
                  <a16:creationId xmlns:a16="http://schemas.microsoft.com/office/drawing/2014/main" id="{45AF871A-F0CE-F938-36F4-5951F5BFA12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49" y="2071"/>
              <a:ext cx="32" cy="33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1841" name="Oval 5037">
              <a:extLst>
                <a:ext uri="{FF2B5EF4-FFF2-40B4-BE49-F238E27FC236}">
                  <a16:creationId xmlns:a16="http://schemas.microsoft.com/office/drawing/2014/main" id="{7763F8E0-BA3A-6A4C-2292-AF95D69A4D1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49" y="2071"/>
              <a:ext cx="32" cy="33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1842" name="Oval 5038">
              <a:extLst>
                <a:ext uri="{FF2B5EF4-FFF2-40B4-BE49-F238E27FC236}">
                  <a16:creationId xmlns:a16="http://schemas.microsoft.com/office/drawing/2014/main" id="{27133867-323C-C6C8-B6E9-59A792825C7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49" y="2071"/>
              <a:ext cx="32" cy="33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1843" name="Oval 5039">
              <a:extLst>
                <a:ext uri="{FF2B5EF4-FFF2-40B4-BE49-F238E27FC236}">
                  <a16:creationId xmlns:a16="http://schemas.microsoft.com/office/drawing/2014/main" id="{4A982705-D8DD-486C-1CA5-67AB099BB6C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50" y="2071"/>
              <a:ext cx="32" cy="33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1844" name="Oval 5040">
              <a:extLst>
                <a:ext uri="{FF2B5EF4-FFF2-40B4-BE49-F238E27FC236}">
                  <a16:creationId xmlns:a16="http://schemas.microsoft.com/office/drawing/2014/main" id="{628D25C0-A6CA-3FB9-8E55-D171FC9BD70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50" y="2071"/>
              <a:ext cx="32" cy="33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1845" name="Oval 5041">
              <a:extLst>
                <a:ext uri="{FF2B5EF4-FFF2-40B4-BE49-F238E27FC236}">
                  <a16:creationId xmlns:a16="http://schemas.microsoft.com/office/drawing/2014/main" id="{8872B1BE-4B7C-6835-315C-08A8F5A3404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50" y="2071"/>
              <a:ext cx="32" cy="33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1846" name="Oval 5042">
              <a:extLst>
                <a:ext uri="{FF2B5EF4-FFF2-40B4-BE49-F238E27FC236}">
                  <a16:creationId xmlns:a16="http://schemas.microsoft.com/office/drawing/2014/main" id="{47EB63A2-57E7-3F45-618A-D1254E77F60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50" y="2071"/>
              <a:ext cx="32" cy="33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1847" name="Oval 5043">
              <a:extLst>
                <a:ext uri="{FF2B5EF4-FFF2-40B4-BE49-F238E27FC236}">
                  <a16:creationId xmlns:a16="http://schemas.microsoft.com/office/drawing/2014/main" id="{B06494E6-1D4E-1348-FD95-92529FE120A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51" y="2070"/>
              <a:ext cx="33" cy="33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1848" name="Oval 5044">
              <a:extLst>
                <a:ext uri="{FF2B5EF4-FFF2-40B4-BE49-F238E27FC236}">
                  <a16:creationId xmlns:a16="http://schemas.microsoft.com/office/drawing/2014/main" id="{2901A940-5465-B8A9-CB1C-1D1D9D187C4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51" y="2070"/>
              <a:ext cx="33" cy="33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1849" name="Oval 5045">
              <a:extLst>
                <a:ext uri="{FF2B5EF4-FFF2-40B4-BE49-F238E27FC236}">
                  <a16:creationId xmlns:a16="http://schemas.microsoft.com/office/drawing/2014/main" id="{97F3F59C-76C4-7EFE-D6E2-483B8CA0EF4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51" y="2070"/>
              <a:ext cx="33" cy="33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1850" name="Oval 5046">
              <a:extLst>
                <a:ext uri="{FF2B5EF4-FFF2-40B4-BE49-F238E27FC236}">
                  <a16:creationId xmlns:a16="http://schemas.microsoft.com/office/drawing/2014/main" id="{D5342B6D-8141-8D94-7572-3A3FD9C6BA6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51" y="2070"/>
              <a:ext cx="33" cy="33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1851" name="Oval 5047">
              <a:extLst>
                <a:ext uri="{FF2B5EF4-FFF2-40B4-BE49-F238E27FC236}">
                  <a16:creationId xmlns:a16="http://schemas.microsoft.com/office/drawing/2014/main" id="{11FEE42E-BB24-1E57-E781-B96AF301C3E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52" y="2070"/>
              <a:ext cx="33" cy="33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1852" name="Oval 5048">
              <a:extLst>
                <a:ext uri="{FF2B5EF4-FFF2-40B4-BE49-F238E27FC236}">
                  <a16:creationId xmlns:a16="http://schemas.microsoft.com/office/drawing/2014/main" id="{4D5C3F9E-A61C-823F-2B19-756C2C50C81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52" y="2070"/>
              <a:ext cx="33" cy="33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1853" name="Oval 5049">
              <a:extLst>
                <a:ext uri="{FF2B5EF4-FFF2-40B4-BE49-F238E27FC236}">
                  <a16:creationId xmlns:a16="http://schemas.microsoft.com/office/drawing/2014/main" id="{1E2F0CC6-2AAC-C9FA-971F-6E2DB8B27DE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52" y="2070"/>
              <a:ext cx="33" cy="33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1854" name="Oval 5050">
              <a:extLst>
                <a:ext uri="{FF2B5EF4-FFF2-40B4-BE49-F238E27FC236}">
                  <a16:creationId xmlns:a16="http://schemas.microsoft.com/office/drawing/2014/main" id="{EC88D886-7808-57CE-4366-959267C9C79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52" y="2070"/>
              <a:ext cx="33" cy="33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1855" name="Oval 5051">
              <a:extLst>
                <a:ext uri="{FF2B5EF4-FFF2-40B4-BE49-F238E27FC236}">
                  <a16:creationId xmlns:a16="http://schemas.microsoft.com/office/drawing/2014/main" id="{5BC53294-5697-81FD-E24D-DC297376CC5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54" y="2070"/>
              <a:ext cx="32" cy="33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1856" name="Oval 5052">
              <a:extLst>
                <a:ext uri="{FF2B5EF4-FFF2-40B4-BE49-F238E27FC236}">
                  <a16:creationId xmlns:a16="http://schemas.microsoft.com/office/drawing/2014/main" id="{594F6F52-7ABC-385F-B2BE-AFF1A33365F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54" y="2070"/>
              <a:ext cx="32" cy="33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1857" name="Oval 5053">
              <a:extLst>
                <a:ext uri="{FF2B5EF4-FFF2-40B4-BE49-F238E27FC236}">
                  <a16:creationId xmlns:a16="http://schemas.microsoft.com/office/drawing/2014/main" id="{327D8804-C288-0B0F-81BC-27A4337A7AE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54" y="2070"/>
              <a:ext cx="32" cy="33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1858" name="Oval 5054">
              <a:extLst>
                <a:ext uri="{FF2B5EF4-FFF2-40B4-BE49-F238E27FC236}">
                  <a16:creationId xmlns:a16="http://schemas.microsoft.com/office/drawing/2014/main" id="{F2C81D6D-5337-228C-CDB5-45402BF37D7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54" y="2070"/>
              <a:ext cx="32" cy="33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1859" name="Oval 5055">
              <a:extLst>
                <a:ext uri="{FF2B5EF4-FFF2-40B4-BE49-F238E27FC236}">
                  <a16:creationId xmlns:a16="http://schemas.microsoft.com/office/drawing/2014/main" id="{5BCA9737-2E45-B782-22AC-C44ED618109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55" y="2070"/>
              <a:ext cx="33" cy="33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1860" name="Oval 5056">
              <a:extLst>
                <a:ext uri="{FF2B5EF4-FFF2-40B4-BE49-F238E27FC236}">
                  <a16:creationId xmlns:a16="http://schemas.microsoft.com/office/drawing/2014/main" id="{8C976AE7-965C-72D6-A64A-51A7AA18265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55" y="2070"/>
              <a:ext cx="33" cy="33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1861" name="Oval 5057">
              <a:extLst>
                <a:ext uri="{FF2B5EF4-FFF2-40B4-BE49-F238E27FC236}">
                  <a16:creationId xmlns:a16="http://schemas.microsoft.com/office/drawing/2014/main" id="{4DCB5E0D-3126-9173-EBE7-3516F97B4A2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55" y="2070"/>
              <a:ext cx="33" cy="33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1862" name="Oval 5058">
              <a:extLst>
                <a:ext uri="{FF2B5EF4-FFF2-40B4-BE49-F238E27FC236}">
                  <a16:creationId xmlns:a16="http://schemas.microsoft.com/office/drawing/2014/main" id="{BB0066D0-F816-CABA-BC0A-17BBE3824D7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55" y="2070"/>
              <a:ext cx="33" cy="33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1863" name="Oval 5059">
              <a:extLst>
                <a:ext uri="{FF2B5EF4-FFF2-40B4-BE49-F238E27FC236}">
                  <a16:creationId xmlns:a16="http://schemas.microsoft.com/office/drawing/2014/main" id="{54193005-4776-C2E3-1891-3E933374825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56" y="2070"/>
              <a:ext cx="33" cy="33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1864" name="Oval 5060">
              <a:extLst>
                <a:ext uri="{FF2B5EF4-FFF2-40B4-BE49-F238E27FC236}">
                  <a16:creationId xmlns:a16="http://schemas.microsoft.com/office/drawing/2014/main" id="{0EF918D1-156B-561A-1325-33373632D5D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56" y="2070"/>
              <a:ext cx="33" cy="33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1865" name="Oval 5061">
              <a:extLst>
                <a:ext uri="{FF2B5EF4-FFF2-40B4-BE49-F238E27FC236}">
                  <a16:creationId xmlns:a16="http://schemas.microsoft.com/office/drawing/2014/main" id="{5C2C6DAE-DEBB-E644-4B17-1E0730B0F3F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56" y="2070"/>
              <a:ext cx="33" cy="33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1866" name="Oval 5062">
              <a:extLst>
                <a:ext uri="{FF2B5EF4-FFF2-40B4-BE49-F238E27FC236}">
                  <a16:creationId xmlns:a16="http://schemas.microsoft.com/office/drawing/2014/main" id="{729B142A-12FD-1499-0E08-6A20B637EF8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56" y="2070"/>
              <a:ext cx="33" cy="33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1867" name="Oval 5063">
              <a:extLst>
                <a:ext uri="{FF2B5EF4-FFF2-40B4-BE49-F238E27FC236}">
                  <a16:creationId xmlns:a16="http://schemas.microsoft.com/office/drawing/2014/main" id="{16608D45-BDA9-3409-9160-1D310E15D81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58" y="2070"/>
              <a:ext cx="32" cy="33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1868" name="Oval 5064">
              <a:extLst>
                <a:ext uri="{FF2B5EF4-FFF2-40B4-BE49-F238E27FC236}">
                  <a16:creationId xmlns:a16="http://schemas.microsoft.com/office/drawing/2014/main" id="{11ACD277-79D7-3D49-A2A5-E786D1DD148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58" y="2070"/>
              <a:ext cx="32" cy="33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1869" name="Oval 5065">
              <a:extLst>
                <a:ext uri="{FF2B5EF4-FFF2-40B4-BE49-F238E27FC236}">
                  <a16:creationId xmlns:a16="http://schemas.microsoft.com/office/drawing/2014/main" id="{B8E528CC-5200-CF31-A6C6-C08D2062197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58" y="2070"/>
              <a:ext cx="32" cy="33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1870" name="Oval 5066">
              <a:extLst>
                <a:ext uri="{FF2B5EF4-FFF2-40B4-BE49-F238E27FC236}">
                  <a16:creationId xmlns:a16="http://schemas.microsoft.com/office/drawing/2014/main" id="{B6C1CBC9-838C-0CB4-6C42-F30A74F59E9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58" y="2070"/>
              <a:ext cx="32" cy="33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1871" name="Oval 5067">
              <a:extLst>
                <a:ext uri="{FF2B5EF4-FFF2-40B4-BE49-F238E27FC236}">
                  <a16:creationId xmlns:a16="http://schemas.microsoft.com/office/drawing/2014/main" id="{F2027E6A-6842-9936-35D9-9EFA9464E8A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59" y="2069"/>
              <a:ext cx="32" cy="32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1872" name="Oval 5068">
              <a:extLst>
                <a:ext uri="{FF2B5EF4-FFF2-40B4-BE49-F238E27FC236}">
                  <a16:creationId xmlns:a16="http://schemas.microsoft.com/office/drawing/2014/main" id="{A89DC022-56EB-A50D-DABA-C40F1E3FBAE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59" y="2069"/>
              <a:ext cx="32" cy="32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1873" name="Oval 5069">
              <a:extLst>
                <a:ext uri="{FF2B5EF4-FFF2-40B4-BE49-F238E27FC236}">
                  <a16:creationId xmlns:a16="http://schemas.microsoft.com/office/drawing/2014/main" id="{3D89628B-0DFC-D3C3-B01E-27112CD8A7E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59" y="2069"/>
              <a:ext cx="32" cy="32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1874" name="Oval 5070">
              <a:extLst>
                <a:ext uri="{FF2B5EF4-FFF2-40B4-BE49-F238E27FC236}">
                  <a16:creationId xmlns:a16="http://schemas.microsoft.com/office/drawing/2014/main" id="{6856FFC6-B360-8203-8EF5-D716785E48F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59" y="2069"/>
              <a:ext cx="32" cy="32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1875" name="Oval 5071">
              <a:extLst>
                <a:ext uri="{FF2B5EF4-FFF2-40B4-BE49-F238E27FC236}">
                  <a16:creationId xmlns:a16="http://schemas.microsoft.com/office/drawing/2014/main" id="{92FE4363-F364-2596-1047-D36494FEECF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60" y="2069"/>
              <a:ext cx="33" cy="32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1876" name="Oval 5072">
              <a:extLst>
                <a:ext uri="{FF2B5EF4-FFF2-40B4-BE49-F238E27FC236}">
                  <a16:creationId xmlns:a16="http://schemas.microsoft.com/office/drawing/2014/main" id="{83AB47B1-BC09-10D0-2A2E-545C4730C21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60" y="2069"/>
              <a:ext cx="33" cy="32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1877" name="Oval 5073">
              <a:extLst>
                <a:ext uri="{FF2B5EF4-FFF2-40B4-BE49-F238E27FC236}">
                  <a16:creationId xmlns:a16="http://schemas.microsoft.com/office/drawing/2014/main" id="{CF74B2CD-8F95-400B-1BCB-DF813BE3950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60" y="2069"/>
              <a:ext cx="33" cy="32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1878" name="Oval 5074">
              <a:extLst>
                <a:ext uri="{FF2B5EF4-FFF2-40B4-BE49-F238E27FC236}">
                  <a16:creationId xmlns:a16="http://schemas.microsoft.com/office/drawing/2014/main" id="{38C91C6D-1E31-5015-2CB3-EDAB239281C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60" y="2069"/>
              <a:ext cx="33" cy="32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1879" name="Oval 5075">
              <a:extLst>
                <a:ext uri="{FF2B5EF4-FFF2-40B4-BE49-F238E27FC236}">
                  <a16:creationId xmlns:a16="http://schemas.microsoft.com/office/drawing/2014/main" id="{82964F2C-B0BA-3AD5-2EE8-34FFB47F1BC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60" y="2069"/>
              <a:ext cx="33" cy="32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1880" name="Oval 5076">
              <a:extLst>
                <a:ext uri="{FF2B5EF4-FFF2-40B4-BE49-F238E27FC236}">
                  <a16:creationId xmlns:a16="http://schemas.microsoft.com/office/drawing/2014/main" id="{8A533A77-7F92-68CD-5BB1-7A021EDD69E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62" y="2069"/>
              <a:ext cx="32" cy="32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1881" name="Oval 5077">
              <a:extLst>
                <a:ext uri="{FF2B5EF4-FFF2-40B4-BE49-F238E27FC236}">
                  <a16:creationId xmlns:a16="http://schemas.microsoft.com/office/drawing/2014/main" id="{E163AF9F-E57A-8EA9-3718-3825FF738F8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62" y="2069"/>
              <a:ext cx="32" cy="32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1882" name="Oval 5078">
              <a:extLst>
                <a:ext uri="{FF2B5EF4-FFF2-40B4-BE49-F238E27FC236}">
                  <a16:creationId xmlns:a16="http://schemas.microsoft.com/office/drawing/2014/main" id="{041E9B90-BE19-FE73-F607-BB85993488D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62" y="2069"/>
              <a:ext cx="32" cy="32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1883" name="Oval 5079">
              <a:extLst>
                <a:ext uri="{FF2B5EF4-FFF2-40B4-BE49-F238E27FC236}">
                  <a16:creationId xmlns:a16="http://schemas.microsoft.com/office/drawing/2014/main" id="{EDE73803-7B3B-B857-71FC-D8DE12845C7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62" y="2069"/>
              <a:ext cx="32" cy="32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1884" name="Oval 5080">
              <a:extLst>
                <a:ext uri="{FF2B5EF4-FFF2-40B4-BE49-F238E27FC236}">
                  <a16:creationId xmlns:a16="http://schemas.microsoft.com/office/drawing/2014/main" id="{6A11B493-DAAC-84FA-F35C-1253638FC48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63" y="2069"/>
              <a:ext cx="32" cy="32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1885" name="Oval 5081">
              <a:extLst>
                <a:ext uri="{FF2B5EF4-FFF2-40B4-BE49-F238E27FC236}">
                  <a16:creationId xmlns:a16="http://schemas.microsoft.com/office/drawing/2014/main" id="{025952E0-4442-4FA0-8635-A67D6C15E5D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63" y="2069"/>
              <a:ext cx="32" cy="32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1886" name="Oval 5082">
              <a:extLst>
                <a:ext uri="{FF2B5EF4-FFF2-40B4-BE49-F238E27FC236}">
                  <a16:creationId xmlns:a16="http://schemas.microsoft.com/office/drawing/2014/main" id="{6FA356D2-E14C-B131-E2A3-84EF271638E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63" y="2069"/>
              <a:ext cx="32" cy="32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1887" name="Oval 5083">
              <a:extLst>
                <a:ext uri="{FF2B5EF4-FFF2-40B4-BE49-F238E27FC236}">
                  <a16:creationId xmlns:a16="http://schemas.microsoft.com/office/drawing/2014/main" id="{78790938-F9D8-2A6F-9E2A-AD904526CEA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63" y="2069"/>
              <a:ext cx="32" cy="32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1888" name="Oval 5084">
              <a:extLst>
                <a:ext uri="{FF2B5EF4-FFF2-40B4-BE49-F238E27FC236}">
                  <a16:creationId xmlns:a16="http://schemas.microsoft.com/office/drawing/2014/main" id="{2D33903F-0C9A-E9BE-C1B8-E7B8E588162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64" y="2069"/>
              <a:ext cx="33" cy="32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1889" name="Oval 5085">
              <a:extLst>
                <a:ext uri="{FF2B5EF4-FFF2-40B4-BE49-F238E27FC236}">
                  <a16:creationId xmlns:a16="http://schemas.microsoft.com/office/drawing/2014/main" id="{913807FE-ADC7-CCCB-EAE4-034023FB797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64" y="2069"/>
              <a:ext cx="33" cy="32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1890" name="Oval 5086">
              <a:extLst>
                <a:ext uri="{FF2B5EF4-FFF2-40B4-BE49-F238E27FC236}">
                  <a16:creationId xmlns:a16="http://schemas.microsoft.com/office/drawing/2014/main" id="{B51698D2-592A-64EE-64FB-E96B5FE960D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64" y="2069"/>
              <a:ext cx="33" cy="32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1891" name="Oval 5087">
              <a:extLst>
                <a:ext uri="{FF2B5EF4-FFF2-40B4-BE49-F238E27FC236}">
                  <a16:creationId xmlns:a16="http://schemas.microsoft.com/office/drawing/2014/main" id="{0E2E8819-3D23-7A77-60CD-12E49E307E4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64" y="2069"/>
              <a:ext cx="33" cy="32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1892" name="Oval 5088">
              <a:extLst>
                <a:ext uri="{FF2B5EF4-FFF2-40B4-BE49-F238E27FC236}">
                  <a16:creationId xmlns:a16="http://schemas.microsoft.com/office/drawing/2014/main" id="{B75CA03D-C149-D779-A7D1-B60E3535BCD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65" y="2069"/>
              <a:ext cx="33" cy="32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1893" name="Oval 5089">
              <a:extLst>
                <a:ext uri="{FF2B5EF4-FFF2-40B4-BE49-F238E27FC236}">
                  <a16:creationId xmlns:a16="http://schemas.microsoft.com/office/drawing/2014/main" id="{57604269-3C7C-3E61-54F5-2539A477F18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65" y="2069"/>
              <a:ext cx="33" cy="32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1894" name="Oval 5090">
              <a:extLst>
                <a:ext uri="{FF2B5EF4-FFF2-40B4-BE49-F238E27FC236}">
                  <a16:creationId xmlns:a16="http://schemas.microsoft.com/office/drawing/2014/main" id="{B094461C-6854-5057-33D5-52AC910B416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65" y="2069"/>
              <a:ext cx="33" cy="32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1895" name="Oval 5091">
              <a:extLst>
                <a:ext uri="{FF2B5EF4-FFF2-40B4-BE49-F238E27FC236}">
                  <a16:creationId xmlns:a16="http://schemas.microsoft.com/office/drawing/2014/main" id="{A5396955-D655-50AC-2ACF-B48E75DB7BD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65" y="2069"/>
              <a:ext cx="33" cy="32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1896" name="Oval 5092">
              <a:extLst>
                <a:ext uri="{FF2B5EF4-FFF2-40B4-BE49-F238E27FC236}">
                  <a16:creationId xmlns:a16="http://schemas.microsoft.com/office/drawing/2014/main" id="{FDC7F5DC-9348-E25A-1921-A6F34F2982A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67" y="2069"/>
              <a:ext cx="32" cy="32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1897" name="Oval 5093">
              <a:extLst>
                <a:ext uri="{FF2B5EF4-FFF2-40B4-BE49-F238E27FC236}">
                  <a16:creationId xmlns:a16="http://schemas.microsoft.com/office/drawing/2014/main" id="{509C0D20-6EE5-C1C1-8222-FFDD1EE7ACA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67" y="2069"/>
              <a:ext cx="32" cy="32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1898" name="Oval 5094">
              <a:extLst>
                <a:ext uri="{FF2B5EF4-FFF2-40B4-BE49-F238E27FC236}">
                  <a16:creationId xmlns:a16="http://schemas.microsoft.com/office/drawing/2014/main" id="{BF4246D2-7331-5C07-21F2-E1FC566209C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67" y="2069"/>
              <a:ext cx="32" cy="32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1899" name="Oval 5095">
              <a:extLst>
                <a:ext uri="{FF2B5EF4-FFF2-40B4-BE49-F238E27FC236}">
                  <a16:creationId xmlns:a16="http://schemas.microsoft.com/office/drawing/2014/main" id="{3DEDA663-54F6-76A7-084A-BC7790F2E82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67" y="2069"/>
              <a:ext cx="32" cy="32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1900" name="Oval 5096">
              <a:extLst>
                <a:ext uri="{FF2B5EF4-FFF2-40B4-BE49-F238E27FC236}">
                  <a16:creationId xmlns:a16="http://schemas.microsoft.com/office/drawing/2014/main" id="{D7FE522B-548D-D9F3-EFD3-F67CB8A44BC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68" y="2069"/>
              <a:ext cx="33" cy="32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1901" name="Oval 5097">
              <a:extLst>
                <a:ext uri="{FF2B5EF4-FFF2-40B4-BE49-F238E27FC236}">
                  <a16:creationId xmlns:a16="http://schemas.microsoft.com/office/drawing/2014/main" id="{1BFBCE28-D11C-7B6B-2E79-0909343A6DF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68" y="2067"/>
              <a:ext cx="33" cy="33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1902" name="Oval 5098">
              <a:extLst>
                <a:ext uri="{FF2B5EF4-FFF2-40B4-BE49-F238E27FC236}">
                  <a16:creationId xmlns:a16="http://schemas.microsoft.com/office/drawing/2014/main" id="{BBE98C4B-04B7-C12A-0CA5-D89ACD07982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68" y="2067"/>
              <a:ext cx="33" cy="33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1903" name="Oval 5099">
              <a:extLst>
                <a:ext uri="{FF2B5EF4-FFF2-40B4-BE49-F238E27FC236}">
                  <a16:creationId xmlns:a16="http://schemas.microsoft.com/office/drawing/2014/main" id="{98C756D6-D9AD-0A31-E87D-108D0ED2624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68" y="2067"/>
              <a:ext cx="33" cy="33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1904" name="Oval 5100">
              <a:extLst>
                <a:ext uri="{FF2B5EF4-FFF2-40B4-BE49-F238E27FC236}">
                  <a16:creationId xmlns:a16="http://schemas.microsoft.com/office/drawing/2014/main" id="{72898221-C5FD-C713-68F8-57004FC1254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69" y="2067"/>
              <a:ext cx="33" cy="33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1905" name="Oval 5101">
              <a:extLst>
                <a:ext uri="{FF2B5EF4-FFF2-40B4-BE49-F238E27FC236}">
                  <a16:creationId xmlns:a16="http://schemas.microsoft.com/office/drawing/2014/main" id="{C403C4CD-2291-C835-C6ED-F2D96E51667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69" y="2067"/>
              <a:ext cx="33" cy="33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1906" name="Oval 5102">
              <a:extLst>
                <a:ext uri="{FF2B5EF4-FFF2-40B4-BE49-F238E27FC236}">
                  <a16:creationId xmlns:a16="http://schemas.microsoft.com/office/drawing/2014/main" id="{0C2A95F3-C208-2E03-5914-29C916B5AC3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69" y="2067"/>
              <a:ext cx="33" cy="33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1907" name="Oval 5103">
              <a:extLst>
                <a:ext uri="{FF2B5EF4-FFF2-40B4-BE49-F238E27FC236}">
                  <a16:creationId xmlns:a16="http://schemas.microsoft.com/office/drawing/2014/main" id="{FE5EEE5E-01B6-1118-F341-D86F160F4FA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69" y="2067"/>
              <a:ext cx="33" cy="33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1908" name="Oval 5104">
              <a:extLst>
                <a:ext uri="{FF2B5EF4-FFF2-40B4-BE49-F238E27FC236}">
                  <a16:creationId xmlns:a16="http://schemas.microsoft.com/office/drawing/2014/main" id="{5F2B6C48-BE8F-1F53-4534-007C4AC5180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71" y="2067"/>
              <a:ext cx="32" cy="33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1909" name="Oval 5105">
              <a:extLst>
                <a:ext uri="{FF2B5EF4-FFF2-40B4-BE49-F238E27FC236}">
                  <a16:creationId xmlns:a16="http://schemas.microsoft.com/office/drawing/2014/main" id="{2BD1D97E-442B-AE0B-5752-53538DCA439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71" y="2067"/>
              <a:ext cx="32" cy="33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1910" name="Oval 5106">
              <a:extLst>
                <a:ext uri="{FF2B5EF4-FFF2-40B4-BE49-F238E27FC236}">
                  <a16:creationId xmlns:a16="http://schemas.microsoft.com/office/drawing/2014/main" id="{ED986DB4-950D-569D-EB1A-4CA17CB385D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71" y="2067"/>
              <a:ext cx="32" cy="33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1911" name="Oval 5107">
              <a:extLst>
                <a:ext uri="{FF2B5EF4-FFF2-40B4-BE49-F238E27FC236}">
                  <a16:creationId xmlns:a16="http://schemas.microsoft.com/office/drawing/2014/main" id="{66B721D8-B268-2877-A83D-CCFDCBFB1B6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71" y="2067"/>
              <a:ext cx="32" cy="33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1912" name="Oval 5108">
              <a:extLst>
                <a:ext uri="{FF2B5EF4-FFF2-40B4-BE49-F238E27FC236}">
                  <a16:creationId xmlns:a16="http://schemas.microsoft.com/office/drawing/2014/main" id="{8ACCF2ED-ED31-46A0-CA24-8A7A767FBF9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72" y="2067"/>
              <a:ext cx="32" cy="33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1913" name="Oval 5109">
              <a:extLst>
                <a:ext uri="{FF2B5EF4-FFF2-40B4-BE49-F238E27FC236}">
                  <a16:creationId xmlns:a16="http://schemas.microsoft.com/office/drawing/2014/main" id="{8A5C794F-99CF-F5E5-3B85-B6B97AFBDEB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72" y="2067"/>
              <a:ext cx="32" cy="33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1914" name="Oval 5110">
              <a:extLst>
                <a:ext uri="{FF2B5EF4-FFF2-40B4-BE49-F238E27FC236}">
                  <a16:creationId xmlns:a16="http://schemas.microsoft.com/office/drawing/2014/main" id="{0FFB7C56-A1DE-B7BB-6AAE-53B9EC9C377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72" y="2067"/>
              <a:ext cx="32" cy="33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1915" name="Oval 5111">
              <a:extLst>
                <a:ext uri="{FF2B5EF4-FFF2-40B4-BE49-F238E27FC236}">
                  <a16:creationId xmlns:a16="http://schemas.microsoft.com/office/drawing/2014/main" id="{B010C031-AA2D-DF0D-3788-47DC8D7FE93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72" y="2067"/>
              <a:ext cx="32" cy="33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1916" name="Oval 5112">
              <a:extLst>
                <a:ext uri="{FF2B5EF4-FFF2-40B4-BE49-F238E27FC236}">
                  <a16:creationId xmlns:a16="http://schemas.microsoft.com/office/drawing/2014/main" id="{20044FF9-C5EE-E21A-09BA-09D56AF4A0A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73" y="2067"/>
              <a:ext cx="33" cy="33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1917" name="Oval 5113">
              <a:extLst>
                <a:ext uri="{FF2B5EF4-FFF2-40B4-BE49-F238E27FC236}">
                  <a16:creationId xmlns:a16="http://schemas.microsoft.com/office/drawing/2014/main" id="{24FDB493-9D77-B852-510D-88017C28EDA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73" y="2067"/>
              <a:ext cx="33" cy="33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1918" name="Oval 5114">
              <a:extLst>
                <a:ext uri="{FF2B5EF4-FFF2-40B4-BE49-F238E27FC236}">
                  <a16:creationId xmlns:a16="http://schemas.microsoft.com/office/drawing/2014/main" id="{69E7B765-3C29-504F-5EBC-EAED885D481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73" y="2067"/>
              <a:ext cx="33" cy="33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1919" name="Oval 5115">
              <a:extLst>
                <a:ext uri="{FF2B5EF4-FFF2-40B4-BE49-F238E27FC236}">
                  <a16:creationId xmlns:a16="http://schemas.microsoft.com/office/drawing/2014/main" id="{C1E1E004-50B1-1B48-A148-1EFAB6B2023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73" y="2067"/>
              <a:ext cx="33" cy="33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1920" name="Oval 5116">
              <a:extLst>
                <a:ext uri="{FF2B5EF4-FFF2-40B4-BE49-F238E27FC236}">
                  <a16:creationId xmlns:a16="http://schemas.microsoft.com/office/drawing/2014/main" id="{146CC087-3411-6A7A-97E6-63BEB54848B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75" y="2067"/>
              <a:ext cx="32" cy="33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1921" name="Oval 5117">
              <a:extLst>
                <a:ext uri="{FF2B5EF4-FFF2-40B4-BE49-F238E27FC236}">
                  <a16:creationId xmlns:a16="http://schemas.microsoft.com/office/drawing/2014/main" id="{4DFDB9B1-FB43-178D-72FE-5C691C62BA8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75" y="2067"/>
              <a:ext cx="32" cy="33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1922" name="Oval 5118">
              <a:extLst>
                <a:ext uri="{FF2B5EF4-FFF2-40B4-BE49-F238E27FC236}">
                  <a16:creationId xmlns:a16="http://schemas.microsoft.com/office/drawing/2014/main" id="{889E1632-CF15-8747-F612-2CA5A54BEDA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75" y="2067"/>
              <a:ext cx="32" cy="33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1923" name="Oval 5119">
              <a:extLst>
                <a:ext uri="{FF2B5EF4-FFF2-40B4-BE49-F238E27FC236}">
                  <a16:creationId xmlns:a16="http://schemas.microsoft.com/office/drawing/2014/main" id="{66E2CB29-80B8-8F3B-0196-9F5B0BC0266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75" y="2067"/>
              <a:ext cx="32" cy="33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1924" name="Oval 5120">
              <a:extLst>
                <a:ext uri="{FF2B5EF4-FFF2-40B4-BE49-F238E27FC236}">
                  <a16:creationId xmlns:a16="http://schemas.microsoft.com/office/drawing/2014/main" id="{B8E9CEE6-7297-87AB-D701-10409481376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76" y="2067"/>
              <a:ext cx="32" cy="33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1925" name="Oval 5121">
              <a:extLst>
                <a:ext uri="{FF2B5EF4-FFF2-40B4-BE49-F238E27FC236}">
                  <a16:creationId xmlns:a16="http://schemas.microsoft.com/office/drawing/2014/main" id="{19297AD1-A852-5716-71AA-C5D960FA939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76" y="2067"/>
              <a:ext cx="32" cy="33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1926" name="Oval 5122">
              <a:extLst>
                <a:ext uri="{FF2B5EF4-FFF2-40B4-BE49-F238E27FC236}">
                  <a16:creationId xmlns:a16="http://schemas.microsoft.com/office/drawing/2014/main" id="{2CC2A474-DE01-0A28-0280-FB8817D3FB9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76" y="2067"/>
              <a:ext cx="32" cy="33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1927" name="Oval 5123">
              <a:extLst>
                <a:ext uri="{FF2B5EF4-FFF2-40B4-BE49-F238E27FC236}">
                  <a16:creationId xmlns:a16="http://schemas.microsoft.com/office/drawing/2014/main" id="{BCA76DED-1BA8-574B-3029-F577429B098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76" y="2067"/>
              <a:ext cx="32" cy="33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1928" name="Oval 5124">
              <a:extLst>
                <a:ext uri="{FF2B5EF4-FFF2-40B4-BE49-F238E27FC236}">
                  <a16:creationId xmlns:a16="http://schemas.microsoft.com/office/drawing/2014/main" id="{FE4B2BDA-C61D-651C-446C-0519D74102B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77" y="2067"/>
              <a:ext cx="33" cy="33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1929" name="Oval 5125">
              <a:extLst>
                <a:ext uri="{FF2B5EF4-FFF2-40B4-BE49-F238E27FC236}">
                  <a16:creationId xmlns:a16="http://schemas.microsoft.com/office/drawing/2014/main" id="{DA48135B-F63A-E78E-47D8-3DD3E1DB29B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77" y="2067"/>
              <a:ext cx="33" cy="33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1930" name="Oval 5126">
              <a:extLst>
                <a:ext uri="{FF2B5EF4-FFF2-40B4-BE49-F238E27FC236}">
                  <a16:creationId xmlns:a16="http://schemas.microsoft.com/office/drawing/2014/main" id="{1C6B0F85-23BF-886D-18D3-A2F698D9BBC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77" y="2067"/>
              <a:ext cx="33" cy="33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1931" name="Oval 5127">
              <a:extLst>
                <a:ext uri="{FF2B5EF4-FFF2-40B4-BE49-F238E27FC236}">
                  <a16:creationId xmlns:a16="http://schemas.microsoft.com/office/drawing/2014/main" id="{A92B247A-5922-29C4-B862-E5FC6496BCF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77" y="2067"/>
              <a:ext cx="33" cy="33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1932" name="Oval 5128">
              <a:extLst>
                <a:ext uri="{FF2B5EF4-FFF2-40B4-BE49-F238E27FC236}">
                  <a16:creationId xmlns:a16="http://schemas.microsoft.com/office/drawing/2014/main" id="{9B47B500-071F-EA95-1230-BEABE4C745C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78" y="2066"/>
              <a:ext cx="33" cy="33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1933" name="Oval 5129">
              <a:extLst>
                <a:ext uri="{FF2B5EF4-FFF2-40B4-BE49-F238E27FC236}">
                  <a16:creationId xmlns:a16="http://schemas.microsoft.com/office/drawing/2014/main" id="{49CC3389-A94E-4289-81E5-4B93229E00E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78" y="2066"/>
              <a:ext cx="33" cy="33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1934" name="Oval 5130">
              <a:extLst>
                <a:ext uri="{FF2B5EF4-FFF2-40B4-BE49-F238E27FC236}">
                  <a16:creationId xmlns:a16="http://schemas.microsoft.com/office/drawing/2014/main" id="{C0E1CAAE-E768-D428-6431-6E3F11C7791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78" y="2066"/>
              <a:ext cx="33" cy="33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1935" name="Oval 5131">
              <a:extLst>
                <a:ext uri="{FF2B5EF4-FFF2-40B4-BE49-F238E27FC236}">
                  <a16:creationId xmlns:a16="http://schemas.microsoft.com/office/drawing/2014/main" id="{BB8F5B70-E817-9047-6ACD-0AE3C3F8CF1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78" y="2066"/>
              <a:ext cx="33" cy="33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1936" name="Oval 5132">
              <a:extLst>
                <a:ext uri="{FF2B5EF4-FFF2-40B4-BE49-F238E27FC236}">
                  <a16:creationId xmlns:a16="http://schemas.microsoft.com/office/drawing/2014/main" id="{020E4352-CCC4-7F9F-ACFC-62924DCF0DE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80" y="2066"/>
              <a:ext cx="32" cy="33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1937" name="Oval 5133">
              <a:extLst>
                <a:ext uri="{FF2B5EF4-FFF2-40B4-BE49-F238E27FC236}">
                  <a16:creationId xmlns:a16="http://schemas.microsoft.com/office/drawing/2014/main" id="{3ADC1BEC-355F-E93A-57D0-2FD6027C95B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80" y="2066"/>
              <a:ext cx="32" cy="33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1938" name="Oval 5134">
              <a:extLst>
                <a:ext uri="{FF2B5EF4-FFF2-40B4-BE49-F238E27FC236}">
                  <a16:creationId xmlns:a16="http://schemas.microsoft.com/office/drawing/2014/main" id="{3F7C3647-0E7D-6E67-709B-0AD9DB2D934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80" y="2066"/>
              <a:ext cx="32" cy="33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1939" name="Oval 5135">
              <a:extLst>
                <a:ext uri="{FF2B5EF4-FFF2-40B4-BE49-F238E27FC236}">
                  <a16:creationId xmlns:a16="http://schemas.microsoft.com/office/drawing/2014/main" id="{EEE93F01-DC00-E909-2A71-6D7B0A08496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80" y="2066"/>
              <a:ext cx="32" cy="33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1940" name="Oval 5136">
              <a:extLst>
                <a:ext uri="{FF2B5EF4-FFF2-40B4-BE49-F238E27FC236}">
                  <a16:creationId xmlns:a16="http://schemas.microsoft.com/office/drawing/2014/main" id="{F5200178-7A67-5290-44B2-6E03E6371DA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81" y="2066"/>
              <a:ext cx="33" cy="33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1941" name="Oval 5137">
              <a:extLst>
                <a:ext uri="{FF2B5EF4-FFF2-40B4-BE49-F238E27FC236}">
                  <a16:creationId xmlns:a16="http://schemas.microsoft.com/office/drawing/2014/main" id="{28A1CFD1-8D9E-9824-C304-222EE94778C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81" y="2066"/>
              <a:ext cx="33" cy="33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1942" name="Oval 5138">
              <a:extLst>
                <a:ext uri="{FF2B5EF4-FFF2-40B4-BE49-F238E27FC236}">
                  <a16:creationId xmlns:a16="http://schemas.microsoft.com/office/drawing/2014/main" id="{1A1AA57B-7AF2-DF82-EB72-B6B98FC58E4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81" y="2066"/>
              <a:ext cx="33" cy="33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1943" name="Oval 5139">
              <a:extLst>
                <a:ext uri="{FF2B5EF4-FFF2-40B4-BE49-F238E27FC236}">
                  <a16:creationId xmlns:a16="http://schemas.microsoft.com/office/drawing/2014/main" id="{D28CA34E-F1EF-A879-EAE3-2CD7280348F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81" y="2066"/>
              <a:ext cx="33" cy="33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1944" name="Oval 5140">
              <a:extLst>
                <a:ext uri="{FF2B5EF4-FFF2-40B4-BE49-F238E27FC236}">
                  <a16:creationId xmlns:a16="http://schemas.microsoft.com/office/drawing/2014/main" id="{C9A0EF33-4655-67E7-1354-F55B6A79D91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82" y="2066"/>
              <a:ext cx="33" cy="33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1945" name="Oval 5141">
              <a:extLst>
                <a:ext uri="{FF2B5EF4-FFF2-40B4-BE49-F238E27FC236}">
                  <a16:creationId xmlns:a16="http://schemas.microsoft.com/office/drawing/2014/main" id="{9D044350-CB11-AD74-90EF-B3256B39445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82" y="2066"/>
              <a:ext cx="33" cy="33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1946" name="Oval 5142">
              <a:extLst>
                <a:ext uri="{FF2B5EF4-FFF2-40B4-BE49-F238E27FC236}">
                  <a16:creationId xmlns:a16="http://schemas.microsoft.com/office/drawing/2014/main" id="{23FA3992-8901-8AD3-CB0C-863459EE087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82" y="2066"/>
              <a:ext cx="33" cy="33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1947" name="Oval 5143">
              <a:extLst>
                <a:ext uri="{FF2B5EF4-FFF2-40B4-BE49-F238E27FC236}">
                  <a16:creationId xmlns:a16="http://schemas.microsoft.com/office/drawing/2014/main" id="{61535A8E-5035-63B5-EFAD-4DFE8BB331C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82" y="2066"/>
              <a:ext cx="33" cy="33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1948" name="Oval 5144">
              <a:extLst>
                <a:ext uri="{FF2B5EF4-FFF2-40B4-BE49-F238E27FC236}">
                  <a16:creationId xmlns:a16="http://schemas.microsoft.com/office/drawing/2014/main" id="{EC2C1CCB-D736-5171-4601-8CD3FB05DBF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84" y="2066"/>
              <a:ext cx="32" cy="33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1949" name="Oval 5145">
              <a:extLst>
                <a:ext uri="{FF2B5EF4-FFF2-40B4-BE49-F238E27FC236}">
                  <a16:creationId xmlns:a16="http://schemas.microsoft.com/office/drawing/2014/main" id="{CA0F36DF-111A-2C4D-7274-C95E61C31AD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84" y="2066"/>
              <a:ext cx="32" cy="33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1950" name="Oval 5146">
              <a:extLst>
                <a:ext uri="{FF2B5EF4-FFF2-40B4-BE49-F238E27FC236}">
                  <a16:creationId xmlns:a16="http://schemas.microsoft.com/office/drawing/2014/main" id="{C2A89B11-B629-5A06-9DCF-17AD50C3988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84" y="2066"/>
              <a:ext cx="32" cy="33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1951" name="Oval 5147">
              <a:extLst>
                <a:ext uri="{FF2B5EF4-FFF2-40B4-BE49-F238E27FC236}">
                  <a16:creationId xmlns:a16="http://schemas.microsoft.com/office/drawing/2014/main" id="{625E7A35-AD60-DF83-F76A-FB55C16D69B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84" y="2066"/>
              <a:ext cx="32" cy="33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1952" name="Oval 5148">
              <a:extLst>
                <a:ext uri="{FF2B5EF4-FFF2-40B4-BE49-F238E27FC236}">
                  <a16:creationId xmlns:a16="http://schemas.microsoft.com/office/drawing/2014/main" id="{F8694314-5E53-26E3-41A9-62C17DBCA80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85" y="2066"/>
              <a:ext cx="32" cy="33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1953" name="Oval 5149">
              <a:extLst>
                <a:ext uri="{FF2B5EF4-FFF2-40B4-BE49-F238E27FC236}">
                  <a16:creationId xmlns:a16="http://schemas.microsoft.com/office/drawing/2014/main" id="{5D8091E4-BA31-BC85-8676-E2C6DBE5BBF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85" y="2065"/>
              <a:ext cx="32" cy="32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1954" name="Oval 5150">
              <a:extLst>
                <a:ext uri="{FF2B5EF4-FFF2-40B4-BE49-F238E27FC236}">
                  <a16:creationId xmlns:a16="http://schemas.microsoft.com/office/drawing/2014/main" id="{FC4D1ADB-7751-80D0-8534-F510435095D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85" y="2065"/>
              <a:ext cx="32" cy="32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1955" name="Oval 5151">
              <a:extLst>
                <a:ext uri="{FF2B5EF4-FFF2-40B4-BE49-F238E27FC236}">
                  <a16:creationId xmlns:a16="http://schemas.microsoft.com/office/drawing/2014/main" id="{A7D48BF6-0DF6-7521-AE34-316EF9D2219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85" y="2065"/>
              <a:ext cx="32" cy="32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1956" name="Oval 5152">
              <a:extLst>
                <a:ext uri="{FF2B5EF4-FFF2-40B4-BE49-F238E27FC236}">
                  <a16:creationId xmlns:a16="http://schemas.microsoft.com/office/drawing/2014/main" id="{7F7B5730-0F01-C344-C8B1-F0F06FA9652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86" y="2065"/>
              <a:ext cx="33" cy="32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1957" name="Oval 5153">
              <a:extLst>
                <a:ext uri="{FF2B5EF4-FFF2-40B4-BE49-F238E27FC236}">
                  <a16:creationId xmlns:a16="http://schemas.microsoft.com/office/drawing/2014/main" id="{2D20E78B-835E-668D-3293-2BCEAB75020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86" y="2065"/>
              <a:ext cx="33" cy="32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1958" name="Oval 5154">
              <a:extLst>
                <a:ext uri="{FF2B5EF4-FFF2-40B4-BE49-F238E27FC236}">
                  <a16:creationId xmlns:a16="http://schemas.microsoft.com/office/drawing/2014/main" id="{69651DFA-5197-0BBA-E116-762F992F9F0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86" y="2065"/>
              <a:ext cx="33" cy="32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1959" name="Oval 5155">
              <a:extLst>
                <a:ext uri="{FF2B5EF4-FFF2-40B4-BE49-F238E27FC236}">
                  <a16:creationId xmlns:a16="http://schemas.microsoft.com/office/drawing/2014/main" id="{805C2C62-C900-DC5D-0DD6-581B6BF509A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86" y="2065"/>
              <a:ext cx="33" cy="32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1960" name="Oval 5156">
              <a:extLst>
                <a:ext uri="{FF2B5EF4-FFF2-40B4-BE49-F238E27FC236}">
                  <a16:creationId xmlns:a16="http://schemas.microsoft.com/office/drawing/2014/main" id="{89AA29AE-FE95-27A3-D41A-EAD036C126E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88" y="2065"/>
              <a:ext cx="32" cy="32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1961" name="Oval 5157">
              <a:extLst>
                <a:ext uri="{FF2B5EF4-FFF2-40B4-BE49-F238E27FC236}">
                  <a16:creationId xmlns:a16="http://schemas.microsoft.com/office/drawing/2014/main" id="{0E1AF3DC-6F77-FCB4-B74D-0B3D2C6C89E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88" y="2065"/>
              <a:ext cx="32" cy="32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1962" name="Oval 5158">
              <a:extLst>
                <a:ext uri="{FF2B5EF4-FFF2-40B4-BE49-F238E27FC236}">
                  <a16:creationId xmlns:a16="http://schemas.microsoft.com/office/drawing/2014/main" id="{1A4F7983-79F0-8B66-B317-C49F3201880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88" y="2065"/>
              <a:ext cx="32" cy="32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1963" name="Oval 5159">
              <a:extLst>
                <a:ext uri="{FF2B5EF4-FFF2-40B4-BE49-F238E27FC236}">
                  <a16:creationId xmlns:a16="http://schemas.microsoft.com/office/drawing/2014/main" id="{B08CBDD8-ECB0-2562-A93E-15D54084220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88" y="2065"/>
              <a:ext cx="32" cy="32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1964" name="Oval 5160">
              <a:extLst>
                <a:ext uri="{FF2B5EF4-FFF2-40B4-BE49-F238E27FC236}">
                  <a16:creationId xmlns:a16="http://schemas.microsoft.com/office/drawing/2014/main" id="{BA26A204-0D95-9FE1-3D23-2129B87ED49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89" y="2065"/>
              <a:ext cx="32" cy="32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1965" name="Oval 5161">
              <a:extLst>
                <a:ext uri="{FF2B5EF4-FFF2-40B4-BE49-F238E27FC236}">
                  <a16:creationId xmlns:a16="http://schemas.microsoft.com/office/drawing/2014/main" id="{DC71EB1C-5211-C2E3-03AC-15B16A8BB32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89" y="2065"/>
              <a:ext cx="32" cy="32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1966" name="Oval 5162">
              <a:extLst>
                <a:ext uri="{FF2B5EF4-FFF2-40B4-BE49-F238E27FC236}">
                  <a16:creationId xmlns:a16="http://schemas.microsoft.com/office/drawing/2014/main" id="{09EDED0F-6783-D239-4D4A-6AC819887FB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89" y="2065"/>
              <a:ext cx="32" cy="32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1967" name="Oval 5163">
              <a:extLst>
                <a:ext uri="{FF2B5EF4-FFF2-40B4-BE49-F238E27FC236}">
                  <a16:creationId xmlns:a16="http://schemas.microsoft.com/office/drawing/2014/main" id="{14DE1C12-B9A4-A1D8-E95F-0A7A32CC39A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89" y="2065"/>
              <a:ext cx="32" cy="32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1968" name="Oval 5164">
              <a:extLst>
                <a:ext uri="{FF2B5EF4-FFF2-40B4-BE49-F238E27FC236}">
                  <a16:creationId xmlns:a16="http://schemas.microsoft.com/office/drawing/2014/main" id="{73750651-EF3B-98C2-6062-6D33915B184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90" y="2065"/>
              <a:ext cx="33" cy="32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1969" name="Oval 5165">
              <a:extLst>
                <a:ext uri="{FF2B5EF4-FFF2-40B4-BE49-F238E27FC236}">
                  <a16:creationId xmlns:a16="http://schemas.microsoft.com/office/drawing/2014/main" id="{5A970E4C-236B-3ADA-2BDC-125D02EE03D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90" y="2065"/>
              <a:ext cx="33" cy="32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1970" name="Oval 5166">
              <a:extLst>
                <a:ext uri="{FF2B5EF4-FFF2-40B4-BE49-F238E27FC236}">
                  <a16:creationId xmlns:a16="http://schemas.microsoft.com/office/drawing/2014/main" id="{F11C19BA-1E84-8D13-0CEF-F2382F7C773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90" y="2065"/>
              <a:ext cx="33" cy="32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1971" name="Oval 5167">
              <a:extLst>
                <a:ext uri="{FF2B5EF4-FFF2-40B4-BE49-F238E27FC236}">
                  <a16:creationId xmlns:a16="http://schemas.microsoft.com/office/drawing/2014/main" id="{FB6842C9-2D1B-19C8-0B60-F1DCDFD5048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90" y="2065"/>
              <a:ext cx="33" cy="32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1972" name="Oval 5168">
              <a:extLst>
                <a:ext uri="{FF2B5EF4-FFF2-40B4-BE49-F238E27FC236}">
                  <a16:creationId xmlns:a16="http://schemas.microsoft.com/office/drawing/2014/main" id="{7937D32C-BCFB-2451-2CFA-F0803DCB91F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91" y="2065"/>
              <a:ext cx="33" cy="32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1973" name="Oval 5169">
              <a:extLst>
                <a:ext uri="{FF2B5EF4-FFF2-40B4-BE49-F238E27FC236}">
                  <a16:creationId xmlns:a16="http://schemas.microsoft.com/office/drawing/2014/main" id="{E6D6249D-D9E8-9442-C8CF-2D17D1D1D1B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91" y="2065"/>
              <a:ext cx="33" cy="32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1974" name="Oval 5170">
              <a:extLst>
                <a:ext uri="{FF2B5EF4-FFF2-40B4-BE49-F238E27FC236}">
                  <a16:creationId xmlns:a16="http://schemas.microsoft.com/office/drawing/2014/main" id="{B349C160-423A-A47A-1568-1B64F193F03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91" y="2064"/>
              <a:ext cx="33" cy="32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1975" name="Oval 5171">
              <a:extLst>
                <a:ext uri="{FF2B5EF4-FFF2-40B4-BE49-F238E27FC236}">
                  <a16:creationId xmlns:a16="http://schemas.microsoft.com/office/drawing/2014/main" id="{1EDB1945-24D7-6217-1F77-76FD217D9F6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91" y="2064"/>
              <a:ext cx="33" cy="32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1976" name="Oval 5172">
              <a:extLst>
                <a:ext uri="{FF2B5EF4-FFF2-40B4-BE49-F238E27FC236}">
                  <a16:creationId xmlns:a16="http://schemas.microsoft.com/office/drawing/2014/main" id="{5C3C61F4-C880-8846-6C08-304D8797356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93" y="2064"/>
              <a:ext cx="32" cy="32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1977" name="Oval 5173">
              <a:extLst>
                <a:ext uri="{FF2B5EF4-FFF2-40B4-BE49-F238E27FC236}">
                  <a16:creationId xmlns:a16="http://schemas.microsoft.com/office/drawing/2014/main" id="{82907447-F127-4C80-4BAC-2771C83915C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93" y="2064"/>
              <a:ext cx="32" cy="32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1978" name="Oval 5174">
              <a:extLst>
                <a:ext uri="{FF2B5EF4-FFF2-40B4-BE49-F238E27FC236}">
                  <a16:creationId xmlns:a16="http://schemas.microsoft.com/office/drawing/2014/main" id="{3F8121F1-A246-BB19-1FDB-B03131E72E5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93" y="2064"/>
              <a:ext cx="32" cy="32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1979" name="Oval 5175">
              <a:extLst>
                <a:ext uri="{FF2B5EF4-FFF2-40B4-BE49-F238E27FC236}">
                  <a16:creationId xmlns:a16="http://schemas.microsoft.com/office/drawing/2014/main" id="{47B9FCC0-96C2-6510-37B8-E49352C817F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93" y="2064"/>
              <a:ext cx="32" cy="32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1980" name="Oval 5176">
              <a:extLst>
                <a:ext uri="{FF2B5EF4-FFF2-40B4-BE49-F238E27FC236}">
                  <a16:creationId xmlns:a16="http://schemas.microsoft.com/office/drawing/2014/main" id="{F10F92A8-29C7-4892-84A9-5696066427C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94" y="2064"/>
              <a:ext cx="33" cy="32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1981" name="Oval 5177">
              <a:extLst>
                <a:ext uri="{FF2B5EF4-FFF2-40B4-BE49-F238E27FC236}">
                  <a16:creationId xmlns:a16="http://schemas.microsoft.com/office/drawing/2014/main" id="{692315C2-8476-3970-E564-E8F00CEFE3B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94" y="2064"/>
              <a:ext cx="33" cy="32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1982" name="Oval 5178">
              <a:extLst>
                <a:ext uri="{FF2B5EF4-FFF2-40B4-BE49-F238E27FC236}">
                  <a16:creationId xmlns:a16="http://schemas.microsoft.com/office/drawing/2014/main" id="{DB4CF4DC-C36D-3FF0-C465-1469356BFB0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94" y="2064"/>
              <a:ext cx="33" cy="32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1983" name="Oval 5179">
              <a:extLst>
                <a:ext uri="{FF2B5EF4-FFF2-40B4-BE49-F238E27FC236}">
                  <a16:creationId xmlns:a16="http://schemas.microsoft.com/office/drawing/2014/main" id="{7B9B80F8-DFF1-489F-F666-2B143A284B1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94" y="2064"/>
              <a:ext cx="33" cy="32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1984" name="Oval 5180">
              <a:extLst>
                <a:ext uri="{FF2B5EF4-FFF2-40B4-BE49-F238E27FC236}">
                  <a16:creationId xmlns:a16="http://schemas.microsoft.com/office/drawing/2014/main" id="{41B98056-81F8-B015-F43E-B74CCCF0931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95" y="2064"/>
              <a:ext cx="33" cy="32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1985" name="Oval 5181">
              <a:extLst>
                <a:ext uri="{FF2B5EF4-FFF2-40B4-BE49-F238E27FC236}">
                  <a16:creationId xmlns:a16="http://schemas.microsoft.com/office/drawing/2014/main" id="{6F16B050-BFCC-F9D1-DDDB-C94B11A6E3F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95" y="2064"/>
              <a:ext cx="33" cy="32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1986" name="Oval 5182">
              <a:extLst>
                <a:ext uri="{FF2B5EF4-FFF2-40B4-BE49-F238E27FC236}">
                  <a16:creationId xmlns:a16="http://schemas.microsoft.com/office/drawing/2014/main" id="{16F3F099-395E-5191-895D-706829B98B0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95" y="2064"/>
              <a:ext cx="33" cy="32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1987" name="Oval 5183">
              <a:extLst>
                <a:ext uri="{FF2B5EF4-FFF2-40B4-BE49-F238E27FC236}">
                  <a16:creationId xmlns:a16="http://schemas.microsoft.com/office/drawing/2014/main" id="{F5477C78-19DA-DC1C-EBF5-933E05BE1E3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95" y="2064"/>
              <a:ext cx="33" cy="32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1988" name="Oval 5184">
              <a:extLst>
                <a:ext uri="{FF2B5EF4-FFF2-40B4-BE49-F238E27FC236}">
                  <a16:creationId xmlns:a16="http://schemas.microsoft.com/office/drawing/2014/main" id="{AE12F095-948D-C18B-68CE-AF306219E53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97" y="2064"/>
              <a:ext cx="32" cy="32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1989" name="Oval 5185">
              <a:extLst>
                <a:ext uri="{FF2B5EF4-FFF2-40B4-BE49-F238E27FC236}">
                  <a16:creationId xmlns:a16="http://schemas.microsoft.com/office/drawing/2014/main" id="{0895993E-BAF3-9829-5512-ED2CDDFF13E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97" y="2064"/>
              <a:ext cx="32" cy="32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1990" name="Oval 5186">
              <a:extLst>
                <a:ext uri="{FF2B5EF4-FFF2-40B4-BE49-F238E27FC236}">
                  <a16:creationId xmlns:a16="http://schemas.microsoft.com/office/drawing/2014/main" id="{E0F654A3-2162-F66D-127C-7AFC946F029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97" y="2064"/>
              <a:ext cx="32" cy="32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1991" name="Oval 5187">
              <a:extLst>
                <a:ext uri="{FF2B5EF4-FFF2-40B4-BE49-F238E27FC236}">
                  <a16:creationId xmlns:a16="http://schemas.microsoft.com/office/drawing/2014/main" id="{91361F56-0F53-BF31-FB1C-3C4E01EA68E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97" y="2064"/>
              <a:ext cx="32" cy="32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1992" name="Oval 5188">
              <a:extLst>
                <a:ext uri="{FF2B5EF4-FFF2-40B4-BE49-F238E27FC236}">
                  <a16:creationId xmlns:a16="http://schemas.microsoft.com/office/drawing/2014/main" id="{FA91017C-3724-44A9-93C9-DCDDCA89328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98" y="2064"/>
              <a:ext cx="32" cy="32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1993" name="Oval 5189">
              <a:extLst>
                <a:ext uri="{FF2B5EF4-FFF2-40B4-BE49-F238E27FC236}">
                  <a16:creationId xmlns:a16="http://schemas.microsoft.com/office/drawing/2014/main" id="{2B637A70-A30B-C9AC-A59E-017ECC9975B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98" y="2064"/>
              <a:ext cx="32" cy="32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1994" name="Oval 5190">
              <a:extLst>
                <a:ext uri="{FF2B5EF4-FFF2-40B4-BE49-F238E27FC236}">
                  <a16:creationId xmlns:a16="http://schemas.microsoft.com/office/drawing/2014/main" id="{4B2B76C8-B4ED-7773-896C-01F05B3C132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98" y="2064"/>
              <a:ext cx="32" cy="32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1995" name="Oval 5191">
              <a:extLst>
                <a:ext uri="{FF2B5EF4-FFF2-40B4-BE49-F238E27FC236}">
                  <a16:creationId xmlns:a16="http://schemas.microsoft.com/office/drawing/2014/main" id="{B8CAFEC9-4CE0-27CF-C7F9-28403958876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98" y="2064"/>
              <a:ext cx="32" cy="32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1996" name="Oval 5192">
              <a:extLst>
                <a:ext uri="{FF2B5EF4-FFF2-40B4-BE49-F238E27FC236}">
                  <a16:creationId xmlns:a16="http://schemas.microsoft.com/office/drawing/2014/main" id="{2749C1F2-EA8B-2A44-D088-C4CDD4614F4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99" y="2064"/>
              <a:ext cx="33" cy="32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1997" name="Oval 5193">
              <a:extLst>
                <a:ext uri="{FF2B5EF4-FFF2-40B4-BE49-F238E27FC236}">
                  <a16:creationId xmlns:a16="http://schemas.microsoft.com/office/drawing/2014/main" id="{B6651EBA-8238-78A5-913E-F10A1115D30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99" y="2064"/>
              <a:ext cx="33" cy="32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1998" name="Oval 5194">
              <a:extLst>
                <a:ext uri="{FF2B5EF4-FFF2-40B4-BE49-F238E27FC236}">
                  <a16:creationId xmlns:a16="http://schemas.microsoft.com/office/drawing/2014/main" id="{F7A014E3-2FBC-D17B-5D73-EB1DC6D2393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99" y="2064"/>
              <a:ext cx="33" cy="32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1999" name="Oval 5195">
              <a:extLst>
                <a:ext uri="{FF2B5EF4-FFF2-40B4-BE49-F238E27FC236}">
                  <a16:creationId xmlns:a16="http://schemas.microsoft.com/office/drawing/2014/main" id="{185BB548-92A9-B12B-4C0C-3BA3E611EFB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99" y="2064"/>
              <a:ext cx="33" cy="32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2000" name="Oval 5196">
              <a:extLst>
                <a:ext uri="{FF2B5EF4-FFF2-40B4-BE49-F238E27FC236}">
                  <a16:creationId xmlns:a16="http://schemas.microsoft.com/office/drawing/2014/main" id="{B4761A89-B090-D919-7073-5EF0304CD60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01" y="2064"/>
              <a:ext cx="32" cy="32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2001" name="Oval 5197">
              <a:extLst>
                <a:ext uri="{FF2B5EF4-FFF2-40B4-BE49-F238E27FC236}">
                  <a16:creationId xmlns:a16="http://schemas.microsoft.com/office/drawing/2014/main" id="{259ED2F5-12F2-22C4-CCA7-E0FA667F046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01" y="2064"/>
              <a:ext cx="32" cy="32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2002" name="Oval 5198">
              <a:extLst>
                <a:ext uri="{FF2B5EF4-FFF2-40B4-BE49-F238E27FC236}">
                  <a16:creationId xmlns:a16="http://schemas.microsoft.com/office/drawing/2014/main" id="{BCF18AEC-3BCD-A3C9-85E0-B651D300A10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01" y="2064"/>
              <a:ext cx="32" cy="32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2003" name="Oval 5199">
              <a:extLst>
                <a:ext uri="{FF2B5EF4-FFF2-40B4-BE49-F238E27FC236}">
                  <a16:creationId xmlns:a16="http://schemas.microsoft.com/office/drawing/2014/main" id="{F6739D75-80C8-52A1-6860-AADDCDE6702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01" y="2064"/>
              <a:ext cx="32" cy="32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2004" name="Oval 5200">
              <a:extLst>
                <a:ext uri="{FF2B5EF4-FFF2-40B4-BE49-F238E27FC236}">
                  <a16:creationId xmlns:a16="http://schemas.microsoft.com/office/drawing/2014/main" id="{14446F82-288F-2503-1420-2C4ADEAA047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02" y="2064"/>
              <a:ext cx="32" cy="32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2005" name="Oval 5201">
              <a:extLst>
                <a:ext uri="{FF2B5EF4-FFF2-40B4-BE49-F238E27FC236}">
                  <a16:creationId xmlns:a16="http://schemas.microsoft.com/office/drawing/2014/main" id="{FD35FC94-75EA-4208-BDB0-2C2A633A2CE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02" y="2062"/>
              <a:ext cx="32" cy="33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2006" name="Oval 5202">
              <a:extLst>
                <a:ext uri="{FF2B5EF4-FFF2-40B4-BE49-F238E27FC236}">
                  <a16:creationId xmlns:a16="http://schemas.microsoft.com/office/drawing/2014/main" id="{9BFE91DA-E4F5-2B52-EB29-4A930F4B9BF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02" y="2062"/>
              <a:ext cx="32" cy="33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2007" name="Oval 5203">
              <a:extLst>
                <a:ext uri="{FF2B5EF4-FFF2-40B4-BE49-F238E27FC236}">
                  <a16:creationId xmlns:a16="http://schemas.microsoft.com/office/drawing/2014/main" id="{D8890DC3-BBB1-2002-C81C-66AE79AC341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02" y="2062"/>
              <a:ext cx="32" cy="33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2008" name="Oval 5204">
              <a:extLst>
                <a:ext uri="{FF2B5EF4-FFF2-40B4-BE49-F238E27FC236}">
                  <a16:creationId xmlns:a16="http://schemas.microsoft.com/office/drawing/2014/main" id="{BBF1587F-FEF1-3479-6392-5157C2BF5A5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03" y="2062"/>
              <a:ext cx="33" cy="33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2009" name="Oval 5205">
              <a:extLst>
                <a:ext uri="{FF2B5EF4-FFF2-40B4-BE49-F238E27FC236}">
                  <a16:creationId xmlns:a16="http://schemas.microsoft.com/office/drawing/2014/main" id="{38DB4104-D741-464F-444A-62CC7AB9275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03" y="2062"/>
              <a:ext cx="33" cy="33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2010" name="Oval 5206">
              <a:extLst>
                <a:ext uri="{FF2B5EF4-FFF2-40B4-BE49-F238E27FC236}">
                  <a16:creationId xmlns:a16="http://schemas.microsoft.com/office/drawing/2014/main" id="{89B54F8E-1330-63AD-76F5-7D17FDB7051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03" y="2062"/>
              <a:ext cx="33" cy="33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2011" name="Oval 5207">
              <a:extLst>
                <a:ext uri="{FF2B5EF4-FFF2-40B4-BE49-F238E27FC236}">
                  <a16:creationId xmlns:a16="http://schemas.microsoft.com/office/drawing/2014/main" id="{966ABFC0-092E-E1A8-BFF5-E16CD9F7D61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03" y="2062"/>
              <a:ext cx="33" cy="33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2012" name="Oval 5208">
              <a:extLst>
                <a:ext uri="{FF2B5EF4-FFF2-40B4-BE49-F238E27FC236}">
                  <a16:creationId xmlns:a16="http://schemas.microsoft.com/office/drawing/2014/main" id="{651E878A-8C4F-DFC2-58B6-E1604D500A3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04" y="2062"/>
              <a:ext cx="33" cy="33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2013" name="Oval 5209">
              <a:extLst>
                <a:ext uri="{FF2B5EF4-FFF2-40B4-BE49-F238E27FC236}">
                  <a16:creationId xmlns:a16="http://schemas.microsoft.com/office/drawing/2014/main" id="{7C7E28DD-906C-9702-4A57-BDBF77B3407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04" y="2062"/>
              <a:ext cx="33" cy="33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2014" name="Oval 5210">
              <a:extLst>
                <a:ext uri="{FF2B5EF4-FFF2-40B4-BE49-F238E27FC236}">
                  <a16:creationId xmlns:a16="http://schemas.microsoft.com/office/drawing/2014/main" id="{F255D25A-3FB6-70A9-4E2E-2E4EEECDDF0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04" y="2062"/>
              <a:ext cx="33" cy="33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2015" name="Oval 5211">
              <a:extLst>
                <a:ext uri="{FF2B5EF4-FFF2-40B4-BE49-F238E27FC236}">
                  <a16:creationId xmlns:a16="http://schemas.microsoft.com/office/drawing/2014/main" id="{7498D177-3909-E160-DE2E-D5A3EC10FD9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04" y="2062"/>
              <a:ext cx="33" cy="33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2016" name="Oval 5212">
              <a:extLst>
                <a:ext uri="{FF2B5EF4-FFF2-40B4-BE49-F238E27FC236}">
                  <a16:creationId xmlns:a16="http://schemas.microsoft.com/office/drawing/2014/main" id="{3E0465A2-CC6D-74EF-59DD-D89619FDAE8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06" y="2062"/>
              <a:ext cx="32" cy="33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2017" name="Oval 5213">
              <a:extLst>
                <a:ext uri="{FF2B5EF4-FFF2-40B4-BE49-F238E27FC236}">
                  <a16:creationId xmlns:a16="http://schemas.microsoft.com/office/drawing/2014/main" id="{C7671F96-F3E0-E999-676F-F943E458FC7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06" y="2062"/>
              <a:ext cx="32" cy="33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2018" name="Oval 5214">
              <a:extLst>
                <a:ext uri="{FF2B5EF4-FFF2-40B4-BE49-F238E27FC236}">
                  <a16:creationId xmlns:a16="http://schemas.microsoft.com/office/drawing/2014/main" id="{41C5C700-E7C6-CBC3-1CC7-146DF2B2339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06" y="2062"/>
              <a:ext cx="32" cy="33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2019" name="Oval 5215">
              <a:extLst>
                <a:ext uri="{FF2B5EF4-FFF2-40B4-BE49-F238E27FC236}">
                  <a16:creationId xmlns:a16="http://schemas.microsoft.com/office/drawing/2014/main" id="{C537E579-6AE9-F6D9-53D7-4BCD9ECA9D3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07" y="2062"/>
              <a:ext cx="33" cy="33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2020" name="Oval 5216">
              <a:extLst>
                <a:ext uri="{FF2B5EF4-FFF2-40B4-BE49-F238E27FC236}">
                  <a16:creationId xmlns:a16="http://schemas.microsoft.com/office/drawing/2014/main" id="{910445CA-F467-5179-CEEA-C6B80A914BE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07" y="2062"/>
              <a:ext cx="33" cy="33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2021" name="Oval 5217">
              <a:extLst>
                <a:ext uri="{FF2B5EF4-FFF2-40B4-BE49-F238E27FC236}">
                  <a16:creationId xmlns:a16="http://schemas.microsoft.com/office/drawing/2014/main" id="{65D69414-53D8-D399-43E7-9F9DEEF5882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07" y="2062"/>
              <a:ext cx="33" cy="33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2022" name="Oval 5218">
              <a:extLst>
                <a:ext uri="{FF2B5EF4-FFF2-40B4-BE49-F238E27FC236}">
                  <a16:creationId xmlns:a16="http://schemas.microsoft.com/office/drawing/2014/main" id="{9DAF5CD6-3A2B-2C81-4612-603CF9349A1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07" y="2062"/>
              <a:ext cx="33" cy="33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2023" name="Oval 5219">
              <a:extLst>
                <a:ext uri="{FF2B5EF4-FFF2-40B4-BE49-F238E27FC236}">
                  <a16:creationId xmlns:a16="http://schemas.microsoft.com/office/drawing/2014/main" id="{7B5DAD30-00BC-70E2-17F6-5ED29E18E64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08" y="2062"/>
              <a:ext cx="33" cy="33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2024" name="Oval 5220">
              <a:extLst>
                <a:ext uri="{FF2B5EF4-FFF2-40B4-BE49-F238E27FC236}">
                  <a16:creationId xmlns:a16="http://schemas.microsoft.com/office/drawing/2014/main" id="{4E0527EE-104F-E0AD-CAA6-4D0871871BE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08" y="2062"/>
              <a:ext cx="33" cy="33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2025" name="Oval 5221">
              <a:extLst>
                <a:ext uri="{FF2B5EF4-FFF2-40B4-BE49-F238E27FC236}">
                  <a16:creationId xmlns:a16="http://schemas.microsoft.com/office/drawing/2014/main" id="{4A61AA9C-DF9D-1589-B275-0FD57BC6E9C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08" y="2062"/>
              <a:ext cx="33" cy="33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2026" name="Oval 5222">
              <a:extLst>
                <a:ext uri="{FF2B5EF4-FFF2-40B4-BE49-F238E27FC236}">
                  <a16:creationId xmlns:a16="http://schemas.microsoft.com/office/drawing/2014/main" id="{954F1A76-3744-192A-2952-5EC82DD647C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08" y="2062"/>
              <a:ext cx="33" cy="33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2027" name="Oval 5223">
              <a:extLst>
                <a:ext uri="{FF2B5EF4-FFF2-40B4-BE49-F238E27FC236}">
                  <a16:creationId xmlns:a16="http://schemas.microsoft.com/office/drawing/2014/main" id="{63F18D71-1C5B-86D8-BE02-1C9A16B940B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10" y="2062"/>
              <a:ext cx="32" cy="33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2028" name="Oval 5224">
              <a:extLst>
                <a:ext uri="{FF2B5EF4-FFF2-40B4-BE49-F238E27FC236}">
                  <a16:creationId xmlns:a16="http://schemas.microsoft.com/office/drawing/2014/main" id="{F53D5C75-C375-87F7-6308-9413BF2D9FD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10" y="2062"/>
              <a:ext cx="32" cy="33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2029" name="Oval 5225">
              <a:extLst>
                <a:ext uri="{FF2B5EF4-FFF2-40B4-BE49-F238E27FC236}">
                  <a16:creationId xmlns:a16="http://schemas.microsoft.com/office/drawing/2014/main" id="{94179762-50C4-A3B4-E887-142C7F65227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10" y="2062"/>
              <a:ext cx="32" cy="33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2030" name="Oval 5226">
              <a:extLst>
                <a:ext uri="{FF2B5EF4-FFF2-40B4-BE49-F238E27FC236}">
                  <a16:creationId xmlns:a16="http://schemas.microsoft.com/office/drawing/2014/main" id="{35E90BEC-97BF-5F41-B88C-73D415BF1F6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10" y="2062"/>
              <a:ext cx="32" cy="33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2031" name="Oval 5227">
              <a:extLst>
                <a:ext uri="{FF2B5EF4-FFF2-40B4-BE49-F238E27FC236}">
                  <a16:creationId xmlns:a16="http://schemas.microsoft.com/office/drawing/2014/main" id="{B4F4FFAD-7E74-F0B1-3C68-78DE9D02689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11" y="2062"/>
              <a:ext cx="32" cy="33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2032" name="Oval 5228">
              <a:extLst>
                <a:ext uri="{FF2B5EF4-FFF2-40B4-BE49-F238E27FC236}">
                  <a16:creationId xmlns:a16="http://schemas.microsoft.com/office/drawing/2014/main" id="{CA805B1E-0178-41E6-8E55-7276533E976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11" y="2062"/>
              <a:ext cx="32" cy="33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2033" name="Oval 5229">
              <a:extLst>
                <a:ext uri="{FF2B5EF4-FFF2-40B4-BE49-F238E27FC236}">
                  <a16:creationId xmlns:a16="http://schemas.microsoft.com/office/drawing/2014/main" id="{37794A7B-6F38-B1F7-F482-4EFA0132B19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11" y="2062"/>
              <a:ext cx="32" cy="33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</p:grpSp>
      <p:grpSp>
        <p:nvGrpSpPr>
          <p:cNvPr id="33" name="Group 5431">
            <a:extLst>
              <a:ext uri="{FF2B5EF4-FFF2-40B4-BE49-F238E27FC236}">
                <a16:creationId xmlns:a16="http://schemas.microsoft.com/office/drawing/2014/main" id="{4490D894-A4A2-AA5F-B2D5-D7BE1AC4063B}"/>
              </a:ext>
            </a:extLst>
          </p:cNvPr>
          <p:cNvGrpSpPr>
            <a:grpSpLocks/>
          </p:cNvGrpSpPr>
          <p:nvPr/>
        </p:nvGrpSpPr>
        <p:grpSpPr bwMode="auto">
          <a:xfrm>
            <a:off x="6526213" y="3255963"/>
            <a:ext cx="160338" cy="69850"/>
            <a:chOff x="4111" y="2051"/>
            <a:chExt cx="101" cy="44"/>
          </a:xfrm>
        </p:grpSpPr>
        <p:sp>
          <p:nvSpPr>
            <p:cNvPr id="1634" name="Oval 5231">
              <a:extLst>
                <a:ext uri="{FF2B5EF4-FFF2-40B4-BE49-F238E27FC236}">
                  <a16:creationId xmlns:a16="http://schemas.microsoft.com/office/drawing/2014/main" id="{26BE066E-43D2-4CEF-C3E0-B2B89878C13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11" y="2062"/>
              <a:ext cx="32" cy="33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1635" name="Oval 5232">
              <a:extLst>
                <a:ext uri="{FF2B5EF4-FFF2-40B4-BE49-F238E27FC236}">
                  <a16:creationId xmlns:a16="http://schemas.microsoft.com/office/drawing/2014/main" id="{F0163A25-9654-463D-D1C9-FA8900A0243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12" y="2062"/>
              <a:ext cx="33" cy="33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1636" name="Oval 5233">
              <a:extLst>
                <a:ext uri="{FF2B5EF4-FFF2-40B4-BE49-F238E27FC236}">
                  <a16:creationId xmlns:a16="http://schemas.microsoft.com/office/drawing/2014/main" id="{61D4F6B6-DD01-BC1D-B57E-E0891A6EDDC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12" y="2062"/>
              <a:ext cx="33" cy="33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1637" name="Oval 5234">
              <a:extLst>
                <a:ext uri="{FF2B5EF4-FFF2-40B4-BE49-F238E27FC236}">
                  <a16:creationId xmlns:a16="http://schemas.microsoft.com/office/drawing/2014/main" id="{B6900F6D-D2AD-6E1C-D322-9C032014709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12" y="2062"/>
              <a:ext cx="33" cy="33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1638" name="Oval 5235">
              <a:extLst>
                <a:ext uri="{FF2B5EF4-FFF2-40B4-BE49-F238E27FC236}">
                  <a16:creationId xmlns:a16="http://schemas.microsoft.com/office/drawing/2014/main" id="{47EC40EA-BB54-C9A9-2FC8-BA15D562CE3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12" y="2061"/>
              <a:ext cx="33" cy="32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1639" name="Oval 5236">
              <a:extLst>
                <a:ext uri="{FF2B5EF4-FFF2-40B4-BE49-F238E27FC236}">
                  <a16:creationId xmlns:a16="http://schemas.microsoft.com/office/drawing/2014/main" id="{10847D21-95BE-5BED-1E20-727745C6012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14" y="2061"/>
              <a:ext cx="32" cy="32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1640" name="Oval 5237">
              <a:extLst>
                <a:ext uri="{FF2B5EF4-FFF2-40B4-BE49-F238E27FC236}">
                  <a16:creationId xmlns:a16="http://schemas.microsoft.com/office/drawing/2014/main" id="{E570D58C-9F82-7E05-1274-AE0E2164E7E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14" y="2061"/>
              <a:ext cx="32" cy="32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1641" name="Oval 5238">
              <a:extLst>
                <a:ext uri="{FF2B5EF4-FFF2-40B4-BE49-F238E27FC236}">
                  <a16:creationId xmlns:a16="http://schemas.microsoft.com/office/drawing/2014/main" id="{C4E6E7F5-EDD9-BE6F-2336-714C010A261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14" y="2061"/>
              <a:ext cx="32" cy="32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1642" name="Oval 5239">
              <a:extLst>
                <a:ext uri="{FF2B5EF4-FFF2-40B4-BE49-F238E27FC236}">
                  <a16:creationId xmlns:a16="http://schemas.microsoft.com/office/drawing/2014/main" id="{39EA7396-61F6-0E69-ABA0-A72C4E7C928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14" y="2061"/>
              <a:ext cx="32" cy="32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1643" name="Oval 5240">
              <a:extLst>
                <a:ext uri="{FF2B5EF4-FFF2-40B4-BE49-F238E27FC236}">
                  <a16:creationId xmlns:a16="http://schemas.microsoft.com/office/drawing/2014/main" id="{4ECACB88-1A84-39EE-A20B-92904F7160C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15" y="2061"/>
              <a:ext cx="32" cy="32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1644" name="Oval 5241">
              <a:extLst>
                <a:ext uri="{FF2B5EF4-FFF2-40B4-BE49-F238E27FC236}">
                  <a16:creationId xmlns:a16="http://schemas.microsoft.com/office/drawing/2014/main" id="{3933711C-4922-689C-EC44-5F4A9BF1624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15" y="2061"/>
              <a:ext cx="32" cy="32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1645" name="Oval 5242">
              <a:extLst>
                <a:ext uri="{FF2B5EF4-FFF2-40B4-BE49-F238E27FC236}">
                  <a16:creationId xmlns:a16="http://schemas.microsoft.com/office/drawing/2014/main" id="{7D5EA13D-E786-010F-BDEC-80A91A49219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15" y="2061"/>
              <a:ext cx="32" cy="32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1646" name="Oval 5243">
              <a:extLst>
                <a:ext uri="{FF2B5EF4-FFF2-40B4-BE49-F238E27FC236}">
                  <a16:creationId xmlns:a16="http://schemas.microsoft.com/office/drawing/2014/main" id="{EA87450E-CE53-810E-DD06-E84E0FCDCDC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15" y="2061"/>
              <a:ext cx="32" cy="32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1647" name="Oval 5244">
              <a:extLst>
                <a:ext uri="{FF2B5EF4-FFF2-40B4-BE49-F238E27FC236}">
                  <a16:creationId xmlns:a16="http://schemas.microsoft.com/office/drawing/2014/main" id="{CBAF83EE-7943-FEDD-3A40-64B98174747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16" y="2061"/>
              <a:ext cx="33" cy="32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1648" name="Oval 5245">
              <a:extLst>
                <a:ext uri="{FF2B5EF4-FFF2-40B4-BE49-F238E27FC236}">
                  <a16:creationId xmlns:a16="http://schemas.microsoft.com/office/drawing/2014/main" id="{4BEB3ED4-86EB-1934-92A0-AD73D8EDA0B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16" y="2061"/>
              <a:ext cx="33" cy="32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1649" name="Oval 5246">
              <a:extLst>
                <a:ext uri="{FF2B5EF4-FFF2-40B4-BE49-F238E27FC236}">
                  <a16:creationId xmlns:a16="http://schemas.microsoft.com/office/drawing/2014/main" id="{77993F51-773C-DA33-81F9-5E9FD9E36B6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16" y="2061"/>
              <a:ext cx="33" cy="32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1650" name="Oval 5247">
              <a:extLst>
                <a:ext uri="{FF2B5EF4-FFF2-40B4-BE49-F238E27FC236}">
                  <a16:creationId xmlns:a16="http://schemas.microsoft.com/office/drawing/2014/main" id="{FCE6C96B-002D-563E-3F74-CBD55778C09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16" y="2061"/>
              <a:ext cx="33" cy="32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1651" name="Oval 5248">
              <a:extLst>
                <a:ext uri="{FF2B5EF4-FFF2-40B4-BE49-F238E27FC236}">
                  <a16:creationId xmlns:a16="http://schemas.microsoft.com/office/drawing/2014/main" id="{A383D566-A96C-226A-CA11-BE33BEBE0D0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17" y="2061"/>
              <a:ext cx="33" cy="32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1652" name="Oval 5249">
              <a:extLst>
                <a:ext uri="{FF2B5EF4-FFF2-40B4-BE49-F238E27FC236}">
                  <a16:creationId xmlns:a16="http://schemas.microsoft.com/office/drawing/2014/main" id="{46E95A73-FEAA-A176-D257-E15B6AF01EB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17" y="2061"/>
              <a:ext cx="33" cy="32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1653" name="Oval 5250">
              <a:extLst>
                <a:ext uri="{FF2B5EF4-FFF2-40B4-BE49-F238E27FC236}">
                  <a16:creationId xmlns:a16="http://schemas.microsoft.com/office/drawing/2014/main" id="{19600492-2D1A-1C62-9C4D-066F6B711D2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17" y="2061"/>
              <a:ext cx="33" cy="32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1654" name="Oval 5251">
              <a:extLst>
                <a:ext uri="{FF2B5EF4-FFF2-40B4-BE49-F238E27FC236}">
                  <a16:creationId xmlns:a16="http://schemas.microsoft.com/office/drawing/2014/main" id="{76384921-22A6-C437-ADEB-E9E5DBF275E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17" y="2061"/>
              <a:ext cx="33" cy="32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1655" name="Oval 5252">
              <a:extLst>
                <a:ext uri="{FF2B5EF4-FFF2-40B4-BE49-F238E27FC236}">
                  <a16:creationId xmlns:a16="http://schemas.microsoft.com/office/drawing/2014/main" id="{0F163733-1516-A13C-0205-81C5157F040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19" y="2061"/>
              <a:ext cx="32" cy="32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1656" name="Oval 5253">
              <a:extLst>
                <a:ext uri="{FF2B5EF4-FFF2-40B4-BE49-F238E27FC236}">
                  <a16:creationId xmlns:a16="http://schemas.microsoft.com/office/drawing/2014/main" id="{1EEE0322-2676-B0E1-9622-0762DF79D3C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19" y="2061"/>
              <a:ext cx="32" cy="32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1657" name="Oval 5254">
              <a:extLst>
                <a:ext uri="{FF2B5EF4-FFF2-40B4-BE49-F238E27FC236}">
                  <a16:creationId xmlns:a16="http://schemas.microsoft.com/office/drawing/2014/main" id="{821276F0-2BBF-4134-D9B9-E5138FF81FD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19" y="2061"/>
              <a:ext cx="32" cy="32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1658" name="Oval 5255">
              <a:extLst>
                <a:ext uri="{FF2B5EF4-FFF2-40B4-BE49-F238E27FC236}">
                  <a16:creationId xmlns:a16="http://schemas.microsoft.com/office/drawing/2014/main" id="{ADE6C601-23B3-4C8F-B244-0C399388044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20" y="2061"/>
              <a:ext cx="33" cy="32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1659" name="Oval 5256">
              <a:extLst>
                <a:ext uri="{FF2B5EF4-FFF2-40B4-BE49-F238E27FC236}">
                  <a16:creationId xmlns:a16="http://schemas.microsoft.com/office/drawing/2014/main" id="{FB00A2EE-2C57-DF98-D431-AF0C69B16A7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20" y="2061"/>
              <a:ext cx="33" cy="32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1660" name="Oval 5257">
              <a:extLst>
                <a:ext uri="{FF2B5EF4-FFF2-40B4-BE49-F238E27FC236}">
                  <a16:creationId xmlns:a16="http://schemas.microsoft.com/office/drawing/2014/main" id="{C75799B6-8832-0B04-C42D-B9719833D33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20" y="2061"/>
              <a:ext cx="33" cy="32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1661" name="Oval 5258">
              <a:extLst>
                <a:ext uri="{FF2B5EF4-FFF2-40B4-BE49-F238E27FC236}">
                  <a16:creationId xmlns:a16="http://schemas.microsoft.com/office/drawing/2014/main" id="{BAFB4DDF-E818-E79B-17EC-2F75734501D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20" y="2061"/>
              <a:ext cx="33" cy="32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1662" name="Oval 5259">
              <a:extLst>
                <a:ext uri="{FF2B5EF4-FFF2-40B4-BE49-F238E27FC236}">
                  <a16:creationId xmlns:a16="http://schemas.microsoft.com/office/drawing/2014/main" id="{BEF450AB-E5ED-9D70-0AA9-620746A3F90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21" y="2060"/>
              <a:ext cx="33" cy="32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1663" name="Oval 5260">
              <a:extLst>
                <a:ext uri="{FF2B5EF4-FFF2-40B4-BE49-F238E27FC236}">
                  <a16:creationId xmlns:a16="http://schemas.microsoft.com/office/drawing/2014/main" id="{E43E5F5D-520D-8CA5-468B-E6F0ED7C668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21" y="2060"/>
              <a:ext cx="33" cy="32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1664" name="Oval 5261">
              <a:extLst>
                <a:ext uri="{FF2B5EF4-FFF2-40B4-BE49-F238E27FC236}">
                  <a16:creationId xmlns:a16="http://schemas.microsoft.com/office/drawing/2014/main" id="{864EA8A2-E1B5-5BA2-CBD1-8DF9452DF00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21" y="2060"/>
              <a:ext cx="33" cy="32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1665" name="Oval 5262">
              <a:extLst>
                <a:ext uri="{FF2B5EF4-FFF2-40B4-BE49-F238E27FC236}">
                  <a16:creationId xmlns:a16="http://schemas.microsoft.com/office/drawing/2014/main" id="{7BCE836B-04E3-577B-66B6-12C09FF5DEB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21" y="2060"/>
              <a:ext cx="33" cy="32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1666" name="Oval 5263">
              <a:extLst>
                <a:ext uri="{FF2B5EF4-FFF2-40B4-BE49-F238E27FC236}">
                  <a16:creationId xmlns:a16="http://schemas.microsoft.com/office/drawing/2014/main" id="{4419FDEF-AE22-1DCA-90B1-281A435EEDC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23" y="2060"/>
              <a:ext cx="32" cy="32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1667" name="Oval 5264">
              <a:extLst>
                <a:ext uri="{FF2B5EF4-FFF2-40B4-BE49-F238E27FC236}">
                  <a16:creationId xmlns:a16="http://schemas.microsoft.com/office/drawing/2014/main" id="{765BF3EB-9174-346D-58BD-E5A9F0C7FAB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23" y="2060"/>
              <a:ext cx="32" cy="32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1668" name="Oval 5265">
              <a:extLst>
                <a:ext uri="{FF2B5EF4-FFF2-40B4-BE49-F238E27FC236}">
                  <a16:creationId xmlns:a16="http://schemas.microsoft.com/office/drawing/2014/main" id="{FFD2A16F-6B8E-DE2A-7C1B-495A446228F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23" y="2060"/>
              <a:ext cx="32" cy="32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1669" name="Oval 5266">
              <a:extLst>
                <a:ext uri="{FF2B5EF4-FFF2-40B4-BE49-F238E27FC236}">
                  <a16:creationId xmlns:a16="http://schemas.microsoft.com/office/drawing/2014/main" id="{DEF25FF3-26E3-6991-F204-8A58ABE91E6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23" y="2060"/>
              <a:ext cx="32" cy="32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1670" name="Oval 5267">
              <a:extLst>
                <a:ext uri="{FF2B5EF4-FFF2-40B4-BE49-F238E27FC236}">
                  <a16:creationId xmlns:a16="http://schemas.microsoft.com/office/drawing/2014/main" id="{AF44AEB4-CF17-6671-7BB0-0E7F627C879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24" y="2060"/>
              <a:ext cx="32" cy="32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1671" name="Oval 5268">
              <a:extLst>
                <a:ext uri="{FF2B5EF4-FFF2-40B4-BE49-F238E27FC236}">
                  <a16:creationId xmlns:a16="http://schemas.microsoft.com/office/drawing/2014/main" id="{413BF522-8A20-BACD-4C0D-F091482CF03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24" y="2060"/>
              <a:ext cx="32" cy="32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1672" name="Oval 5269">
              <a:extLst>
                <a:ext uri="{FF2B5EF4-FFF2-40B4-BE49-F238E27FC236}">
                  <a16:creationId xmlns:a16="http://schemas.microsoft.com/office/drawing/2014/main" id="{4F75842C-36B1-BAE1-FFA7-67C0698F069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24" y="2060"/>
              <a:ext cx="32" cy="32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1673" name="Oval 5270">
              <a:extLst>
                <a:ext uri="{FF2B5EF4-FFF2-40B4-BE49-F238E27FC236}">
                  <a16:creationId xmlns:a16="http://schemas.microsoft.com/office/drawing/2014/main" id="{F31630BF-A44F-E3C9-8EF0-04B165485E7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24" y="2060"/>
              <a:ext cx="32" cy="32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1674" name="Oval 5271">
              <a:extLst>
                <a:ext uri="{FF2B5EF4-FFF2-40B4-BE49-F238E27FC236}">
                  <a16:creationId xmlns:a16="http://schemas.microsoft.com/office/drawing/2014/main" id="{4EB03A46-A93E-E6F6-93F4-231A5A6F057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25" y="2060"/>
              <a:ext cx="33" cy="32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1675" name="Oval 5272">
              <a:extLst>
                <a:ext uri="{FF2B5EF4-FFF2-40B4-BE49-F238E27FC236}">
                  <a16:creationId xmlns:a16="http://schemas.microsoft.com/office/drawing/2014/main" id="{DB64F28B-C392-57C4-194D-7578E5A4F14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25" y="2060"/>
              <a:ext cx="33" cy="32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1676" name="Oval 5273">
              <a:extLst>
                <a:ext uri="{FF2B5EF4-FFF2-40B4-BE49-F238E27FC236}">
                  <a16:creationId xmlns:a16="http://schemas.microsoft.com/office/drawing/2014/main" id="{3BAD21E4-76D6-51E7-4CE0-C8DC57412C2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25" y="2060"/>
              <a:ext cx="33" cy="32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1677" name="Oval 5274">
              <a:extLst>
                <a:ext uri="{FF2B5EF4-FFF2-40B4-BE49-F238E27FC236}">
                  <a16:creationId xmlns:a16="http://schemas.microsoft.com/office/drawing/2014/main" id="{5DB13ADF-68D9-2A70-99B7-98AEA1A852C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25" y="2060"/>
              <a:ext cx="33" cy="32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1678" name="Oval 5275">
              <a:extLst>
                <a:ext uri="{FF2B5EF4-FFF2-40B4-BE49-F238E27FC236}">
                  <a16:creationId xmlns:a16="http://schemas.microsoft.com/office/drawing/2014/main" id="{E9FD9015-E6E4-376D-AF31-5331E636C05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27" y="2060"/>
              <a:ext cx="32" cy="32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1679" name="Oval 5276">
              <a:extLst>
                <a:ext uri="{FF2B5EF4-FFF2-40B4-BE49-F238E27FC236}">
                  <a16:creationId xmlns:a16="http://schemas.microsoft.com/office/drawing/2014/main" id="{78ECB535-0CBD-538E-0AA8-0B4C6DCFC31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27" y="2060"/>
              <a:ext cx="32" cy="32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1680" name="Oval 5277">
              <a:extLst>
                <a:ext uri="{FF2B5EF4-FFF2-40B4-BE49-F238E27FC236}">
                  <a16:creationId xmlns:a16="http://schemas.microsoft.com/office/drawing/2014/main" id="{3002C12E-B2BB-5F16-3527-E6C7239C755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27" y="2060"/>
              <a:ext cx="32" cy="32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1681" name="Oval 5278">
              <a:extLst>
                <a:ext uri="{FF2B5EF4-FFF2-40B4-BE49-F238E27FC236}">
                  <a16:creationId xmlns:a16="http://schemas.microsoft.com/office/drawing/2014/main" id="{D14A2B31-C199-1967-5EE1-330E40B5581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27" y="2060"/>
              <a:ext cx="32" cy="32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1682" name="Oval 5279">
              <a:extLst>
                <a:ext uri="{FF2B5EF4-FFF2-40B4-BE49-F238E27FC236}">
                  <a16:creationId xmlns:a16="http://schemas.microsoft.com/office/drawing/2014/main" id="{D5048DD1-34D3-439F-A5B9-A9F70A4A047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28" y="2060"/>
              <a:ext cx="32" cy="32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1683" name="Oval 5280">
              <a:extLst>
                <a:ext uri="{FF2B5EF4-FFF2-40B4-BE49-F238E27FC236}">
                  <a16:creationId xmlns:a16="http://schemas.microsoft.com/office/drawing/2014/main" id="{C2D69181-8874-94A2-AD9C-1D90C8ED36B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28" y="2060"/>
              <a:ext cx="32" cy="32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1684" name="Oval 5281">
              <a:extLst>
                <a:ext uri="{FF2B5EF4-FFF2-40B4-BE49-F238E27FC236}">
                  <a16:creationId xmlns:a16="http://schemas.microsoft.com/office/drawing/2014/main" id="{A24E7E0F-BE4C-FBBE-9F49-402D68FB64B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28" y="2060"/>
              <a:ext cx="32" cy="32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1685" name="Oval 5282">
              <a:extLst>
                <a:ext uri="{FF2B5EF4-FFF2-40B4-BE49-F238E27FC236}">
                  <a16:creationId xmlns:a16="http://schemas.microsoft.com/office/drawing/2014/main" id="{1C61617A-6F8C-C427-E991-B79E90AA67C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28" y="2060"/>
              <a:ext cx="32" cy="32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1686" name="Oval 5283">
              <a:extLst>
                <a:ext uri="{FF2B5EF4-FFF2-40B4-BE49-F238E27FC236}">
                  <a16:creationId xmlns:a16="http://schemas.microsoft.com/office/drawing/2014/main" id="{4AB11A1E-82DF-F170-C5A1-3D06ED3222A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29" y="2058"/>
              <a:ext cx="33" cy="33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1687" name="Oval 5284">
              <a:extLst>
                <a:ext uri="{FF2B5EF4-FFF2-40B4-BE49-F238E27FC236}">
                  <a16:creationId xmlns:a16="http://schemas.microsoft.com/office/drawing/2014/main" id="{060168E1-F3D5-369D-3EC7-D6EA999065E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29" y="2058"/>
              <a:ext cx="33" cy="33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1688" name="Oval 5285">
              <a:extLst>
                <a:ext uri="{FF2B5EF4-FFF2-40B4-BE49-F238E27FC236}">
                  <a16:creationId xmlns:a16="http://schemas.microsoft.com/office/drawing/2014/main" id="{75AC8D75-C5DD-E663-B95A-9F22672C98E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29" y="2058"/>
              <a:ext cx="33" cy="33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1689" name="Oval 5286">
              <a:extLst>
                <a:ext uri="{FF2B5EF4-FFF2-40B4-BE49-F238E27FC236}">
                  <a16:creationId xmlns:a16="http://schemas.microsoft.com/office/drawing/2014/main" id="{AA7B0C29-D9A4-8DC0-D075-03E794D65AE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30" y="2058"/>
              <a:ext cx="33" cy="33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1690" name="Oval 5287">
              <a:extLst>
                <a:ext uri="{FF2B5EF4-FFF2-40B4-BE49-F238E27FC236}">
                  <a16:creationId xmlns:a16="http://schemas.microsoft.com/office/drawing/2014/main" id="{9FAE703E-811C-7BB1-42AF-4BAFFC57B42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30" y="2058"/>
              <a:ext cx="33" cy="33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1691" name="Oval 5288">
              <a:extLst>
                <a:ext uri="{FF2B5EF4-FFF2-40B4-BE49-F238E27FC236}">
                  <a16:creationId xmlns:a16="http://schemas.microsoft.com/office/drawing/2014/main" id="{1AF43323-F264-0CEF-C3B1-AF2B0586346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30" y="2058"/>
              <a:ext cx="33" cy="33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1692" name="Oval 5289">
              <a:extLst>
                <a:ext uri="{FF2B5EF4-FFF2-40B4-BE49-F238E27FC236}">
                  <a16:creationId xmlns:a16="http://schemas.microsoft.com/office/drawing/2014/main" id="{68DF178A-ADF6-851F-C1E8-AE1689FA770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30" y="2058"/>
              <a:ext cx="33" cy="33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1693" name="Oval 5290">
              <a:extLst>
                <a:ext uri="{FF2B5EF4-FFF2-40B4-BE49-F238E27FC236}">
                  <a16:creationId xmlns:a16="http://schemas.microsoft.com/office/drawing/2014/main" id="{406289FD-7A1D-3D9C-C002-27EABC834A9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32" y="2058"/>
              <a:ext cx="32" cy="33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1694" name="Oval 5291">
              <a:extLst>
                <a:ext uri="{FF2B5EF4-FFF2-40B4-BE49-F238E27FC236}">
                  <a16:creationId xmlns:a16="http://schemas.microsoft.com/office/drawing/2014/main" id="{64CC3F6D-D9AD-FFAC-0C81-934DE981E9F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32" y="2058"/>
              <a:ext cx="32" cy="33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1695" name="Oval 5292">
              <a:extLst>
                <a:ext uri="{FF2B5EF4-FFF2-40B4-BE49-F238E27FC236}">
                  <a16:creationId xmlns:a16="http://schemas.microsoft.com/office/drawing/2014/main" id="{0DAF26A6-92A9-F4F2-422A-EA921A02BAD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32" y="2058"/>
              <a:ext cx="32" cy="33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1696" name="Oval 5293">
              <a:extLst>
                <a:ext uri="{FF2B5EF4-FFF2-40B4-BE49-F238E27FC236}">
                  <a16:creationId xmlns:a16="http://schemas.microsoft.com/office/drawing/2014/main" id="{991370B6-E696-2D0B-8D73-F8171C07994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32" y="2058"/>
              <a:ext cx="32" cy="33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1697" name="Oval 5294">
              <a:extLst>
                <a:ext uri="{FF2B5EF4-FFF2-40B4-BE49-F238E27FC236}">
                  <a16:creationId xmlns:a16="http://schemas.microsoft.com/office/drawing/2014/main" id="{7CE2F92F-43EB-FDF1-4BE6-BBEE4DC073F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33" y="2058"/>
              <a:ext cx="33" cy="33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1698" name="Oval 5295">
              <a:extLst>
                <a:ext uri="{FF2B5EF4-FFF2-40B4-BE49-F238E27FC236}">
                  <a16:creationId xmlns:a16="http://schemas.microsoft.com/office/drawing/2014/main" id="{D839A5D4-BB2A-B5C2-FA60-55E72BB0CC8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33" y="2058"/>
              <a:ext cx="33" cy="33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1699" name="Oval 5296">
              <a:extLst>
                <a:ext uri="{FF2B5EF4-FFF2-40B4-BE49-F238E27FC236}">
                  <a16:creationId xmlns:a16="http://schemas.microsoft.com/office/drawing/2014/main" id="{B3D27195-4857-90C9-E03B-E35E5995592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33" y="2058"/>
              <a:ext cx="33" cy="33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1700" name="Oval 5297">
              <a:extLst>
                <a:ext uri="{FF2B5EF4-FFF2-40B4-BE49-F238E27FC236}">
                  <a16:creationId xmlns:a16="http://schemas.microsoft.com/office/drawing/2014/main" id="{2D2D5728-9776-0299-4857-EAF91FE8D8A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33" y="2058"/>
              <a:ext cx="33" cy="33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1701" name="Oval 5298">
              <a:extLst>
                <a:ext uri="{FF2B5EF4-FFF2-40B4-BE49-F238E27FC236}">
                  <a16:creationId xmlns:a16="http://schemas.microsoft.com/office/drawing/2014/main" id="{3441C6BE-AB79-398A-A8CC-DFA6F6348A3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34" y="2058"/>
              <a:ext cx="33" cy="33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1702" name="Oval 5299">
              <a:extLst>
                <a:ext uri="{FF2B5EF4-FFF2-40B4-BE49-F238E27FC236}">
                  <a16:creationId xmlns:a16="http://schemas.microsoft.com/office/drawing/2014/main" id="{A24A7D44-52A8-02C7-905F-9BCDFB5AEEE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34" y="2058"/>
              <a:ext cx="33" cy="33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1703" name="Oval 5300">
              <a:extLst>
                <a:ext uri="{FF2B5EF4-FFF2-40B4-BE49-F238E27FC236}">
                  <a16:creationId xmlns:a16="http://schemas.microsoft.com/office/drawing/2014/main" id="{E751C9A0-83B7-EC66-2252-B3F86415FF3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34" y="2058"/>
              <a:ext cx="33" cy="33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1704" name="Oval 5301">
              <a:extLst>
                <a:ext uri="{FF2B5EF4-FFF2-40B4-BE49-F238E27FC236}">
                  <a16:creationId xmlns:a16="http://schemas.microsoft.com/office/drawing/2014/main" id="{90A6788A-BD1F-D5CD-DFCB-BE8571B43EF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34" y="2058"/>
              <a:ext cx="33" cy="33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1705" name="Oval 5302">
              <a:extLst>
                <a:ext uri="{FF2B5EF4-FFF2-40B4-BE49-F238E27FC236}">
                  <a16:creationId xmlns:a16="http://schemas.microsoft.com/office/drawing/2014/main" id="{8E0082D9-15E4-4D94-7B3C-9A1F3130E9D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36" y="2058"/>
              <a:ext cx="32" cy="33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1706" name="Oval 5303">
              <a:extLst>
                <a:ext uri="{FF2B5EF4-FFF2-40B4-BE49-F238E27FC236}">
                  <a16:creationId xmlns:a16="http://schemas.microsoft.com/office/drawing/2014/main" id="{0CDD0653-5A65-8FED-6A0C-2FB0A839814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36" y="2058"/>
              <a:ext cx="32" cy="33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1707" name="Oval 5304">
              <a:extLst>
                <a:ext uri="{FF2B5EF4-FFF2-40B4-BE49-F238E27FC236}">
                  <a16:creationId xmlns:a16="http://schemas.microsoft.com/office/drawing/2014/main" id="{AB6793AF-4CCC-5641-BD7D-428D0F73CD6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36" y="2058"/>
              <a:ext cx="32" cy="33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1708" name="Oval 5305">
              <a:extLst>
                <a:ext uri="{FF2B5EF4-FFF2-40B4-BE49-F238E27FC236}">
                  <a16:creationId xmlns:a16="http://schemas.microsoft.com/office/drawing/2014/main" id="{E10DB90F-43BF-A09B-76CD-8B9A50DA0A8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37" y="2058"/>
              <a:ext cx="32" cy="33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1709" name="Oval 5306">
              <a:extLst>
                <a:ext uri="{FF2B5EF4-FFF2-40B4-BE49-F238E27FC236}">
                  <a16:creationId xmlns:a16="http://schemas.microsoft.com/office/drawing/2014/main" id="{54BD655D-0D42-22B8-A837-9DE5123CF76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37" y="2058"/>
              <a:ext cx="32" cy="33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1710" name="Oval 5307">
              <a:extLst>
                <a:ext uri="{FF2B5EF4-FFF2-40B4-BE49-F238E27FC236}">
                  <a16:creationId xmlns:a16="http://schemas.microsoft.com/office/drawing/2014/main" id="{ECDAE52C-E560-45AA-810B-3DC5703E67B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37" y="2057"/>
              <a:ext cx="32" cy="33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1711" name="Oval 5308">
              <a:extLst>
                <a:ext uri="{FF2B5EF4-FFF2-40B4-BE49-F238E27FC236}">
                  <a16:creationId xmlns:a16="http://schemas.microsoft.com/office/drawing/2014/main" id="{A956127C-ABEB-B22C-4F11-546BE43BC1F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37" y="2057"/>
              <a:ext cx="32" cy="33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1712" name="Oval 5309">
              <a:extLst>
                <a:ext uri="{FF2B5EF4-FFF2-40B4-BE49-F238E27FC236}">
                  <a16:creationId xmlns:a16="http://schemas.microsoft.com/office/drawing/2014/main" id="{5BD37257-1B8B-13EF-D94D-90DF5AFC81B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38" y="2057"/>
              <a:ext cx="33" cy="33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1713" name="Oval 5310">
              <a:extLst>
                <a:ext uri="{FF2B5EF4-FFF2-40B4-BE49-F238E27FC236}">
                  <a16:creationId xmlns:a16="http://schemas.microsoft.com/office/drawing/2014/main" id="{126D56A0-1E76-965D-80EC-D7BC2DFEFC6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38" y="2057"/>
              <a:ext cx="33" cy="33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1714" name="Oval 5311">
              <a:extLst>
                <a:ext uri="{FF2B5EF4-FFF2-40B4-BE49-F238E27FC236}">
                  <a16:creationId xmlns:a16="http://schemas.microsoft.com/office/drawing/2014/main" id="{9FADE993-3A76-C982-F2F3-54CA790E0CB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38" y="2057"/>
              <a:ext cx="33" cy="33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1715" name="Oval 5312">
              <a:extLst>
                <a:ext uri="{FF2B5EF4-FFF2-40B4-BE49-F238E27FC236}">
                  <a16:creationId xmlns:a16="http://schemas.microsoft.com/office/drawing/2014/main" id="{471DFCE5-D374-575C-5733-A8911E5CC4C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38" y="2057"/>
              <a:ext cx="33" cy="33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1716" name="Oval 5313">
              <a:extLst>
                <a:ext uri="{FF2B5EF4-FFF2-40B4-BE49-F238E27FC236}">
                  <a16:creationId xmlns:a16="http://schemas.microsoft.com/office/drawing/2014/main" id="{677487C5-FB39-3C48-1B09-EE48D76CEBB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40" y="2057"/>
              <a:ext cx="32" cy="33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1717" name="Oval 5314">
              <a:extLst>
                <a:ext uri="{FF2B5EF4-FFF2-40B4-BE49-F238E27FC236}">
                  <a16:creationId xmlns:a16="http://schemas.microsoft.com/office/drawing/2014/main" id="{4D539A84-BAF6-2946-F5A1-E19E25C63D8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40" y="2057"/>
              <a:ext cx="32" cy="33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1718" name="Oval 5315">
              <a:extLst>
                <a:ext uri="{FF2B5EF4-FFF2-40B4-BE49-F238E27FC236}">
                  <a16:creationId xmlns:a16="http://schemas.microsoft.com/office/drawing/2014/main" id="{395A9C2F-83CC-7F49-D5E4-64FBA8DB3BA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40" y="2057"/>
              <a:ext cx="32" cy="33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1719" name="Oval 5316">
              <a:extLst>
                <a:ext uri="{FF2B5EF4-FFF2-40B4-BE49-F238E27FC236}">
                  <a16:creationId xmlns:a16="http://schemas.microsoft.com/office/drawing/2014/main" id="{9AE0DC6E-C75B-A16B-EFBB-98F21BBC306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40" y="2057"/>
              <a:ext cx="32" cy="33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1720" name="Oval 5317">
              <a:extLst>
                <a:ext uri="{FF2B5EF4-FFF2-40B4-BE49-F238E27FC236}">
                  <a16:creationId xmlns:a16="http://schemas.microsoft.com/office/drawing/2014/main" id="{D80DD2D0-4916-0195-E3FA-24ACA36BFC5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41" y="2057"/>
              <a:ext cx="32" cy="33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1721" name="Oval 5318">
              <a:extLst>
                <a:ext uri="{FF2B5EF4-FFF2-40B4-BE49-F238E27FC236}">
                  <a16:creationId xmlns:a16="http://schemas.microsoft.com/office/drawing/2014/main" id="{FF1DCDBA-492A-306E-78FB-A02393E3E0A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41" y="2057"/>
              <a:ext cx="32" cy="33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1722" name="Oval 5319">
              <a:extLst>
                <a:ext uri="{FF2B5EF4-FFF2-40B4-BE49-F238E27FC236}">
                  <a16:creationId xmlns:a16="http://schemas.microsoft.com/office/drawing/2014/main" id="{24350264-6443-CAEB-C205-AC01BC4065D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41" y="2057"/>
              <a:ext cx="32" cy="33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1723" name="Oval 5320">
              <a:extLst>
                <a:ext uri="{FF2B5EF4-FFF2-40B4-BE49-F238E27FC236}">
                  <a16:creationId xmlns:a16="http://schemas.microsoft.com/office/drawing/2014/main" id="{4B509E60-6F17-FBE2-0A75-A3A8892093D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41" y="2057"/>
              <a:ext cx="32" cy="33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1724" name="Oval 5321">
              <a:extLst>
                <a:ext uri="{FF2B5EF4-FFF2-40B4-BE49-F238E27FC236}">
                  <a16:creationId xmlns:a16="http://schemas.microsoft.com/office/drawing/2014/main" id="{027D3FCD-DBDB-4A2B-41D3-1EFC77CA70B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42" y="2057"/>
              <a:ext cx="33" cy="33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1725" name="Oval 5322">
              <a:extLst>
                <a:ext uri="{FF2B5EF4-FFF2-40B4-BE49-F238E27FC236}">
                  <a16:creationId xmlns:a16="http://schemas.microsoft.com/office/drawing/2014/main" id="{4EA8864D-57F0-C672-EA3E-E507195EF46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42" y="2057"/>
              <a:ext cx="33" cy="33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1726" name="Oval 5323">
              <a:extLst>
                <a:ext uri="{FF2B5EF4-FFF2-40B4-BE49-F238E27FC236}">
                  <a16:creationId xmlns:a16="http://schemas.microsoft.com/office/drawing/2014/main" id="{58F01283-0848-0C57-15DE-FA734D0478B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42" y="2057"/>
              <a:ext cx="33" cy="33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1727" name="Oval 5324">
              <a:extLst>
                <a:ext uri="{FF2B5EF4-FFF2-40B4-BE49-F238E27FC236}">
                  <a16:creationId xmlns:a16="http://schemas.microsoft.com/office/drawing/2014/main" id="{3C5DC30F-CE1C-676D-287B-BFCCDB8E2B4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42" y="2057"/>
              <a:ext cx="33" cy="33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1728" name="Oval 5325">
              <a:extLst>
                <a:ext uri="{FF2B5EF4-FFF2-40B4-BE49-F238E27FC236}">
                  <a16:creationId xmlns:a16="http://schemas.microsoft.com/office/drawing/2014/main" id="{4AE0A5C3-C343-87F8-48EF-905B5DDD3F3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43" y="2057"/>
              <a:ext cx="33" cy="33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1729" name="Oval 5326">
              <a:extLst>
                <a:ext uri="{FF2B5EF4-FFF2-40B4-BE49-F238E27FC236}">
                  <a16:creationId xmlns:a16="http://schemas.microsoft.com/office/drawing/2014/main" id="{63352BFA-7E3B-D631-5126-A42ADD04E57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43" y="2057"/>
              <a:ext cx="33" cy="33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1730" name="Oval 5327">
              <a:extLst>
                <a:ext uri="{FF2B5EF4-FFF2-40B4-BE49-F238E27FC236}">
                  <a16:creationId xmlns:a16="http://schemas.microsoft.com/office/drawing/2014/main" id="{CB63C761-0AC4-2B33-73DB-238793B9DF3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43" y="2057"/>
              <a:ext cx="33" cy="33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1731" name="Oval 5328">
              <a:extLst>
                <a:ext uri="{FF2B5EF4-FFF2-40B4-BE49-F238E27FC236}">
                  <a16:creationId xmlns:a16="http://schemas.microsoft.com/office/drawing/2014/main" id="{8733C60C-527D-6C9D-1DE6-952083286F9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45" y="2057"/>
              <a:ext cx="32" cy="33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1732" name="Oval 5329">
              <a:extLst>
                <a:ext uri="{FF2B5EF4-FFF2-40B4-BE49-F238E27FC236}">
                  <a16:creationId xmlns:a16="http://schemas.microsoft.com/office/drawing/2014/main" id="{B2A92A3B-EE48-BDE5-D4EF-5823C27FB1C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45" y="2057"/>
              <a:ext cx="32" cy="33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1733" name="Oval 5330">
              <a:extLst>
                <a:ext uri="{FF2B5EF4-FFF2-40B4-BE49-F238E27FC236}">
                  <a16:creationId xmlns:a16="http://schemas.microsoft.com/office/drawing/2014/main" id="{5C2ACCD9-B545-2848-68C4-BDDEAC83EF5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45" y="2057"/>
              <a:ext cx="32" cy="33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1734" name="Oval 5331">
              <a:extLst>
                <a:ext uri="{FF2B5EF4-FFF2-40B4-BE49-F238E27FC236}">
                  <a16:creationId xmlns:a16="http://schemas.microsoft.com/office/drawing/2014/main" id="{5D0327C0-E352-DC66-0F0D-2665C38DE8A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45" y="2057"/>
              <a:ext cx="32" cy="33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1735" name="Oval 5332">
              <a:extLst>
                <a:ext uri="{FF2B5EF4-FFF2-40B4-BE49-F238E27FC236}">
                  <a16:creationId xmlns:a16="http://schemas.microsoft.com/office/drawing/2014/main" id="{B8E9D557-3771-6BD9-45EE-13EC786AED8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46" y="2057"/>
              <a:ext cx="33" cy="33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1736" name="Oval 5333">
              <a:extLst>
                <a:ext uri="{FF2B5EF4-FFF2-40B4-BE49-F238E27FC236}">
                  <a16:creationId xmlns:a16="http://schemas.microsoft.com/office/drawing/2014/main" id="{F3AFD9D4-38CA-3139-A274-F8C6E6EE523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46" y="2057"/>
              <a:ext cx="33" cy="33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1737" name="Oval 5334">
              <a:extLst>
                <a:ext uri="{FF2B5EF4-FFF2-40B4-BE49-F238E27FC236}">
                  <a16:creationId xmlns:a16="http://schemas.microsoft.com/office/drawing/2014/main" id="{541BDBFF-9563-5FC7-B3A9-91E3387DFF0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46" y="2056"/>
              <a:ext cx="33" cy="32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1738" name="Oval 5335">
              <a:extLst>
                <a:ext uri="{FF2B5EF4-FFF2-40B4-BE49-F238E27FC236}">
                  <a16:creationId xmlns:a16="http://schemas.microsoft.com/office/drawing/2014/main" id="{A77484F8-23A9-6B76-5386-8502BC8E264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46" y="2056"/>
              <a:ext cx="33" cy="32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1739" name="Oval 5336">
              <a:extLst>
                <a:ext uri="{FF2B5EF4-FFF2-40B4-BE49-F238E27FC236}">
                  <a16:creationId xmlns:a16="http://schemas.microsoft.com/office/drawing/2014/main" id="{73B62627-EB6F-0F75-A91E-E51F50C15C1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47" y="2056"/>
              <a:ext cx="33" cy="32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1740" name="Oval 5337">
              <a:extLst>
                <a:ext uri="{FF2B5EF4-FFF2-40B4-BE49-F238E27FC236}">
                  <a16:creationId xmlns:a16="http://schemas.microsoft.com/office/drawing/2014/main" id="{00F3068A-3144-13BB-F099-A6E5F505C77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47" y="2056"/>
              <a:ext cx="33" cy="32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1741" name="Oval 5338">
              <a:extLst>
                <a:ext uri="{FF2B5EF4-FFF2-40B4-BE49-F238E27FC236}">
                  <a16:creationId xmlns:a16="http://schemas.microsoft.com/office/drawing/2014/main" id="{384A2CD9-BA5A-274E-15DE-BA6CE420C8D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47" y="2056"/>
              <a:ext cx="33" cy="32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1742" name="Oval 5339">
              <a:extLst>
                <a:ext uri="{FF2B5EF4-FFF2-40B4-BE49-F238E27FC236}">
                  <a16:creationId xmlns:a16="http://schemas.microsoft.com/office/drawing/2014/main" id="{802ADFB8-3CCE-E63D-9E0F-43F654E2190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47" y="2056"/>
              <a:ext cx="33" cy="32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1743" name="Oval 5340">
              <a:extLst>
                <a:ext uri="{FF2B5EF4-FFF2-40B4-BE49-F238E27FC236}">
                  <a16:creationId xmlns:a16="http://schemas.microsoft.com/office/drawing/2014/main" id="{FC737DE3-B5B3-07FB-C139-F146409EFBB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49" y="2056"/>
              <a:ext cx="32" cy="32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1744" name="Oval 5341">
              <a:extLst>
                <a:ext uri="{FF2B5EF4-FFF2-40B4-BE49-F238E27FC236}">
                  <a16:creationId xmlns:a16="http://schemas.microsoft.com/office/drawing/2014/main" id="{38BED6B3-BE93-DD67-8541-88AE7687654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49" y="2056"/>
              <a:ext cx="32" cy="32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1745" name="Oval 5342">
              <a:extLst>
                <a:ext uri="{FF2B5EF4-FFF2-40B4-BE49-F238E27FC236}">
                  <a16:creationId xmlns:a16="http://schemas.microsoft.com/office/drawing/2014/main" id="{6B40D418-95E3-6A33-8A47-4DBBC81AC14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49" y="2056"/>
              <a:ext cx="32" cy="32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1746" name="Oval 5343">
              <a:extLst>
                <a:ext uri="{FF2B5EF4-FFF2-40B4-BE49-F238E27FC236}">
                  <a16:creationId xmlns:a16="http://schemas.microsoft.com/office/drawing/2014/main" id="{260FBE43-F9EF-5AF3-9451-D3679F0F72A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50" y="2056"/>
              <a:ext cx="32" cy="32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1747" name="Oval 5344">
              <a:extLst>
                <a:ext uri="{FF2B5EF4-FFF2-40B4-BE49-F238E27FC236}">
                  <a16:creationId xmlns:a16="http://schemas.microsoft.com/office/drawing/2014/main" id="{7654FF4D-67C4-BC68-5296-2FAC924C3FF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50" y="2056"/>
              <a:ext cx="32" cy="32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1748" name="Oval 5345">
              <a:extLst>
                <a:ext uri="{FF2B5EF4-FFF2-40B4-BE49-F238E27FC236}">
                  <a16:creationId xmlns:a16="http://schemas.microsoft.com/office/drawing/2014/main" id="{1C9BC508-DE0E-B59A-CDD0-A997253F37D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50" y="2056"/>
              <a:ext cx="32" cy="32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1749" name="Oval 5346">
              <a:extLst>
                <a:ext uri="{FF2B5EF4-FFF2-40B4-BE49-F238E27FC236}">
                  <a16:creationId xmlns:a16="http://schemas.microsoft.com/office/drawing/2014/main" id="{36C0B1C6-5D81-B764-62C9-8E4190137FE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50" y="2056"/>
              <a:ext cx="32" cy="32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1750" name="Oval 5347">
              <a:extLst>
                <a:ext uri="{FF2B5EF4-FFF2-40B4-BE49-F238E27FC236}">
                  <a16:creationId xmlns:a16="http://schemas.microsoft.com/office/drawing/2014/main" id="{606FED49-3DF9-467B-5DAB-853DE571CD4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51" y="2056"/>
              <a:ext cx="33" cy="32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1751" name="Oval 5348">
              <a:extLst>
                <a:ext uri="{FF2B5EF4-FFF2-40B4-BE49-F238E27FC236}">
                  <a16:creationId xmlns:a16="http://schemas.microsoft.com/office/drawing/2014/main" id="{16378843-44E8-DD79-2612-79A413B60C1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51" y="2056"/>
              <a:ext cx="33" cy="32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1752" name="Oval 5349">
              <a:extLst>
                <a:ext uri="{FF2B5EF4-FFF2-40B4-BE49-F238E27FC236}">
                  <a16:creationId xmlns:a16="http://schemas.microsoft.com/office/drawing/2014/main" id="{455D5679-FE52-ADE3-479F-A273551BE23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51" y="2056"/>
              <a:ext cx="33" cy="32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1753" name="Oval 5350">
              <a:extLst>
                <a:ext uri="{FF2B5EF4-FFF2-40B4-BE49-F238E27FC236}">
                  <a16:creationId xmlns:a16="http://schemas.microsoft.com/office/drawing/2014/main" id="{5E79B2D0-529B-2B92-4CA0-B2900DDF0AC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51" y="2056"/>
              <a:ext cx="33" cy="32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1754" name="Oval 5351">
              <a:extLst>
                <a:ext uri="{FF2B5EF4-FFF2-40B4-BE49-F238E27FC236}">
                  <a16:creationId xmlns:a16="http://schemas.microsoft.com/office/drawing/2014/main" id="{E628DCEE-E7D1-B0B9-CDEE-52E76D9254B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53" y="2056"/>
              <a:ext cx="32" cy="32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1755" name="Oval 5352">
              <a:extLst>
                <a:ext uri="{FF2B5EF4-FFF2-40B4-BE49-F238E27FC236}">
                  <a16:creationId xmlns:a16="http://schemas.microsoft.com/office/drawing/2014/main" id="{64122BD3-CD28-D784-886C-42FB7234632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53" y="2056"/>
              <a:ext cx="32" cy="32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1756" name="Oval 5353">
              <a:extLst>
                <a:ext uri="{FF2B5EF4-FFF2-40B4-BE49-F238E27FC236}">
                  <a16:creationId xmlns:a16="http://schemas.microsoft.com/office/drawing/2014/main" id="{B18CABC5-EF43-DF46-651B-B68B0A2C4B9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53" y="2056"/>
              <a:ext cx="32" cy="32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1757" name="Oval 5354">
              <a:extLst>
                <a:ext uri="{FF2B5EF4-FFF2-40B4-BE49-F238E27FC236}">
                  <a16:creationId xmlns:a16="http://schemas.microsoft.com/office/drawing/2014/main" id="{5FA8D0D0-B734-7F80-675C-3D64A6A09BD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53" y="2056"/>
              <a:ext cx="32" cy="32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1758" name="Oval 5355">
              <a:extLst>
                <a:ext uri="{FF2B5EF4-FFF2-40B4-BE49-F238E27FC236}">
                  <a16:creationId xmlns:a16="http://schemas.microsoft.com/office/drawing/2014/main" id="{E8DE7663-C403-88C9-9B40-0AE9B820359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54" y="2054"/>
              <a:ext cx="32" cy="33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1759" name="Oval 5356">
              <a:extLst>
                <a:ext uri="{FF2B5EF4-FFF2-40B4-BE49-F238E27FC236}">
                  <a16:creationId xmlns:a16="http://schemas.microsoft.com/office/drawing/2014/main" id="{250E6D1F-188F-44ED-9F67-ED0597BB8D6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54" y="2054"/>
              <a:ext cx="32" cy="33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1760" name="Oval 5357">
              <a:extLst>
                <a:ext uri="{FF2B5EF4-FFF2-40B4-BE49-F238E27FC236}">
                  <a16:creationId xmlns:a16="http://schemas.microsoft.com/office/drawing/2014/main" id="{198651EF-E8EA-E4BB-825D-2237880F688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54" y="2054"/>
              <a:ext cx="32" cy="33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1761" name="Oval 5358">
              <a:extLst>
                <a:ext uri="{FF2B5EF4-FFF2-40B4-BE49-F238E27FC236}">
                  <a16:creationId xmlns:a16="http://schemas.microsoft.com/office/drawing/2014/main" id="{A271175D-CECA-EB4C-2753-D32EA26E2B8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55" y="2054"/>
              <a:ext cx="33" cy="33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1762" name="Oval 5359">
              <a:extLst>
                <a:ext uri="{FF2B5EF4-FFF2-40B4-BE49-F238E27FC236}">
                  <a16:creationId xmlns:a16="http://schemas.microsoft.com/office/drawing/2014/main" id="{9164B741-E447-F963-E9D6-2BEE9120E49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55" y="2054"/>
              <a:ext cx="33" cy="33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1763" name="Oval 5360">
              <a:extLst>
                <a:ext uri="{FF2B5EF4-FFF2-40B4-BE49-F238E27FC236}">
                  <a16:creationId xmlns:a16="http://schemas.microsoft.com/office/drawing/2014/main" id="{406DB8E2-0F26-16B7-A11D-A27616B2F06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55" y="2054"/>
              <a:ext cx="33" cy="33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1764" name="Oval 5361">
              <a:extLst>
                <a:ext uri="{FF2B5EF4-FFF2-40B4-BE49-F238E27FC236}">
                  <a16:creationId xmlns:a16="http://schemas.microsoft.com/office/drawing/2014/main" id="{198AF45E-4D9C-6E82-CAF1-45965F187AA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55" y="2054"/>
              <a:ext cx="33" cy="33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1765" name="Oval 5362">
              <a:extLst>
                <a:ext uri="{FF2B5EF4-FFF2-40B4-BE49-F238E27FC236}">
                  <a16:creationId xmlns:a16="http://schemas.microsoft.com/office/drawing/2014/main" id="{3902271A-A4A6-83B8-9339-04391A955BD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56" y="2054"/>
              <a:ext cx="33" cy="33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1766" name="Oval 5363">
              <a:extLst>
                <a:ext uri="{FF2B5EF4-FFF2-40B4-BE49-F238E27FC236}">
                  <a16:creationId xmlns:a16="http://schemas.microsoft.com/office/drawing/2014/main" id="{993DDA4F-2A52-195A-620B-4AE1D4954EF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56" y="2054"/>
              <a:ext cx="33" cy="33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1767" name="Oval 5364">
              <a:extLst>
                <a:ext uri="{FF2B5EF4-FFF2-40B4-BE49-F238E27FC236}">
                  <a16:creationId xmlns:a16="http://schemas.microsoft.com/office/drawing/2014/main" id="{6126B5EF-350A-122B-6E4D-2448ECAFFF6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56" y="2054"/>
              <a:ext cx="33" cy="33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1768" name="Oval 5365">
              <a:extLst>
                <a:ext uri="{FF2B5EF4-FFF2-40B4-BE49-F238E27FC236}">
                  <a16:creationId xmlns:a16="http://schemas.microsoft.com/office/drawing/2014/main" id="{5AB9F3BE-6C3D-089F-E29C-59D73170297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56" y="2054"/>
              <a:ext cx="33" cy="33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1769" name="Oval 5366">
              <a:extLst>
                <a:ext uri="{FF2B5EF4-FFF2-40B4-BE49-F238E27FC236}">
                  <a16:creationId xmlns:a16="http://schemas.microsoft.com/office/drawing/2014/main" id="{E7E8B3B0-DCDC-74EB-2C76-3F6917C79FE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58" y="2054"/>
              <a:ext cx="32" cy="33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1770" name="Oval 5367">
              <a:extLst>
                <a:ext uri="{FF2B5EF4-FFF2-40B4-BE49-F238E27FC236}">
                  <a16:creationId xmlns:a16="http://schemas.microsoft.com/office/drawing/2014/main" id="{E4BCF673-F42F-3AE1-AF69-0170E276D46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58" y="2054"/>
              <a:ext cx="32" cy="33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1771" name="Oval 5368">
              <a:extLst>
                <a:ext uri="{FF2B5EF4-FFF2-40B4-BE49-F238E27FC236}">
                  <a16:creationId xmlns:a16="http://schemas.microsoft.com/office/drawing/2014/main" id="{C8FB700B-671D-6FEA-B082-341A75F073A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58" y="2054"/>
              <a:ext cx="32" cy="33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1772" name="Oval 5369">
              <a:extLst>
                <a:ext uri="{FF2B5EF4-FFF2-40B4-BE49-F238E27FC236}">
                  <a16:creationId xmlns:a16="http://schemas.microsoft.com/office/drawing/2014/main" id="{005814A7-A3D9-A203-75ED-5BFD237BC9F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58" y="2054"/>
              <a:ext cx="32" cy="33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1773" name="Oval 5370">
              <a:extLst>
                <a:ext uri="{FF2B5EF4-FFF2-40B4-BE49-F238E27FC236}">
                  <a16:creationId xmlns:a16="http://schemas.microsoft.com/office/drawing/2014/main" id="{793032D3-A3C3-E971-DB5F-E6190A195D9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59" y="2054"/>
              <a:ext cx="33" cy="33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1774" name="Oval 5371">
              <a:extLst>
                <a:ext uri="{FF2B5EF4-FFF2-40B4-BE49-F238E27FC236}">
                  <a16:creationId xmlns:a16="http://schemas.microsoft.com/office/drawing/2014/main" id="{BB981C4A-F175-8192-C171-B5FD57A1D54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59" y="2054"/>
              <a:ext cx="33" cy="33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1775" name="Oval 5372">
              <a:extLst>
                <a:ext uri="{FF2B5EF4-FFF2-40B4-BE49-F238E27FC236}">
                  <a16:creationId xmlns:a16="http://schemas.microsoft.com/office/drawing/2014/main" id="{368D9737-5D37-3C5C-D991-B64295482AC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59" y="2054"/>
              <a:ext cx="33" cy="33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1776" name="Oval 5373">
              <a:extLst>
                <a:ext uri="{FF2B5EF4-FFF2-40B4-BE49-F238E27FC236}">
                  <a16:creationId xmlns:a16="http://schemas.microsoft.com/office/drawing/2014/main" id="{7AD11F44-6B33-D973-DC46-418C9487318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60" y="2054"/>
              <a:ext cx="33" cy="33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1777" name="Oval 5374">
              <a:extLst>
                <a:ext uri="{FF2B5EF4-FFF2-40B4-BE49-F238E27FC236}">
                  <a16:creationId xmlns:a16="http://schemas.microsoft.com/office/drawing/2014/main" id="{11A43306-9696-C377-DA09-5828D666A07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60" y="2054"/>
              <a:ext cx="33" cy="33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1778" name="Oval 5375">
              <a:extLst>
                <a:ext uri="{FF2B5EF4-FFF2-40B4-BE49-F238E27FC236}">
                  <a16:creationId xmlns:a16="http://schemas.microsoft.com/office/drawing/2014/main" id="{1CBE73D9-6B46-8077-8859-9DB2CF2E9D5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60" y="2054"/>
              <a:ext cx="33" cy="33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1779" name="Oval 5376">
              <a:extLst>
                <a:ext uri="{FF2B5EF4-FFF2-40B4-BE49-F238E27FC236}">
                  <a16:creationId xmlns:a16="http://schemas.microsoft.com/office/drawing/2014/main" id="{81A3EC80-4B97-0C31-7F51-3A19600382F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60" y="2054"/>
              <a:ext cx="33" cy="33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1780" name="Oval 5377">
              <a:extLst>
                <a:ext uri="{FF2B5EF4-FFF2-40B4-BE49-F238E27FC236}">
                  <a16:creationId xmlns:a16="http://schemas.microsoft.com/office/drawing/2014/main" id="{99D85DBE-CE0F-653D-0228-3F8DACBB14C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62" y="2054"/>
              <a:ext cx="32" cy="33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1781" name="Oval 5378">
              <a:extLst>
                <a:ext uri="{FF2B5EF4-FFF2-40B4-BE49-F238E27FC236}">
                  <a16:creationId xmlns:a16="http://schemas.microsoft.com/office/drawing/2014/main" id="{3618B42A-DF99-5AAE-5E88-6229E8B86A9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62" y="2053"/>
              <a:ext cx="32" cy="33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1782" name="Oval 5379">
              <a:extLst>
                <a:ext uri="{FF2B5EF4-FFF2-40B4-BE49-F238E27FC236}">
                  <a16:creationId xmlns:a16="http://schemas.microsoft.com/office/drawing/2014/main" id="{75D6749B-AC1B-8418-CDF3-89718504364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62" y="2053"/>
              <a:ext cx="32" cy="33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1783" name="Oval 5380">
              <a:extLst>
                <a:ext uri="{FF2B5EF4-FFF2-40B4-BE49-F238E27FC236}">
                  <a16:creationId xmlns:a16="http://schemas.microsoft.com/office/drawing/2014/main" id="{07950CA8-33B2-8C54-C78A-E71825C0390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62" y="2053"/>
              <a:ext cx="32" cy="33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1784" name="Oval 5381">
              <a:extLst>
                <a:ext uri="{FF2B5EF4-FFF2-40B4-BE49-F238E27FC236}">
                  <a16:creationId xmlns:a16="http://schemas.microsoft.com/office/drawing/2014/main" id="{A85F0559-7DE3-EC4A-E2E5-C996410D363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63" y="2053"/>
              <a:ext cx="32" cy="33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1785" name="Oval 5382">
              <a:extLst>
                <a:ext uri="{FF2B5EF4-FFF2-40B4-BE49-F238E27FC236}">
                  <a16:creationId xmlns:a16="http://schemas.microsoft.com/office/drawing/2014/main" id="{53B5C7AB-626E-D7EA-D125-D12909F6C1D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63" y="2053"/>
              <a:ext cx="32" cy="33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1786" name="Oval 5383">
              <a:extLst>
                <a:ext uri="{FF2B5EF4-FFF2-40B4-BE49-F238E27FC236}">
                  <a16:creationId xmlns:a16="http://schemas.microsoft.com/office/drawing/2014/main" id="{1E55CC26-0649-AD2B-736A-B4823C46412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63" y="2053"/>
              <a:ext cx="32" cy="33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1787" name="Oval 5384">
              <a:extLst>
                <a:ext uri="{FF2B5EF4-FFF2-40B4-BE49-F238E27FC236}">
                  <a16:creationId xmlns:a16="http://schemas.microsoft.com/office/drawing/2014/main" id="{9262CFEB-66FF-80DB-DDFF-1D1712F4304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63" y="2053"/>
              <a:ext cx="32" cy="33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1788" name="Oval 5385">
              <a:extLst>
                <a:ext uri="{FF2B5EF4-FFF2-40B4-BE49-F238E27FC236}">
                  <a16:creationId xmlns:a16="http://schemas.microsoft.com/office/drawing/2014/main" id="{110AEB1D-ECF5-571B-BE6E-13633736459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64" y="2053"/>
              <a:ext cx="33" cy="33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1789" name="Oval 5386">
              <a:extLst>
                <a:ext uri="{FF2B5EF4-FFF2-40B4-BE49-F238E27FC236}">
                  <a16:creationId xmlns:a16="http://schemas.microsoft.com/office/drawing/2014/main" id="{E307A4C9-BFAD-4695-5776-A80B0805C34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64" y="2053"/>
              <a:ext cx="33" cy="33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1790" name="Oval 5387">
              <a:extLst>
                <a:ext uri="{FF2B5EF4-FFF2-40B4-BE49-F238E27FC236}">
                  <a16:creationId xmlns:a16="http://schemas.microsoft.com/office/drawing/2014/main" id="{0D778A0D-95B5-B55D-FD9C-7063B8955E3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64" y="2053"/>
              <a:ext cx="33" cy="33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1791" name="Oval 5388">
              <a:extLst>
                <a:ext uri="{FF2B5EF4-FFF2-40B4-BE49-F238E27FC236}">
                  <a16:creationId xmlns:a16="http://schemas.microsoft.com/office/drawing/2014/main" id="{7A77A323-2D2C-0EC4-947F-EB17B18E186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66" y="2053"/>
              <a:ext cx="32" cy="33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1792" name="Oval 5389">
              <a:extLst>
                <a:ext uri="{FF2B5EF4-FFF2-40B4-BE49-F238E27FC236}">
                  <a16:creationId xmlns:a16="http://schemas.microsoft.com/office/drawing/2014/main" id="{CA18A613-A666-762A-C991-EED00A312D0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66" y="2053"/>
              <a:ext cx="32" cy="33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1793" name="Oval 5390">
              <a:extLst>
                <a:ext uri="{FF2B5EF4-FFF2-40B4-BE49-F238E27FC236}">
                  <a16:creationId xmlns:a16="http://schemas.microsoft.com/office/drawing/2014/main" id="{2CE55D97-7B31-8373-4559-CBA120CA626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66" y="2053"/>
              <a:ext cx="32" cy="33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1794" name="Oval 5391">
              <a:extLst>
                <a:ext uri="{FF2B5EF4-FFF2-40B4-BE49-F238E27FC236}">
                  <a16:creationId xmlns:a16="http://schemas.microsoft.com/office/drawing/2014/main" id="{47FFB140-7ADF-5714-C101-2B40F4E29C4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66" y="2053"/>
              <a:ext cx="32" cy="33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1795" name="Oval 5392">
              <a:extLst>
                <a:ext uri="{FF2B5EF4-FFF2-40B4-BE49-F238E27FC236}">
                  <a16:creationId xmlns:a16="http://schemas.microsoft.com/office/drawing/2014/main" id="{1A37B621-182F-18A6-CDEA-C39B7B013EB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67" y="2053"/>
              <a:ext cx="32" cy="33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1796" name="Oval 5393">
              <a:extLst>
                <a:ext uri="{FF2B5EF4-FFF2-40B4-BE49-F238E27FC236}">
                  <a16:creationId xmlns:a16="http://schemas.microsoft.com/office/drawing/2014/main" id="{5B44962B-777A-E37F-0E0C-FA6CBA3445D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67" y="2053"/>
              <a:ext cx="32" cy="33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1797" name="Oval 5394">
              <a:extLst>
                <a:ext uri="{FF2B5EF4-FFF2-40B4-BE49-F238E27FC236}">
                  <a16:creationId xmlns:a16="http://schemas.microsoft.com/office/drawing/2014/main" id="{E131CB79-64DB-CC5D-85FE-5C61B54D175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67" y="2053"/>
              <a:ext cx="32" cy="33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1798" name="Oval 5395">
              <a:extLst>
                <a:ext uri="{FF2B5EF4-FFF2-40B4-BE49-F238E27FC236}">
                  <a16:creationId xmlns:a16="http://schemas.microsoft.com/office/drawing/2014/main" id="{54189446-224D-64C9-60A1-2BD3419EDA8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67" y="2053"/>
              <a:ext cx="32" cy="33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1799" name="Oval 5396">
              <a:extLst>
                <a:ext uri="{FF2B5EF4-FFF2-40B4-BE49-F238E27FC236}">
                  <a16:creationId xmlns:a16="http://schemas.microsoft.com/office/drawing/2014/main" id="{9A3E8D2F-2DEB-28C9-5AF4-5BA3E47178C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68" y="2053"/>
              <a:ext cx="33" cy="33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1800" name="Oval 5397">
              <a:extLst>
                <a:ext uri="{FF2B5EF4-FFF2-40B4-BE49-F238E27FC236}">
                  <a16:creationId xmlns:a16="http://schemas.microsoft.com/office/drawing/2014/main" id="{E068FEF7-3725-A5BA-CC5E-8F886DEC4EF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68" y="2053"/>
              <a:ext cx="33" cy="33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1801" name="Oval 5398">
              <a:extLst>
                <a:ext uri="{FF2B5EF4-FFF2-40B4-BE49-F238E27FC236}">
                  <a16:creationId xmlns:a16="http://schemas.microsoft.com/office/drawing/2014/main" id="{2DC10D2D-3344-6475-DA86-54D735AB6E3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68" y="2053"/>
              <a:ext cx="33" cy="33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1802" name="Oval 5399">
              <a:extLst>
                <a:ext uri="{FF2B5EF4-FFF2-40B4-BE49-F238E27FC236}">
                  <a16:creationId xmlns:a16="http://schemas.microsoft.com/office/drawing/2014/main" id="{2DBA7D73-42F8-6EA1-95FD-255530535B1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69" y="2053"/>
              <a:ext cx="33" cy="33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1803" name="Oval 5400">
              <a:extLst>
                <a:ext uri="{FF2B5EF4-FFF2-40B4-BE49-F238E27FC236}">
                  <a16:creationId xmlns:a16="http://schemas.microsoft.com/office/drawing/2014/main" id="{299FCF97-6D80-FDF6-8C26-EBF82EC4CE0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69" y="2053"/>
              <a:ext cx="33" cy="33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1804" name="Oval 5401">
              <a:extLst>
                <a:ext uri="{FF2B5EF4-FFF2-40B4-BE49-F238E27FC236}">
                  <a16:creationId xmlns:a16="http://schemas.microsoft.com/office/drawing/2014/main" id="{0E65B591-5798-BC45-80B1-654B1FE2C74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69" y="2053"/>
              <a:ext cx="33" cy="33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1805" name="Oval 5402">
              <a:extLst>
                <a:ext uri="{FF2B5EF4-FFF2-40B4-BE49-F238E27FC236}">
                  <a16:creationId xmlns:a16="http://schemas.microsoft.com/office/drawing/2014/main" id="{CCCBF3BE-76CB-9A27-E1D3-F9B7FEEE65E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69" y="2053"/>
              <a:ext cx="33" cy="33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1806" name="Oval 5403">
              <a:extLst>
                <a:ext uri="{FF2B5EF4-FFF2-40B4-BE49-F238E27FC236}">
                  <a16:creationId xmlns:a16="http://schemas.microsoft.com/office/drawing/2014/main" id="{E6A6FF69-6DB8-ECDD-1362-131BB9B3D6D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71" y="2053"/>
              <a:ext cx="32" cy="33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1807" name="Oval 5404">
              <a:extLst>
                <a:ext uri="{FF2B5EF4-FFF2-40B4-BE49-F238E27FC236}">
                  <a16:creationId xmlns:a16="http://schemas.microsoft.com/office/drawing/2014/main" id="{CCD78FB8-0468-2796-486C-3673E648840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71" y="2053"/>
              <a:ext cx="32" cy="33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1808" name="Oval 5405">
              <a:extLst>
                <a:ext uri="{FF2B5EF4-FFF2-40B4-BE49-F238E27FC236}">
                  <a16:creationId xmlns:a16="http://schemas.microsoft.com/office/drawing/2014/main" id="{B494EC5F-5FAC-D87B-9830-652041B7191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71" y="2053"/>
              <a:ext cx="32" cy="33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1809" name="Oval 5406">
              <a:extLst>
                <a:ext uri="{FF2B5EF4-FFF2-40B4-BE49-F238E27FC236}">
                  <a16:creationId xmlns:a16="http://schemas.microsoft.com/office/drawing/2014/main" id="{6646BB84-3EAF-4575-B223-CF102D0B794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71" y="2053"/>
              <a:ext cx="32" cy="33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1810" name="Oval 5407">
              <a:extLst>
                <a:ext uri="{FF2B5EF4-FFF2-40B4-BE49-F238E27FC236}">
                  <a16:creationId xmlns:a16="http://schemas.microsoft.com/office/drawing/2014/main" id="{12F32BA9-981D-3734-1888-234A2A8C997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72" y="2052"/>
              <a:ext cx="33" cy="32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1811" name="Oval 5408">
              <a:extLst>
                <a:ext uri="{FF2B5EF4-FFF2-40B4-BE49-F238E27FC236}">
                  <a16:creationId xmlns:a16="http://schemas.microsoft.com/office/drawing/2014/main" id="{1DEC9C82-8771-B679-C1A9-A6B5A527231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72" y="2052"/>
              <a:ext cx="33" cy="32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1812" name="Oval 5409">
              <a:extLst>
                <a:ext uri="{FF2B5EF4-FFF2-40B4-BE49-F238E27FC236}">
                  <a16:creationId xmlns:a16="http://schemas.microsoft.com/office/drawing/2014/main" id="{4967D1CC-0FEA-422C-98B7-7C039D7F2FB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72" y="2052"/>
              <a:ext cx="33" cy="32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1813" name="Oval 5410">
              <a:extLst>
                <a:ext uri="{FF2B5EF4-FFF2-40B4-BE49-F238E27FC236}">
                  <a16:creationId xmlns:a16="http://schemas.microsoft.com/office/drawing/2014/main" id="{F4B7EBAA-7526-7590-10CE-20818FFEDD5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72" y="2052"/>
              <a:ext cx="33" cy="32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1814" name="Oval 5411">
              <a:extLst>
                <a:ext uri="{FF2B5EF4-FFF2-40B4-BE49-F238E27FC236}">
                  <a16:creationId xmlns:a16="http://schemas.microsoft.com/office/drawing/2014/main" id="{2AA831F7-AE81-DFBA-9323-18FE3A54A19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73" y="2052"/>
              <a:ext cx="33" cy="32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1815" name="Oval 5412">
              <a:extLst>
                <a:ext uri="{FF2B5EF4-FFF2-40B4-BE49-F238E27FC236}">
                  <a16:creationId xmlns:a16="http://schemas.microsoft.com/office/drawing/2014/main" id="{715ECD67-21E4-5FB2-9357-693D7D6DBAC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73" y="2052"/>
              <a:ext cx="33" cy="32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1816" name="Oval 5413">
              <a:extLst>
                <a:ext uri="{FF2B5EF4-FFF2-40B4-BE49-F238E27FC236}">
                  <a16:creationId xmlns:a16="http://schemas.microsoft.com/office/drawing/2014/main" id="{5BE79AAA-9930-B545-4D23-9FAD6E862F5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73" y="2052"/>
              <a:ext cx="33" cy="32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1817" name="Oval 5414">
              <a:extLst>
                <a:ext uri="{FF2B5EF4-FFF2-40B4-BE49-F238E27FC236}">
                  <a16:creationId xmlns:a16="http://schemas.microsoft.com/office/drawing/2014/main" id="{B4F6418B-AAF4-8001-E7B0-35E44D8C344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75" y="2052"/>
              <a:ext cx="32" cy="32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1818" name="Oval 5415">
              <a:extLst>
                <a:ext uri="{FF2B5EF4-FFF2-40B4-BE49-F238E27FC236}">
                  <a16:creationId xmlns:a16="http://schemas.microsoft.com/office/drawing/2014/main" id="{117E5B00-B8E3-7BF9-711E-2CD828F7C45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75" y="2052"/>
              <a:ext cx="32" cy="32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1819" name="Oval 5416">
              <a:extLst>
                <a:ext uri="{FF2B5EF4-FFF2-40B4-BE49-F238E27FC236}">
                  <a16:creationId xmlns:a16="http://schemas.microsoft.com/office/drawing/2014/main" id="{E38D386E-0D1D-AE25-5A34-646622504B8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75" y="2052"/>
              <a:ext cx="32" cy="32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1820" name="Oval 5417">
              <a:extLst>
                <a:ext uri="{FF2B5EF4-FFF2-40B4-BE49-F238E27FC236}">
                  <a16:creationId xmlns:a16="http://schemas.microsoft.com/office/drawing/2014/main" id="{13C50DAA-152C-1A5F-402B-E6C67C9AB76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75" y="2052"/>
              <a:ext cx="32" cy="32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1821" name="Oval 5418">
              <a:extLst>
                <a:ext uri="{FF2B5EF4-FFF2-40B4-BE49-F238E27FC236}">
                  <a16:creationId xmlns:a16="http://schemas.microsoft.com/office/drawing/2014/main" id="{C3D2EBE5-C2EB-41B5-C22D-E24CB4A9125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76" y="2052"/>
              <a:ext cx="32" cy="32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1822" name="Oval 5419">
              <a:extLst>
                <a:ext uri="{FF2B5EF4-FFF2-40B4-BE49-F238E27FC236}">
                  <a16:creationId xmlns:a16="http://schemas.microsoft.com/office/drawing/2014/main" id="{1806E105-61C3-051E-DFBE-D71EC95A762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76" y="2052"/>
              <a:ext cx="32" cy="32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1823" name="Oval 5420">
              <a:extLst>
                <a:ext uri="{FF2B5EF4-FFF2-40B4-BE49-F238E27FC236}">
                  <a16:creationId xmlns:a16="http://schemas.microsoft.com/office/drawing/2014/main" id="{512126B7-E74B-3908-9636-18F95F1C546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76" y="2052"/>
              <a:ext cx="32" cy="32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1824" name="Oval 5421">
              <a:extLst>
                <a:ext uri="{FF2B5EF4-FFF2-40B4-BE49-F238E27FC236}">
                  <a16:creationId xmlns:a16="http://schemas.microsoft.com/office/drawing/2014/main" id="{6CB319B4-326E-0888-F66C-EBC402FB944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76" y="2052"/>
              <a:ext cx="32" cy="32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1825" name="Oval 5422">
              <a:extLst>
                <a:ext uri="{FF2B5EF4-FFF2-40B4-BE49-F238E27FC236}">
                  <a16:creationId xmlns:a16="http://schemas.microsoft.com/office/drawing/2014/main" id="{F0B3CA00-10E5-7AC3-3420-67097A28CAB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77" y="2052"/>
              <a:ext cx="33" cy="32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1826" name="Oval 5423">
              <a:extLst>
                <a:ext uri="{FF2B5EF4-FFF2-40B4-BE49-F238E27FC236}">
                  <a16:creationId xmlns:a16="http://schemas.microsoft.com/office/drawing/2014/main" id="{9CC70442-84D0-7CCD-4B2E-CE9657FA648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77" y="2052"/>
              <a:ext cx="33" cy="32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1827" name="Oval 5424">
              <a:extLst>
                <a:ext uri="{FF2B5EF4-FFF2-40B4-BE49-F238E27FC236}">
                  <a16:creationId xmlns:a16="http://schemas.microsoft.com/office/drawing/2014/main" id="{E3899A43-944F-80DF-2B16-2F1AB0AF2F1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77" y="2052"/>
              <a:ext cx="33" cy="32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1828" name="Oval 5425">
              <a:extLst>
                <a:ext uri="{FF2B5EF4-FFF2-40B4-BE49-F238E27FC236}">
                  <a16:creationId xmlns:a16="http://schemas.microsoft.com/office/drawing/2014/main" id="{796915F0-7AF2-782A-8262-35B35EF1A28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79" y="2052"/>
              <a:ext cx="32" cy="32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1829" name="Oval 5426">
              <a:extLst>
                <a:ext uri="{FF2B5EF4-FFF2-40B4-BE49-F238E27FC236}">
                  <a16:creationId xmlns:a16="http://schemas.microsoft.com/office/drawing/2014/main" id="{00A57BEA-C7CD-40E2-797D-B834D2235F6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79" y="2051"/>
              <a:ext cx="32" cy="32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1830" name="Oval 5427">
              <a:extLst>
                <a:ext uri="{FF2B5EF4-FFF2-40B4-BE49-F238E27FC236}">
                  <a16:creationId xmlns:a16="http://schemas.microsoft.com/office/drawing/2014/main" id="{A037BC91-F1B7-7FFB-B148-09A2F9D1FC3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79" y="2051"/>
              <a:ext cx="32" cy="32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1831" name="Oval 5428">
              <a:extLst>
                <a:ext uri="{FF2B5EF4-FFF2-40B4-BE49-F238E27FC236}">
                  <a16:creationId xmlns:a16="http://schemas.microsoft.com/office/drawing/2014/main" id="{41A37248-1827-4A89-1BB7-B5EBA23945E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79" y="2051"/>
              <a:ext cx="32" cy="32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1832" name="Oval 5429">
              <a:extLst>
                <a:ext uri="{FF2B5EF4-FFF2-40B4-BE49-F238E27FC236}">
                  <a16:creationId xmlns:a16="http://schemas.microsoft.com/office/drawing/2014/main" id="{5B19CCD0-17FE-5CB4-0D31-3CEF1F02A17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80" y="2051"/>
              <a:ext cx="32" cy="32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1833" name="Oval 5430">
              <a:extLst>
                <a:ext uri="{FF2B5EF4-FFF2-40B4-BE49-F238E27FC236}">
                  <a16:creationId xmlns:a16="http://schemas.microsoft.com/office/drawing/2014/main" id="{F5B59EB3-4271-F720-6F3A-1141E07AB91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80" y="2051"/>
              <a:ext cx="32" cy="32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</p:grpSp>
      <p:grpSp>
        <p:nvGrpSpPr>
          <p:cNvPr id="34" name="Group 5632">
            <a:extLst>
              <a:ext uri="{FF2B5EF4-FFF2-40B4-BE49-F238E27FC236}">
                <a16:creationId xmlns:a16="http://schemas.microsoft.com/office/drawing/2014/main" id="{3E8C45D2-4859-AA79-1776-34D5067885DE}"/>
              </a:ext>
            </a:extLst>
          </p:cNvPr>
          <p:cNvGrpSpPr>
            <a:grpSpLocks/>
          </p:cNvGrpSpPr>
          <p:nvPr/>
        </p:nvGrpSpPr>
        <p:grpSpPr bwMode="auto">
          <a:xfrm>
            <a:off x="6635751" y="3238500"/>
            <a:ext cx="168275" cy="68263"/>
            <a:chOff x="4180" y="2040"/>
            <a:chExt cx="106" cy="43"/>
          </a:xfrm>
        </p:grpSpPr>
        <p:sp>
          <p:nvSpPr>
            <p:cNvPr id="1434" name="Oval 5432">
              <a:extLst>
                <a:ext uri="{FF2B5EF4-FFF2-40B4-BE49-F238E27FC236}">
                  <a16:creationId xmlns:a16="http://schemas.microsoft.com/office/drawing/2014/main" id="{CA59010F-5F5C-917E-FE07-C4F79E790A6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80" y="2051"/>
              <a:ext cx="32" cy="32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1435" name="Oval 5433">
              <a:extLst>
                <a:ext uri="{FF2B5EF4-FFF2-40B4-BE49-F238E27FC236}">
                  <a16:creationId xmlns:a16="http://schemas.microsoft.com/office/drawing/2014/main" id="{FCD2B952-CFAC-4C94-B27E-120B9F4C891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80" y="2051"/>
              <a:ext cx="32" cy="32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1436" name="Oval 5434">
              <a:extLst>
                <a:ext uri="{FF2B5EF4-FFF2-40B4-BE49-F238E27FC236}">
                  <a16:creationId xmlns:a16="http://schemas.microsoft.com/office/drawing/2014/main" id="{85F0A797-B3A2-5CD5-4305-FA57254688B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81" y="2051"/>
              <a:ext cx="33" cy="32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1437" name="Oval 5435">
              <a:extLst>
                <a:ext uri="{FF2B5EF4-FFF2-40B4-BE49-F238E27FC236}">
                  <a16:creationId xmlns:a16="http://schemas.microsoft.com/office/drawing/2014/main" id="{97BCD2F5-087B-09A6-B161-415E2E635D5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81" y="2051"/>
              <a:ext cx="33" cy="32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1438" name="Oval 5436">
              <a:extLst>
                <a:ext uri="{FF2B5EF4-FFF2-40B4-BE49-F238E27FC236}">
                  <a16:creationId xmlns:a16="http://schemas.microsoft.com/office/drawing/2014/main" id="{BEDC5FF9-6F1A-BEC0-3D30-6E4CB6C4CEB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81" y="2051"/>
              <a:ext cx="33" cy="32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1439" name="Oval 5437">
              <a:extLst>
                <a:ext uri="{FF2B5EF4-FFF2-40B4-BE49-F238E27FC236}">
                  <a16:creationId xmlns:a16="http://schemas.microsoft.com/office/drawing/2014/main" id="{438B6150-F948-3B8E-5B7A-EEAF39A12E1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82" y="2051"/>
              <a:ext cx="33" cy="32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1440" name="Oval 5438">
              <a:extLst>
                <a:ext uri="{FF2B5EF4-FFF2-40B4-BE49-F238E27FC236}">
                  <a16:creationId xmlns:a16="http://schemas.microsoft.com/office/drawing/2014/main" id="{74CBBDD2-C2EA-DF7A-798D-FD5C28AF65B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82" y="2051"/>
              <a:ext cx="33" cy="32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1441" name="Oval 5439">
              <a:extLst>
                <a:ext uri="{FF2B5EF4-FFF2-40B4-BE49-F238E27FC236}">
                  <a16:creationId xmlns:a16="http://schemas.microsoft.com/office/drawing/2014/main" id="{93BA9613-9D69-B9AB-3DB2-4B96FE8C895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82" y="2051"/>
              <a:ext cx="33" cy="32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1442" name="Oval 5440">
              <a:extLst>
                <a:ext uri="{FF2B5EF4-FFF2-40B4-BE49-F238E27FC236}">
                  <a16:creationId xmlns:a16="http://schemas.microsoft.com/office/drawing/2014/main" id="{846B1B00-1842-3B16-9D41-BE64BEBA0AF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82" y="2051"/>
              <a:ext cx="33" cy="32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1443" name="Oval 5441">
              <a:extLst>
                <a:ext uri="{FF2B5EF4-FFF2-40B4-BE49-F238E27FC236}">
                  <a16:creationId xmlns:a16="http://schemas.microsoft.com/office/drawing/2014/main" id="{AF48CB67-56C0-323E-C2C6-EB470C0F03D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84" y="2051"/>
              <a:ext cx="32" cy="32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1444" name="Oval 5442">
              <a:extLst>
                <a:ext uri="{FF2B5EF4-FFF2-40B4-BE49-F238E27FC236}">
                  <a16:creationId xmlns:a16="http://schemas.microsoft.com/office/drawing/2014/main" id="{04899888-7F36-6E95-D993-BCDC5F6BE84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84" y="2051"/>
              <a:ext cx="32" cy="32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1445" name="Oval 5443">
              <a:extLst>
                <a:ext uri="{FF2B5EF4-FFF2-40B4-BE49-F238E27FC236}">
                  <a16:creationId xmlns:a16="http://schemas.microsoft.com/office/drawing/2014/main" id="{74FBD7A7-139C-4A68-588A-D4F59C4931C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84" y="2051"/>
              <a:ext cx="32" cy="32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1446" name="Oval 5444">
              <a:extLst>
                <a:ext uri="{FF2B5EF4-FFF2-40B4-BE49-F238E27FC236}">
                  <a16:creationId xmlns:a16="http://schemas.microsoft.com/office/drawing/2014/main" id="{01BDFEE1-5887-E930-1A3A-46C63954568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84" y="2051"/>
              <a:ext cx="32" cy="32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1447" name="Oval 5445">
              <a:extLst>
                <a:ext uri="{FF2B5EF4-FFF2-40B4-BE49-F238E27FC236}">
                  <a16:creationId xmlns:a16="http://schemas.microsoft.com/office/drawing/2014/main" id="{0439036C-A20A-8B60-4A84-883E1E4AE1A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85" y="2051"/>
              <a:ext cx="33" cy="32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1448" name="Oval 5446">
              <a:extLst>
                <a:ext uri="{FF2B5EF4-FFF2-40B4-BE49-F238E27FC236}">
                  <a16:creationId xmlns:a16="http://schemas.microsoft.com/office/drawing/2014/main" id="{7408A296-8FEA-B10C-F7C4-EFDC42D10B6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85" y="2051"/>
              <a:ext cx="33" cy="32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1449" name="Oval 5447">
              <a:extLst>
                <a:ext uri="{FF2B5EF4-FFF2-40B4-BE49-F238E27FC236}">
                  <a16:creationId xmlns:a16="http://schemas.microsoft.com/office/drawing/2014/main" id="{36D3F1B5-46A3-F031-AFD8-FE919B1FABD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85" y="2051"/>
              <a:ext cx="33" cy="32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1450" name="Oval 5448">
              <a:extLst>
                <a:ext uri="{FF2B5EF4-FFF2-40B4-BE49-F238E27FC236}">
                  <a16:creationId xmlns:a16="http://schemas.microsoft.com/office/drawing/2014/main" id="{F588018A-48BB-2C4A-822C-3452A18F480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86" y="2051"/>
              <a:ext cx="33" cy="32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1451" name="Oval 5449">
              <a:extLst>
                <a:ext uri="{FF2B5EF4-FFF2-40B4-BE49-F238E27FC236}">
                  <a16:creationId xmlns:a16="http://schemas.microsoft.com/office/drawing/2014/main" id="{94AA6A6E-53E1-9752-B2E0-377A0DF7A05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86" y="2051"/>
              <a:ext cx="33" cy="32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1452" name="Oval 5450">
              <a:extLst>
                <a:ext uri="{FF2B5EF4-FFF2-40B4-BE49-F238E27FC236}">
                  <a16:creationId xmlns:a16="http://schemas.microsoft.com/office/drawing/2014/main" id="{5C6884D1-B636-296A-3533-E813AC39369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86" y="2051"/>
              <a:ext cx="33" cy="32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1453" name="Oval 5451">
              <a:extLst>
                <a:ext uri="{FF2B5EF4-FFF2-40B4-BE49-F238E27FC236}">
                  <a16:creationId xmlns:a16="http://schemas.microsoft.com/office/drawing/2014/main" id="{AE079C5C-F3B4-06AD-1CC2-B09978FE396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86" y="2051"/>
              <a:ext cx="33" cy="32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1454" name="Oval 5452">
              <a:extLst>
                <a:ext uri="{FF2B5EF4-FFF2-40B4-BE49-F238E27FC236}">
                  <a16:creationId xmlns:a16="http://schemas.microsoft.com/office/drawing/2014/main" id="{F8183E57-7FFD-FA20-5388-57F2A6C0023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88" y="2051"/>
              <a:ext cx="32" cy="32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1455" name="Oval 5453">
              <a:extLst>
                <a:ext uri="{FF2B5EF4-FFF2-40B4-BE49-F238E27FC236}">
                  <a16:creationId xmlns:a16="http://schemas.microsoft.com/office/drawing/2014/main" id="{4A62D7FC-9851-2715-52AB-0F3D0C98D6F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88" y="2051"/>
              <a:ext cx="32" cy="32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1456" name="Oval 5454">
              <a:extLst>
                <a:ext uri="{FF2B5EF4-FFF2-40B4-BE49-F238E27FC236}">
                  <a16:creationId xmlns:a16="http://schemas.microsoft.com/office/drawing/2014/main" id="{E0A4E0C2-2F3A-9E6A-AAB1-3E528E45618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88" y="2051"/>
              <a:ext cx="32" cy="32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1457" name="Oval 5455">
              <a:extLst>
                <a:ext uri="{FF2B5EF4-FFF2-40B4-BE49-F238E27FC236}">
                  <a16:creationId xmlns:a16="http://schemas.microsoft.com/office/drawing/2014/main" id="{56EA0B34-308E-160B-9C70-A7090601050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89" y="2051"/>
              <a:ext cx="32" cy="32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1458" name="Oval 5456">
              <a:extLst>
                <a:ext uri="{FF2B5EF4-FFF2-40B4-BE49-F238E27FC236}">
                  <a16:creationId xmlns:a16="http://schemas.microsoft.com/office/drawing/2014/main" id="{678A9550-85A6-EE3A-6CDA-F8CE4286658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89" y="2051"/>
              <a:ext cx="32" cy="32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1459" name="Oval 5457">
              <a:extLst>
                <a:ext uri="{FF2B5EF4-FFF2-40B4-BE49-F238E27FC236}">
                  <a16:creationId xmlns:a16="http://schemas.microsoft.com/office/drawing/2014/main" id="{B4BF54B8-076B-A12D-3827-2545E41D7F1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89" y="2051"/>
              <a:ext cx="32" cy="32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1460" name="Oval 5458">
              <a:extLst>
                <a:ext uri="{FF2B5EF4-FFF2-40B4-BE49-F238E27FC236}">
                  <a16:creationId xmlns:a16="http://schemas.microsoft.com/office/drawing/2014/main" id="{A6290698-A57E-4777-E2F7-28EC6173461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89" y="2051"/>
              <a:ext cx="32" cy="32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1461" name="Oval 5459">
              <a:extLst>
                <a:ext uri="{FF2B5EF4-FFF2-40B4-BE49-F238E27FC236}">
                  <a16:creationId xmlns:a16="http://schemas.microsoft.com/office/drawing/2014/main" id="{60927E2D-8CEC-AFE7-53A2-B68F969F1FD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90" y="2049"/>
              <a:ext cx="33" cy="33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1462" name="Oval 5460">
              <a:extLst>
                <a:ext uri="{FF2B5EF4-FFF2-40B4-BE49-F238E27FC236}">
                  <a16:creationId xmlns:a16="http://schemas.microsoft.com/office/drawing/2014/main" id="{5C3470B6-61C5-BB98-592A-4D070C4E27C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90" y="2049"/>
              <a:ext cx="33" cy="33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1463" name="Oval 5461">
              <a:extLst>
                <a:ext uri="{FF2B5EF4-FFF2-40B4-BE49-F238E27FC236}">
                  <a16:creationId xmlns:a16="http://schemas.microsoft.com/office/drawing/2014/main" id="{D0C0C5E0-C458-0CA5-6286-C09EACBA6C3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90" y="2049"/>
              <a:ext cx="33" cy="33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1464" name="Oval 5462">
              <a:extLst>
                <a:ext uri="{FF2B5EF4-FFF2-40B4-BE49-F238E27FC236}">
                  <a16:creationId xmlns:a16="http://schemas.microsoft.com/office/drawing/2014/main" id="{F39DF729-82DF-1F45-8C78-C8AADDEA3EB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90" y="2049"/>
              <a:ext cx="33" cy="33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1465" name="Oval 5463">
              <a:extLst>
                <a:ext uri="{FF2B5EF4-FFF2-40B4-BE49-F238E27FC236}">
                  <a16:creationId xmlns:a16="http://schemas.microsoft.com/office/drawing/2014/main" id="{1EBE6ACA-E785-947A-1532-CB78093BA02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92" y="2049"/>
              <a:ext cx="32" cy="33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1466" name="Oval 5464">
              <a:extLst>
                <a:ext uri="{FF2B5EF4-FFF2-40B4-BE49-F238E27FC236}">
                  <a16:creationId xmlns:a16="http://schemas.microsoft.com/office/drawing/2014/main" id="{D799C739-7FFF-5207-AAA0-B9A79D92826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92" y="2049"/>
              <a:ext cx="32" cy="33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1467" name="Oval 5465">
              <a:extLst>
                <a:ext uri="{FF2B5EF4-FFF2-40B4-BE49-F238E27FC236}">
                  <a16:creationId xmlns:a16="http://schemas.microsoft.com/office/drawing/2014/main" id="{A8E9BD1E-470F-BA2D-85D8-6FCFE2FFD43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92" y="2049"/>
              <a:ext cx="32" cy="33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1468" name="Oval 5466">
              <a:extLst>
                <a:ext uri="{FF2B5EF4-FFF2-40B4-BE49-F238E27FC236}">
                  <a16:creationId xmlns:a16="http://schemas.microsoft.com/office/drawing/2014/main" id="{D1E0B393-D80A-5760-D56A-07683BC5B18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93" y="2049"/>
              <a:ext cx="32" cy="33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1469" name="Oval 5467">
              <a:extLst>
                <a:ext uri="{FF2B5EF4-FFF2-40B4-BE49-F238E27FC236}">
                  <a16:creationId xmlns:a16="http://schemas.microsoft.com/office/drawing/2014/main" id="{5F71CCAF-2288-5AFB-116F-A02EEC45E72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93" y="2049"/>
              <a:ext cx="32" cy="33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1470" name="Oval 5468">
              <a:extLst>
                <a:ext uri="{FF2B5EF4-FFF2-40B4-BE49-F238E27FC236}">
                  <a16:creationId xmlns:a16="http://schemas.microsoft.com/office/drawing/2014/main" id="{36C009AF-BEA3-8E54-322D-E0A338E6D65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93" y="2049"/>
              <a:ext cx="32" cy="33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1471" name="Oval 5469">
              <a:extLst>
                <a:ext uri="{FF2B5EF4-FFF2-40B4-BE49-F238E27FC236}">
                  <a16:creationId xmlns:a16="http://schemas.microsoft.com/office/drawing/2014/main" id="{B1B329C8-9688-47B8-3132-E3F297A7E12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93" y="2049"/>
              <a:ext cx="32" cy="33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1472" name="Oval 5470">
              <a:extLst>
                <a:ext uri="{FF2B5EF4-FFF2-40B4-BE49-F238E27FC236}">
                  <a16:creationId xmlns:a16="http://schemas.microsoft.com/office/drawing/2014/main" id="{7CCB4CA0-7C89-C6ED-699A-7953BC94BF2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94" y="2049"/>
              <a:ext cx="33" cy="33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1473" name="Oval 5471">
              <a:extLst>
                <a:ext uri="{FF2B5EF4-FFF2-40B4-BE49-F238E27FC236}">
                  <a16:creationId xmlns:a16="http://schemas.microsoft.com/office/drawing/2014/main" id="{67BC9D26-33A5-DF03-F503-19EC1949562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94" y="2049"/>
              <a:ext cx="33" cy="33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1474" name="Oval 5472">
              <a:extLst>
                <a:ext uri="{FF2B5EF4-FFF2-40B4-BE49-F238E27FC236}">
                  <a16:creationId xmlns:a16="http://schemas.microsoft.com/office/drawing/2014/main" id="{9DE07AF8-71B2-587F-BD66-122E4E2E282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94" y="2049"/>
              <a:ext cx="33" cy="33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1475" name="Oval 5473">
              <a:extLst>
                <a:ext uri="{FF2B5EF4-FFF2-40B4-BE49-F238E27FC236}">
                  <a16:creationId xmlns:a16="http://schemas.microsoft.com/office/drawing/2014/main" id="{C0437CF2-9874-19D5-7ED3-EE215F94A7C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95" y="2049"/>
              <a:ext cx="33" cy="33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1476" name="Oval 5474">
              <a:extLst>
                <a:ext uri="{FF2B5EF4-FFF2-40B4-BE49-F238E27FC236}">
                  <a16:creationId xmlns:a16="http://schemas.microsoft.com/office/drawing/2014/main" id="{0F20D147-EA94-FDE9-9D04-A3A835EC4B6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95" y="2049"/>
              <a:ext cx="33" cy="33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1477" name="Oval 5475">
              <a:extLst>
                <a:ext uri="{FF2B5EF4-FFF2-40B4-BE49-F238E27FC236}">
                  <a16:creationId xmlns:a16="http://schemas.microsoft.com/office/drawing/2014/main" id="{54FCCBD3-27A8-4DC7-0972-3870E94FA0C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95" y="2049"/>
              <a:ext cx="33" cy="33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1478" name="Oval 5476">
              <a:extLst>
                <a:ext uri="{FF2B5EF4-FFF2-40B4-BE49-F238E27FC236}">
                  <a16:creationId xmlns:a16="http://schemas.microsoft.com/office/drawing/2014/main" id="{FF0703EC-8A3B-7EAE-FCBC-7C554872E08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95" y="2049"/>
              <a:ext cx="33" cy="33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1479" name="Oval 5477">
              <a:extLst>
                <a:ext uri="{FF2B5EF4-FFF2-40B4-BE49-F238E27FC236}">
                  <a16:creationId xmlns:a16="http://schemas.microsoft.com/office/drawing/2014/main" id="{7CFEAEF0-B534-9B0E-F867-2D2F38CAF5D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97" y="2049"/>
              <a:ext cx="32" cy="33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1480" name="Oval 5478">
              <a:extLst>
                <a:ext uri="{FF2B5EF4-FFF2-40B4-BE49-F238E27FC236}">
                  <a16:creationId xmlns:a16="http://schemas.microsoft.com/office/drawing/2014/main" id="{02BECDEF-9939-047A-FE72-DAB1102F76F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97" y="2048"/>
              <a:ext cx="32" cy="32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1481" name="Oval 5479">
              <a:extLst>
                <a:ext uri="{FF2B5EF4-FFF2-40B4-BE49-F238E27FC236}">
                  <a16:creationId xmlns:a16="http://schemas.microsoft.com/office/drawing/2014/main" id="{BC658A46-4B7B-C67E-AECA-17EDC6316C7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97" y="2048"/>
              <a:ext cx="32" cy="32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1482" name="Oval 5480">
              <a:extLst>
                <a:ext uri="{FF2B5EF4-FFF2-40B4-BE49-F238E27FC236}">
                  <a16:creationId xmlns:a16="http://schemas.microsoft.com/office/drawing/2014/main" id="{35702A46-82B9-163E-4214-E35141A7C58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97" y="2048"/>
              <a:ext cx="32" cy="32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1483" name="Oval 5481">
              <a:extLst>
                <a:ext uri="{FF2B5EF4-FFF2-40B4-BE49-F238E27FC236}">
                  <a16:creationId xmlns:a16="http://schemas.microsoft.com/office/drawing/2014/main" id="{3E9D23F9-077D-4B99-621D-E3D485AE355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98" y="2048"/>
              <a:ext cx="33" cy="32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1484" name="Oval 5482">
              <a:extLst>
                <a:ext uri="{FF2B5EF4-FFF2-40B4-BE49-F238E27FC236}">
                  <a16:creationId xmlns:a16="http://schemas.microsoft.com/office/drawing/2014/main" id="{EDF9A141-5C62-E211-FD48-FC0939F3F7F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98" y="2048"/>
              <a:ext cx="33" cy="32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1485" name="Oval 5483">
              <a:extLst>
                <a:ext uri="{FF2B5EF4-FFF2-40B4-BE49-F238E27FC236}">
                  <a16:creationId xmlns:a16="http://schemas.microsoft.com/office/drawing/2014/main" id="{27491FC8-30A6-4A1E-5D6C-E767FDF3DF4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98" y="2048"/>
              <a:ext cx="33" cy="32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1486" name="Oval 5484">
              <a:extLst>
                <a:ext uri="{FF2B5EF4-FFF2-40B4-BE49-F238E27FC236}">
                  <a16:creationId xmlns:a16="http://schemas.microsoft.com/office/drawing/2014/main" id="{073BDAFE-9897-FC51-B2F4-CF2CDBC8B6E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99" y="2048"/>
              <a:ext cx="33" cy="32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1487" name="Oval 5485">
              <a:extLst>
                <a:ext uri="{FF2B5EF4-FFF2-40B4-BE49-F238E27FC236}">
                  <a16:creationId xmlns:a16="http://schemas.microsoft.com/office/drawing/2014/main" id="{8F6DE17C-80CF-39B9-30B9-EE6CC9931FD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99" y="2048"/>
              <a:ext cx="33" cy="32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1488" name="Oval 5486">
              <a:extLst>
                <a:ext uri="{FF2B5EF4-FFF2-40B4-BE49-F238E27FC236}">
                  <a16:creationId xmlns:a16="http://schemas.microsoft.com/office/drawing/2014/main" id="{EDD4FC61-53D9-7997-AC81-8EF09E4DEFC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99" y="2048"/>
              <a:ext cx="33" cy="32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1489" name="Oval 5487">
              <a:extLst>
                <a:ext uri="{FF2B5EF4-FFF2-40B4-BE49-F238E27FC236}">
                  <a16:creationId xmlns:a16="http://schemas.microsoft.com/office/drawing/2014/main" id="{45818B71-C5F2-D1DB-A702-40B453843D5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99" y="2048"/>
              <a:ext cx="33" cy="32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1490" name="Oval 5488">
              <a:extLst>
                <a:ext uri="{FF2B5EF4-FFF2-40B4-BE49-F238E27FC236}">
                  <a16:creationId xmlns:a16="http://schemas.microsoft.com/office/drawing/2014/main" id="{7C9D4F1E-5E37-96B1-8267-5278D0754D8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01" y="2048"/>
              <a:ext cx="32" cy="32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1491" name="Oval 5489">
              <a:extLst>
                <a:ext uri="{FF2B5EF4-FFF2-40B4-BE49-F238E27FC236}">
                  <a16:creationId xmlns:a16="http://schemas.microsoft.com/office/drawing/2014/main" id="{5D73888E-C50F-30B4-B0FA-8A7FC7CD261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01" y="2048"/>
              <a:ext cx="32" cy="32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1492" name="Oval 5490">
              <a:extLst>
                <a:ext uri="{FF2B5EF4-FFF2-40B4-BE49-F238E27FC236}">
                  <a16:creationId xmlns:a16="http://schemas.microsoft.com/office/drawing/2014/main" id="{1C225E80-849A-1817-8463-5629EABEA0D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01" y="2048"/>
              <a:ext cx="32" cy="32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1493" name="Oval 5491">
              <a:extLst>
                <a:ext uri="{FF2B5EF4-FFF2-40B4-BE49-F238E27FC236}">
                  <a16:creationId xmlns:a16="http://schemas.microsoft.com/office/drawing/2014/main" id="{D657A7FA-A295-5A64-28E5-91892F1D8E0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02" y="2048"/>
              <a:ext cx="32" cy="32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1494" name="Oval 5492">
              <a:extLst>
                <a:ext uri="{FF2B5EF4-FFF2-40B4-BE49-F238E27FC236}">
                  <a16:creationId xmlns:a16="http://schemas.microsoft.com/office/drawing/2014/main" id="{96EE0B8B-F3D2-431C-6B68-AA999DBC1BF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02" y="2048"/>
              <a:ext cx="32" cy="32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1495" name="Oval 5493">
              <a:extLst>
                <a:ext uri="{FF2B5EF4-FFF2-40B4-BE49-F238E27FC236}">
                  <a16:creationId xmlns:a16="http://schemas.microsoft.com/office/drawing/2014/main" id="{C9F98F1A-D632-3FC8-50AA-E56D37F3985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02" y="2048"/>
              <a:ext cx="32" cy="32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1496" name="Oval 5494">
              <a:extLst>
                <a:ext uri="{FF2B5EF4-FFF2-40B4-BE49-F238E27FC236}">
                  <a16:creationId xmlns:a16="http://schemas.microsoft.com/office/drawing/2014/main" id="{158A86E7-C069-E450-FCAA-C6BC31E841E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02" y="2048"/>
              <a:ext cx="32" cy="32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1497" name="Oval 5495">
              <a:extLst>
                <a:ext uri="{FF2B5EF4-FFF2-40B4-BE49-F238E27FC236}">
                  <a16:creationId xmlns:a16="http://schemas.microsoft.com/office/drawing/2014/main" id="{0B245A1E-F4D2-E092-424B-CF942E17069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03" y="2048"/>
              <a:ext cx="33" cy="32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1498" name="Oval 5496">
              <a:extLst>
                <a:ext uri="{FF2B5EF4-FFF2-40B4-BE49-F238E27FC236}">
                  <a16:creationId xmlns:a16="http://schemas.microsoft.com/office/drawing/2014/main" id="{B46B7B1C-F179-EE5A-DD8B-07CCFFAA790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03" y="2048"/>
              <a:ext cx="33" cy="32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1499" name="Oval 5497">
              <a:extLst>
                <a:ext uri="{FF2B5EF4-FFF2-40B4-BE49-F238E27FC236}">
                  <a16:creationId xmlns:a16="http://schemas.microsoft.com/office/drawing/2014/main" id="{116EF4FF-5667-5C97-49A4-A4A6094C3DE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03" y="2048"/>
              <a:ext cx="33" cy="32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1500" name="Oval 5498">
              <a:extLst>
                <a:ext uri="{FF2B5EF4-FFF2-40B4-BE49-F238E27FC236}">
                  <a16:creationId xmlns:a16="http://schemas.microsoft.com/office/drawing/2014/main" id="{5C73AF8B-1869-251D-F6FC-B08B8EA2000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03" y="2048"/>
              <a:ext cx="33" cy="32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1501" name="Oval 5499">
              <a:extLst>
                <a:ext uri="{FF2B5EF4-FFF2-40B4-BE49-F238E27FC236}">
                  <a16:creationId xmlns:a16="http://schemas.microsoft.com/office/drawing/2014/main" id="{AC438148-54AE-8547-FD5D-B3BB940F1E9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05" y="2048"/>
              <a:ext cx="32" cy="32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1502" name="Oval 5500">
              <a:extLst>
                <a:ext uri="{FF2B5EF4-FFF2-40B4-BE49-F238E27FC236}">
                  <a16:creationId xmlns:a16="http://schemas.microsoft.com/office/drawing/2014/main" id="{EAF6DC60-899B-3879-811D-A982612455A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05" y="2048"/>
              <a:ext cx="32" cy="32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1503" name="Oval 5501">
              <a:extLst>
                <a:ext uri="{FF2B5EF4-FFF2-40B4-BE49-F238E27FC236}">
                  <a16:creationId xmlns:a16="http://schemas.microsoft.com/office/drawing/2014/main" id="{CF0FFFA9-B335-78A9-8047-3DD13B105F2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05" y="2048"/>
              <a:ext cx="32" cy="32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1504" name="Oval 5502">
              <a:extLst>
                <a:ext uri="{FF2B5EF4-FFF2-40B4-BE49-F238E27FC236}">
                  <a16:creationId xmlns:a16="http://schemas.microsoft.com/office/drawing/2014/main" id="{0D10A515-7D70-28EF-D6B8-7293FED80E5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06" y="2048"/>
              <a:ext cx="32" cy="32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1505" name="Oval 5503">
              <a:extLst>
                <a:ext uri="{FF2B5EF4-FFF2-40B4-BE49-F238E27FC236}">
                  <a16:creationId xmlns:a16="http://schemas.microsoft.com/office/drawing/2014/main" id="{01FD905C-F8C2-77FF-194D-597C57CA669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06" y="2048"/>
              <a:ext cx="32" cy="32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1506" name="Oval 5504">
              <a:extLst>
                <a:ext uri="{FF2B5EF4-FFF2-40B4-BE49-F238E27FC236}">
                  <a16:creationId xmlns:a16="http://schemas.microsoft.com/office/drawing/2014/main" id="{CBD7946C-4DC6-BC8F-4332-67EB74EC43C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06" y="2047"/>
              <a:ext cx="32" cy="32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1507" name="Oval 5505">
              <a:extLst>
                <a:ext uri="{FF2B5EF4-FFF2-40B4-BE49-F238E27FC236}">
                  <a16:creationId xmlns:a16="http://schemas.microsoft.com/office/drawing/2014/main" id="{CBFB8FE0-93A9-8CE5-9DF4-DD1EF601950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06" y="2047"/>
              <a:ext cx="32" cy="32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1508" name="Oval 5506">
              <a:extLst>
                <a:ext uri="{FF2B5EF4-FFF2-40B4-BE49-F238E27FC236}">
                  <a16:creationId xmlns:a16="http://schemas.microsoft.com/office/drawing/2014/main" id="{FE7FF6AD-9E44-3441-5527-762CBE03BD1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07" y="2047"/>
              <a:ext cx="33" cy="32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1509" name="Oval 5507">
              <a:extLst>
                <a:ext uri="{FF2B5EF4-FFF2-40B4-BE49-F238E27FC236}">
                  <a16:creationId xmlns:a16="http://schemas.microsoft.com/office/drawing/2014/main" id="{3DD0DA19-5C45-FB91-217C-308A795E28B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07" y="2047"/>
              <a:ext cx="33" cy="32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1510" name="Oval 5508">
              <a:extLst>
                <a:ext uri="{FF2B5EF4-FFF2-40B4-BE49-F238E27FC236}">
                  <a16:creationId xmlns:a16="http://schemas.microsoft.com/office/drawing/2014/main" id="{47B1A43D-BA6A-EC73-77AF-C050329AA2E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07" y="2047"/>
              <a:ext cx="33" cy="32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1511" name="Oval 5509">
              <a:extLst>
                <a:ext uri="{FF2B5EF4-FFF2-40B4-BE49-F238E27FC236}">
                  <a16:creationId xmlns:a16="http://schemas.microsoft.com/office/drawing/2014/main" id="{04539AD5-C05E-6A55-47C2-6CC447EDAB3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08" y="2047"/>
              <a:ext cx="33" cy="32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1512" name="Oval 5510">
              <a:extLst>
                <a:ext uri="{FF2B5EF4-FFF2-40B4-BE49-F238E27FC236}">
                  <a16:creationId xmlns:a16="http://schemas.microsoft.com/office/drawing/2014/main" id="{52B89593-6E8F-A2A5-01EA-723A50B50C0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08" y="2047"/>
              <a:ext cx="33" cy="32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1513" name="Oval 5511">
              <a:extLst>
                <a:ext uri="{FF2B5EF4-FFF2-40B4-BE49-F238E27FC236}">
                  <a16:creationId xmlns:a16="http://schemas.microsoft.com/office/drawing/2014/main" id="{550E3E67-0519-179F-C362-41C0E93915B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08" y="2047"/>
              <a:ext cx="33" cy="32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1514" name="Oval 5512">
              <a:extLst>
                <a:ext uri="{FF2B5EF4-FFF2-40B4-BE49-F238E27FC236}">
                  <a16:creationId xmlns:a16="http://schemas.microsoft.com/office/drawing/2014/main" id="{897FACE2-686C-353F-DA96-5FCDA7D13E9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08" y="2047"/>
              <a:ext cx="33" cy="32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1515" name="Oval 5513">
              <a:extLst>
                <a:ext uri="{FF2B5EF4-FFF2-40B4-BE49-F238E27FC236}">
                  <a16:creationId xmlns:a16="http://schemas.microsoft.com/office/drawing/2014/main" id="{82176996-4CC2-D605-D08F-2D555E09DC4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10" y="2047"/>
              <a:ext cx="32" cy="32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1516" name="Oval 5514">
              <a:extLst>
                <a:ext uri="{FF2B5EF4-FFF2-40B4-BE49-F238E27FC236}">
                  <a16:creationId xmlns:a16="http://schemas.microsoft.com/office/drawing/2014/main" id="{1B7E49FD-5FE2-7313-D998-E005B8541E1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10" y="2047"/>
              <a:ext cx="32" cy="32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1517" name="Oval 5515">
              <a:extLst>
                <a:ext uri="{FF2B5EF4-FFF2-40B4-BE49-F238E27FC236}">
                  <a16:creationId xmlns:a16="http://schemas.microsoft.com/office/drawing/2014/main" id="{D1C230D8-1380-677A-A632-15F262C2AC5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10" y="2047"/>
              <a:ext cx="32" cy="32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1518" name="Oval 5516">
              <a:extLst>
                <a:ext uri="{FF2B5EF4-FFF2-40B4-BE49-F238E27FC236}">
                  <a16:creationId xmlns:a16="http://schemas.microsoft.com/office/drawing/2014/main" id="{608A4387-A9A7-68BE-818C-DE740CAE3CD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11" y="2047"/>
              <a:ext cx="33" cy="32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1519" name="Oval 5517">
              <a:extLst>
                <a:ext uri="{FF2B5EF4-FFF2-40B4-BE49-F238E27FC236}">
                  <a16:creationId xmlns:a16="http://schemas.microsoft.com/office/drawing/2014/main" id="{2BC0FCFF-16CB-599F-C74F-9508D1E2989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11" y="2047"/>
              <a:ext cx="33" cy="32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1520" name="Oval 5518">
              <a:extLst>
                <a:ext uri="{FF2B5EF4-FFF2-40B4-BE49-F238E27FC236}">
                  <a16:creationId xmlns:a16="http://schemas.microsoft.com/office/drawing/2014/main" id="{662CECF9-BB83-FE07-4147-B17D9134995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11" y="2047"/>
              <a:ext cx="33" cy="32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1521" name="Oval 5519">
              <a:extLst>
                <a:ext uri="{FF2B5EF4-FFF2-40B4-BE49-F238E27FC236}">
                  <a16:creationId xmlns:a16="http://schemas.microsoft.com/office/drawing/2014/main" id="{938FF16F-B8D6-8155-D4DE-A1FBCDE8FD6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11" y="2047"/>
              <a:ext cx="33" cy="32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1522" name="Oval 5520">
              <a:extLst>
                <a:ext uri="{FF2B5EF4-FFF2-40B4-BE49-F238E27FC236}">
                  <a16:creationId xmlns:a16="http://schemas.microsoft.com/office/drawing/2014/main" id="{D94E95E2-3207-36E5-621D-37A1092FF5D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12" y="2047"/>
              <a:ext cx="33" cy="32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1523" name="Oval 5521">
              <a:extLst>
                <a:ext uri="{FF2B5EF4-FFF2-40B4-BE49-F238E27FC236}">
                  <a16:creationId xmlns:a16="http://schemas.microsoft.com/office/drawing/2014/main" id="{8D5D7E97-C691-385B-F816-29EDF544D42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12" y="2047"/>
              <a:ext cx="33" cy="32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1524" name="Oval 5522">
              <a:extLst>
                <a:ext uri="{FF2B5EF4-FFF2-40B4-BE49-F238E27FC236}">
                  <a16:creationId xmlns:a16="http://schemas.microsoft.com/office/drawing/2014/main" id="{39F96F2C-771A-4260-C74D-30F870D2F44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12" y="2047"/>
              <a:ext cx="33" cy="32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1525" name="Oval 5523">
              <a:extLst>
                <a:ext uri="{FF2B5EF4-FFF2-40B4-BE49-F238E27FC236}">
                  <a16:creationId xmlns:a16="http://schemas.microsoft.com/office/drawing/2014/main" id="{58A25437-B90B-10C7-EEDF-FF1A729CE7C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14" y="2047"/>
              <a:ext cx="32" cy="32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1526" name="Oval 5524">
              <a:extLst>
                <a:ext uri="{FF2B5EF4-FFF2-40B4-BE49-F238E27FC236}">
                  <a16:creationId xmlns:a16="http://schemas.microsoft.com/office/drawing/2014/main" id="{E6B2BF9E-9B43-27DA-FCC0-B3440D92396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14" y="2047"/>
              <a:ext cx="32" cy="32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1527" name="Oval 5525">
              <a:extLst>
                <a:ext uri="{FF2B5EF4-FFF2-40B4-BE49-F238E27FC236}">
                  <a16:creationId xmlns:a16="http://schemas.microsoft.com/office/drawing/2014/main" id="{D69EAE62-29BE-B975-5003-65FA36C2FF5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14" y="2047"/>
              <a:ext cx="32" cy="32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1528" name="Oval 5526">
              <a:extLst>
                <a:ext uri="{FF2B5EF4-FFF2-40B4-BE49-F238E27FC236}">
                  <a16:creationId xmlns:a16="http://schemas.microsoft.com/office/drawing/2014/main" id="{282C5D84-4FEE-94CB-8E9C-AF754CE5D40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14" y="2047"/>
              <a:ext cx="32" cy="32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1529" name="Oval 5527">
              <a:extLst>
                <a:ext uri="{FF2B5EF4-FFF2-40B4-BE49-F238E27FC236}">
                  <a16:creationId xmlns:a16="http://schemas.microsoft.com/office/drawing/2014/main" id="{68094FEE-B155-512B-B214-783284298BB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15" y="2047"/>
              <a:ext cx="32" cy="32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1530" name="Oval 5528">
              <a:extLst>
                <a:ext uri="{FF2B5EF4-FFF2-40B4-BE49-F238E27FC236}">
                  <a16:creationId xmlns:a16="http://schemas.microsoft.com/office/drawing/2014/main" id="{FAE3C958-1637-299C-F20F-87C04099FEE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15" y="2047"/>
              <a:ext cx="32" cy="32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1531" name="Oval 5529">
              <a:extLst>
                <a:ext uri="{FF2B5EF4-FFF2-40B4-BE49-F238E27FC236}">
                  <a16:creationId xmlns:a16="http://schemas.microsoft.com/office/drawing/2014/main" id="{6232D618-4E36-F1A1-E0F7-1103379DC15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15" y="2047"/>
              <a:ext cx="32" cy="32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1532" name="Oval 5530">
              <a:extLst>
                <a:ext uri="{FF2B5EF4-FFF2-40B4-BE49-F238E27FC236}">
                  <a16:creationId xmlns:a16="http://schemas.microsoft.com/office/drawing/2014/main" id="{1CC0D3A9-B61A-C3F2-091D-69D7E3D7A09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15" y="2045"/>
              <a:ext cx="32" cy="33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1533" name="Oval 5531">
              <a:extLst>
                <a:ext uri="{FF2B5EF4-FFF2-40B4-BE49-F238E27FC236}">
                  <a16:creationId xmlns:a16="http://schemas.microsoft.com/office/drawing/2014/main" id="{9E522C65-3902-F6AD-5FD1-471643D954F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16" y="2045"/>
              <a:ext cx="33" cy="33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1534" name="Oval 5532">
              <a:extLst>
                <a:ext uri="{FF2B5EF4-FFF2-40B4-BE49-F238E27FC236}">
                  <a16:creationId xmlns:a16="http://schemas.microsoft.com/office/drawing/2014/main" id="{7074742D-CA4F-568C-A594-77258DA042E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16" y="2045"/>
              <a:ext cx="33" cy="33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1535" name="Oval 5533">
              <a:extLst>
                <a:ext uri="{FF2B5EF4-FFF2-40B4-BE49-F238E27FC236}">
                  <a16:creationId xmlns:a16="http://schemas.microsoft.com/office/drawing/2014/main" id="{454BA5CA-FBC0-3A84-C1AF-7261D0809BA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16" y="2045"/>
              <a:ext cx="33" cy="33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1536" name="Oval 5534">
              <a:extLst>
                <a:ext uri="{FF2B5EF4-FFF2-40B4-BE49-F238E27FC236}">
                  <a16:creationId xmlns:a16="http://schemas.microsoft.com/office/drawing/2014/main" id="{CC486251-552D-43A9-E2FE-A459720BADC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18" y="2045"/>
              <a:ext cx="32" cy="33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1537" name="Oval 5535">
              <a:extLst>
                <a:ext uri="{FF2B5EF4-FFF2-40B4-BE49-F238E27FC236}">
                  <a16:creationId xmlns:a16="http://schemas.microsoft.com/office/drawing/2014/main" id="{E911836E-1604-4516-D485-43C6E4DC590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18" y="2045"/>
              <a:ext cx="32" cy="33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1538" name="Oval 5536">
              <a:extLst>
                <a:ext uri="{FF2B5EF4-FFF2-40B4-BE49-F238E27FC236}">
                  <a16:creationId xmlns:a16="http://schemas.microsoft.com/office/drawing/2014/main" id="{C99E0954-0D10-147B-B591-BAD27304437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18" y="2045"/>
              <a:ext cx="32" cy="33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1539" name="Oval 5537">
              <a:extLst>
                <a:ext uri="{FF2B5EF4-FFF2-40B4-BE49-F238E27FC236}">
                  <a16:creationId xmlns:a16="http://schemas.microsoft.com/office/drawing/2014/main" id="{51802F02-FC22-FCE2-9B98-82A81B1CBCF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18" y="2045"/>
              <a:ext cx="32" cy="33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1540" name="Oval 5538">
              <a:extLst>
                <a:ext uri="{FF2B5EF4-FFF2-40B4-BE49-F238E27FC236}">
                  <a16:creationId xmlns:a16="http://schemas.microsoft.com/office/drawing/2014/main" id="{55F77568-55C4-3021-87D9-8502F8152AA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19" y="2045"/>
              <a:ext cx="32" cy="33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1541" name="Oval 5539">
              <a:extLst>
                <a:ext uri="{FF2B5EF4-FFF2-40B4-BE49-F238E27FC236}">
                  <a16:creationId xmlns:a16="http://schemas.microsoft.com/office/drawing/2014/main" id="{EBC50AF2-2230-EFB8-91D0-D2248A67A38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19" y="2045"/>
              <a:ext cx="32" cy="33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1542" name="Oval 5540">
              <a:extLst>
                <a:ext uri="{FF2B5EF4-FFF2-40B4-BE49-F238E27FC236}">
                  <a16:creationId xmlns:a16="http://schemas.microsoft.com/office/drawing/2014/main" id="{2C0BEC4D-9D68-B704-9317-99D4CF1C2CB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19" y="2045"/>
              <a:ext cx="32" cy="33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1543" name="Oval 5541">
              <a:extLst>
                <a:ext uri="{FF2B5EF4-FFF2-40B4-BE49-F238E27FC236}">
                  <a16:creationId xmlns:a16="http://schemas.microsoft.com/office/drawing/2014/main" id="{E8727601-5C92-3816-0134-636E2C2EABA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20" y="2045"/>
              <a:ext cx="33" cy="33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1544" name="Oval 5542">
              <a:extLst>
                <a:ext uri="{FF2B5EF4-FFF2-40B4-BE49-F238E27FC236}">
                  <a16:creationId xmlns:a16="http://schemas.microsoft.com/office/drawing/2014/main" id="{2688AEF3-85B2-AA24-8C0F-2C10CEE0583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20" y="2045"/>
              <a:ext cx="33" cy="33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1545" name="Oval 5543">
              <a:extLst>
                <a:ext uri="{FF2B5EF4-FFF2-40B4-BE49-F238E27FC236}">
                  <a16:creationId xmlns:a16="http://schemas.microsoft.com/office/drawing/2014/main" id="{4A6A0D32-D530-7E2A-EDDF-CC6DBC997DF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20" y="2045"/>
              <a:ext cx="33" cy="33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1546" name="Oval 5544">
              <a:extLst>
                <a:ext uri="{FF2B5EF4-FFF2-40B4-BE49-F238E27FC236}">
                  <a16:creationId xmlns:a16="http://schemas.microsoft.com/office/drawing/2014/main" id="{6C8B850B-2A99-4611-D626-A68D923B516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20" y="2045"/>
              <a:ext cx="33" cy="33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1547" name="Oval 5545">
              <a:extLst>
                <a:ext uri="{FF2B5EF4-FFF2-40B4-BE49-F238E27FC236}">
                  <a16:creationId xmlns:a16="http://schemas.microsoft.com/office/drawing/2014/main" id="{B926A222-3940-07C9-6BD4-62E7DC6062B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21" y="2045"/>
              <a:ext cx="33" cy="33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1548" name="Oval 5546">
              <a:extLst>
                <a:ext uri="{FF2B5EF4-FFF2-40B4-BE49-F238E27FC236}">
                  <a16:creationId xmlns:a16="http://schemas.microsoft.com/office/drawing/2014/main" id="{43D63713-5488-FB57-CE86-4E539BF2427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21" y="2045"/>
              <a:ext cx="33" cy="33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1549" name="Oval 5547">
              <a:extLst>
                <a:ext uri="{FF2B5EF4-FFF2-40B4-BE49-F238E27FC236}">
                  <a16:creationId xmlns:a16="http://schemas.microsoft.com/office/drawing/2014/main" id="{2FB208A7-5BFD-EBE9-A56B-1E0B434D97C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21" y="2045"/>
              <a:ext cx="33" cy="33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1550" name="Oval 5548">
              <a:extLst>
                <a:ext uri="{FF2B5EF4-FFF2-40B4-BE49-F238E27FC236}">
                  <a16:creationId xmlns:a16="http://schemas.microsoft.com/office/drawing/2014/main" id="{5AB30A91-ED4F-2AF0-A05B-F112968375E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23" y="2045"/>
              <a:ext cx="32" cy="33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1551" name="Oval 5549">
              <a:extLst>
                <a:ext uri="{FF2B5EF4-FFF2-40B4-BE49-F238E27FC236}">
                  <a16:creationId xmlns:a16="http://schemas.microsoft.com/office/drawing/2014/main" id="{B56C30E2-AC1C-BB79-5A0D-F1EE2B37574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23" y="2045"/>
              <a:ext cx="32" cy="33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1552" name="Oval 5550">
              <a:extLst>
                <a:ext uri="{FF2B5EF4-FFF2-40B4-BE49-F238E27FC236}">
                  <a16:creationId xmlns:a16="http://schemas.microsoft.com/office/drawing/2014/main" id="{B26CD34D-A2FB-A73D-462A-7FDF078E797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23" y="2045"/>
              <a:ext cx="32" cy="33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1553" name="Oval 5551">
              <a:extLst>
                <a:ext uri="{FF2B5EF4-FFF2-40B4-BE49-F238E27FC236}">
                  <a16:creationId xmlns:a16="http://schemas.microsoft.com/office/drawing/2014/main" id="{C78D9A06-D398-7AE8-8C1D-75FC1690071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23" y="2045"/>
              <a:ext cx="32" cy="33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1554" name="Oval 5552">
              <a:extLst>
                <a:ext uri="{FF2B5EF4-FFF2-40B4-BE49-F238E27FC236}">
                  <a16:creationId xmlns:a16="http://schemas.microsoft.com/office/drawing/2014/main" id="{F03BD1DB-4018-F470-05EC-D6AC2CD3663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24" y="2045"/>
              <a:ext cx="33" cy="33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1555" name="Oval 5553">
              <a:extLst>
                <a:ext uri="{FF2B5EF4-FFF2-40B4-BE49-F238E27FC236}">
                  <a16:creationId xmlns:a16="http://schemas.microsoft.com/office/drawing/2014/main" id="{CA905C43-3419-314E-96D9-E21A6D522A6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24" y="2044"/>
              <a:ext cx="33" cy="33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1556" name="Oval 5554">
              <a:extLst>
                <a:ext uri="{FF2B5EF4-FFF2-40B4-BE49-F238E27FC236}">
                  <a16:creationId xmlns:a16="http://schemas.microsoft.com/office/drawing/2014/main" id="{B8C869B7-B5ED-5442-3F65-D872E207808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24" y="2044"/>
              <a:ext cx="33" cy="33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1557" name="Oval 5555">
              <a:extLst>
                <a:ext uri="{FF2B5EF4-FFF2-40B4-BE49-F238E27FC236}">
                  <a16:creationId xmlns:a16="http://schemas.microsoft.com/office/drawing/2014/main" id="{192E927C-695C-FABD-5492-6E2354A0F24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25" y="2044"/>
              <a:ext cx="33" cy="33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1558" name="Oval 5556">
              <a:extLst>
                <a:ext uri="{FF2B5EF4-FFF2-40B4-BE49-F238E27FC236}">
                  <a16:creationId xmlns:a16="http://schemas.microsoft.com/office/drawing/2014/main" id="{A5D5B686-BE18-6037-6078-8247173DD0C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25" y="2044"/>
              <a:ext cx="33" cy="33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1559" name="Oval 5557">
              <a:extLst>
                <a:ext uri="{FF2B5EF4-FFF2-40B4-BE49-F238E27FC236}">
                  <a16:creationId xmlns:a16="http://schemas.microsoft.com/office/drawing/2014/main" id="{667A81A8-04EF-9BE0-4907-6F60B16C835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25" y="2044"/>
              <a:ext cx="33" cy="33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1560" name="Oval 5558">
              <a:extLst>
                <a:ext uri="{FF2B5EF4-FFF2-40B4-BE49-F238E27FC236}">
                  <a16:creationId xmlns:a16="http://schemas.microsoft.com/office/drawing/2014/main" id="{F610E452-8497-922C-2C42-F6917DC3A65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25" y="2044"/>
              <a:ext cx="33" cy="33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1561" name="Oval 5559">
              <a:extLst>
                <a:ext uri="{FF2B5EF4-FFF2-40B4-BE49-F238E27FC236}">
                  <a16:creationId xmlns:a16="http://schemas.microsoft.com/office/drawing/2014/main" id="{CC8BAEC3-5DAF-E42F-1F61-254AF6A4207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27" y="2044"/>
              <a:ext cx="32" cy="33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1562" name="Oval 5560">
              <a:extLst>
                <a:ext uri="{FF2B5EF4-FFF2-40B4-BE49-F238E27FC236}">
                  <a16:creationId xmlns:a16="http://schemas.microsoft.com/office/drawing/2014/main" id="{FBCCAF20-E130-AE0A-F40E-1CA68E6AE7B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27" y="2044"/>
              <a:ext cx="32" cy="33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1563" name="Oval 5561">
              <a:extLst>
                <a:ext uri="{FF2B5EF4-FFF2-40B4-BE49-F238E27FC236}">
                  <a16:creationId xmlns:a16="http://schemas.microsoft.com/office/drawing/2014/main" id="{DCB1671F-DCFE-82B7-A18A-B0AEFD6F1CB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27" y="2044"/>
              <a:ext cx="32" cy="33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1564" name="Oval 5562">
              <a:extLst>
                <a:ext uri="{FF2B5EF4-FFF2-40B4-BE49-F238E27FC236}">
                  <a16:creationId xmlns:a16="http://schemas.microsoft.com/office/drawing/2014/main" id="{28946B96-0D5C-A930-C507-FDF393C4393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28" y="2044"/>
              <a:ext cx="32" cy="33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1565" name="Oval 5563">
              <a:extLst>
                <a:ext uri="{FF2B5EF4-FFF2-40B4-BE49-F238E27FC236}">
                  <a16:creationId xmlns:a16="http://schemas.microsoft.com/office/drawing/2014/main" id="{ABE3D01C-4552-DD84-64DE-586879D7C48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28" y="2044"/>
              <a:ext cx="32" cy="33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1566" name="Oval 5564">
              <a:extLst>
                <a:ext uri="{FF2B5EF4-FFF2-40B4-BE49-F238E27FC236}">
                  <a16:creationId xmlns:a16="http://schemas.microsoft.com/office/drawing/2014/main" id="{8693BEC6-E835-3D5A-86C0-81DECC77D9F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28" y="2044"/>
              <a:ext cx="32" cy="33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1567" name="Oval 5565">
              <a:extLst>
                <a:ext uri="{FF2B5EF4-FFF2-40B4-BE49-F238E27FC236}">
                  <a16:creationId xmlns:a16="http://schemas.microsoft.com/office/drawing/2014/main" id="{0B4A2160-31F5-FF09-2BB2-1C9171D04D3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28" y="2044"/>
              <a:ext cx="32" cy="33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1568" name="Oval 5566">
              <a:extLst>
                <a:ext uri="{FF2B5EF4-FFF2-40B4-BE49-F238E27FC236}">
                  <a16:creationId xmlns:a16="http://schemas.microsoft.com/office/drawing/2014/main" id="{3AF052AD-4B74-973C-4DE0-0D854352D0D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29" y="2044"/>
              <a:ext cx="33" cy="33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1569" name="Oval 5567">
              <a:extLst>
                <a:ext uri="{FF2B5EF4-FFF2-40B4-BE49-F238E27FC236}">
                  <a16:creationId xmlns:a16="http://schemas.microsoft.com/office/drawing/2014/main" id="{C3A2D9DC-3E2C-39DB-D3BA-8233811C915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29" y="2044"/>
              <a:ext cx="33" cy="33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1570" name="Oval 5568">
              <a:extLst>
                <a:ext uri="{FF2B5EF4-FFF2-40B4-BE49-F238E27FC236}">
                  <a16:creationId xmlns:a16="http://schemas.microsoft.com/office/drawing/2014/main" id="{1CE2352F-AD0C-EB19-AD32-FBA904DDCDA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29" y="2044"/>
              <a:ext cx="33" cy="33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1571" name="Oval 5569">
              <a:extLst>
                <a:ext uri="{FF2B5EF4-FFF2-40B4-BE49-F238E27FC236}">
                  <a16:creationId xmlns:a16="http://schemas.microsoft.com/office/drawing/2014/main" id="{10C04D92-4D07-9AF8-718C-71542FD6FE8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31" y="2044"/>
              <a:ext cx="32" cy="33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1572" name="Oval 5570">
              <a:extLst>
                <a:ext uri="{FF2B5EF4-FFF2-40B4-BE49-F238E27FC236}">
                  <a16:creationId xmlns:a16="http://schemas.microsoft.com/office/drawing/2014/main" id="{46D91CC3-A73E-4957-CA50-C333CFD70EF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31" y="2044"/>
              <a:ext cx="32" cy="33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1573" name="Oval 5571">
              <a:extLst>
                <a:ext uri="{FF2B5EF4-FFF2-40B4-BE49-F238E27FC236}">
                  <a16:creationId xmlns:a16="http://schemas.microsoft.com/office/drawing/2014/main" id="{CC91BAF8-9F9A-FA66-554B-1C03E5EAD67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31" y="2044"/>
              <a:ext cx="32" cy="33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1574" name="Oval 5572">
              <a:extLst>
                <a:ext uri="{FF2B5EF4-FFF2-40B4-BE49-F238E27FC236}">
                  <a16:creationId xmlns:a16="http://schemas.microsoft.com/office/drawing/2014/main" id="{D49D9048-F71C-B096-71D3-B072132189D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32" y="2044"/>
              <a:ext cx="32" cy="33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1575" name="Oval 5573">
              <a:extLst>
                <a:ext uri="{FF2B5EF4-FFF2-40B4-BE49-F238E27FC236}">
                  <a16:creationId xmlns:a16="http://schemas.microsoft.com/office/drawing/2014/main" id="{57D7C010-B29D-AC5A-68C8-FEC1D7B3FFB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32" y="2044"/>
              <a:ext cx="32" cy="33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1576" name="Oval 5574">
              <a:extLst>
                <a:ext uri="{FF2B5EF4-FFF2-40B4-BE49-F238E27FC236}">
                  <a16:creationId xmlns:a16="http://schemas.microsoft.com/office/drawing/2014/main" id="{E8153605-5322-7C49-D6DF-DC0AD27FE9B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32" y="2044"/>
              <a:ext cx="32" cy="33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1577" name="Oval 5575">
              <a:extLst>
                <a:ext uri="{FF2B5EF4-FFF2-40B4-BE49-F238E27FC236}">
                  <a16:creationId xmlns:a16="http://schemas.microsoft.com/office/drawing/2014/main" id="{2ECAA8C9-83C2-09BF-E28A-9763D7854AD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32" y="2044"/>
              <a:ext cx="32" cy="33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1578" name="Oval 5576">
              <a:extLst>
                <a:ext uri="{FF2B5EF4-FFF2-40B4-BE49-F238E27FC236}">
                  <a16:creationId xmlns:a16="http://schemas.microsoft.com/office/drawing/2014/main" id="{6572D091-5B61-09F1-E0E3-F7D72CF1375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33" y="2044"/>
              <a:ext cx="33" cy="33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1579" name="Oval 5577">
              <a:extLst>
                <a:ext uri="{FF2B5EF4-FFF2-40B4-BE49-F238E27FC236}">
                  <a16:creationId xmlns:a16="http://schemas.microsoft.com/office/drawing/2014/main" id="{CE7049E7-E373-9F15-FE13-D778E6ED22E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33" y="2044"/>
              <a:ext cx="33" cy="33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1580" name="Oval 5578">
              <a:extLst>
                <a:ext uri="{FF2B5EF4-FFF2-40B4-BE49-F238E27FC236}">
                  <a16:creationId xmlns:a16="http://schemas.microsoft.com/office/drawing/2014/main" id="{7A5F31AC-2D4A-7DB8-70DB-74A71CF5E2B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33" y="2044"/>
              <a:ext cx="33" cy="33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1581" name="Oval 5579">
              <a:extLst>
                <a:ext uri="{FF2B5EF4-FFF2-40B4-BE49-F238E27FC236}">
                  <a16:creationId xmlns:a16="http://schemas.microsoft.com/office/drawing/2014/main" id="{3E048DA6-A999-79D5-F9C0-5046A830A70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34" y="2044"/>
              <a:ext cx="33" cy="33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1582" name="Oval 5580">
              <a:extLst>
                <a:ext uri="{FF2B5EF4-FFF2-40B4-BE49-F238E27FC236}">
                  <a16:creationId xmlns:a16="http://schemas.microsoft.com/office/drawing/2014/main" id="{7E77E6D5-AD2A-A9C6-D20F-51EFDA732B9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34" y="2043"/>
              <a:ext cx="33" cy="32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1583" name="Oval 5581">
              <a:extLst>
                <a:ext uri="{FF2B5EF4-FFF2-40B4-BE49-F238E27FC236}">
                  <a16:creationId xmlns:a16="http://schemas.microsoft.com/office/drawing/2014/main" id="{F17F615E-86D8-E7A5-D40A-11337E34DB2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34" y="2043"/>
              <a:ext cx="33" cy="32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1584" name="Oval 5582">
              <a:extLst>
                <a:ext uri="{FF2B5EF4-FFF2-40B4-BE49-F238E27FC236}">
                  <a16:creationId xmlns:a16="http://schemas.microsoft.com/office/drawing/2014/main" id="{6C1B42FA-BD13-1D8B-C991-B105E033703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34" y="2043"/>
              <a:ext cx="33" cy="32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1585" name="Oval 5583">
              <a:extLst>
                <a:ext uri="{FF2B5EF4-FFF2-40B4-BE49-F238E27FC236}">
                  <a16:creationId xmlns:a16="http://schemas.microsoft.com/office/drawing/2014/main" id="{86DF1C01-6CCF-0FD8-1223-65EAAE73BFF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36" y="2043"/>
              <a:ext cx="32" cy="32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1586" name="Oval 5584">
              <a:extLst>
                <a:ext uri="{FF2B5EF4-FFF2-40B4-BE49-F238E27FC236}">
                  <a16:creationId xmlns:a16="http://schemas.microsoft.com/office/drawing/2014/main" id="{26BFE91F-4935-2B30-56F5-6C35CF3EB42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36" y="2043"/>
              <a:ext cx="32" cy="32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1587" name="Oval 5585">
              <a:extLst>
                <a:ext uri="{FF2B5EF4-FFF2-40B4-BE49-F238E27FC236}">
                  <a16:creationId xmlns:a16="http://schemas.microsoft.com/office/drawing/2014/main" id="{9DA82F3B-F11B-2B71-5E3B-B20DBDFD7D5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36" y="2043"/>
              <a:ext cx="32" cy="32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1588" name="Oval 5586">
              <a:extLst>
                <a:ext uri="{FF2B5EF4-FFF2-40B4-BE49-F238E27FC236}">
                  <a16:creationId xmlns:a16="http://schemas.microsoft.com/office/drawing/2014/main" id="{804FF69E-B313-5F11-2892-3581A376551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37" y="2043"/>
              <a:ext cx="33" cy="32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1589" name="Oval 5587">
              <a:extLst>
                <a:ext uri="{FF2B5EF4-FFF2-40B4-BE49-F238E27FC236}">
                  <a16:creationId xmlns:a16="http://schemas.microsoft.com/office/drawing/2014/main" id="{1FD909E2-CF1A-9676-64B4-F16DF261AA4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37" y="2043"/>
              <a:ext cx="33" cy="32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1590" name="Oval 5588">
              <a:extLst>
                <a:ext uri="{FF2B5EF4-FFF2-40B4-BE49-F238E27FC236}">
                  <a16:creationId xmlns:a16="http://schemas.microsoft.com/office/drawing/2014/main" id="{D9497AC3-843D-AC43-5455-61FDBC514B8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37" y="2043"/>
              <a:ext cx="33" cy="32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1591" name="Oval 5589">
              <a:extLst>
                <a:ext uri="{FF2B5EF4-FFF2-40B4-BE49-F238E27FC236}">
                  <a16:creationId xmlns:a16="http://schemas.microsoft.com/office/drawing/2014/main" id="{7D792D87-5F37-069E-9681-F21B52608F9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37" y="2043"/>
              <a:ext cx="33" cy="32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1592" name="Oval 5590">
              <a:extLst>
                <a:ext uri="{FF2B5EF4-FFF2-40B4-BE49-F238E27FC236}">
                  <a16:creationId xmlns:a16="http://schemas.microsoft.com/office/drawing/2014/main" id="{B2783C77-C190-E1CB-F303-68CF59D9384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38" y="2043"/>
              <a:ext cx="33" cy="32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1593" name="Oval 5591">
              <a:extLst>
                <a:ext uri="{FF2B5EF4-FFF2-40B4-BE49-F238E27FC236}">
                  <a16:creationId xmlns:a16="http://schemas.microsoft.com/office/drawing/2014/main" id="{C1E92ECC-184C-059E-2E2A-252ACC5DC86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38" y="2043"/>
              <a:ext cx="33" cy="32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1594" name="Oval 5592">
              <a:extLst>
                <a:ext uri="{FF2B5EF4-FFF2-40B4-BE49-F238E27FC236}">
                  <a16:creationId xmlns:a16="http://schemas.microsoft.com/office/drawing/2014/main" id="{B7E05FBA-B480-9BCD-D7C1-F590271C2C7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38" y="2043"/>
              <a:ext cx="33" cy="32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1595" name="Oval 5593">
              <a:extLst>
                <a:ext uri="{FF2B5EF4-FFF2-40B4-BE49-F238E27FC236}">
                  <a16:creationId xmlns:a16="http://schemas.microsoft.com/office/drawing/2014/main" id="{C090EC1B-2D12-B7BF-47DC-EDBD4C285EC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40" y="2043"/>
              <a:ext cx="32" cy="32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1596" name="Oval 5594">
              <a:extLst>
                <a:ext uri="{FF2B5EF4-FFF2-40B4-BE49-F238E27FC236}">
                  <a16:creationId xmlns:a16="http://schemas.microsoft.com/office/drawing/2014/main" id="{4CF28685-16A0-539F-CC20-90F5D4A4C1B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40" y="2043"/>
              <a:ext cx="32" cy="32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1597" name="Oval 5595">
              <a:extLst>
                <a:ext uri="{FF2B5EF4-FFF2-40B4-BE49-F238E27FC236}">
                  <a16:creationId xmlns:a16="http://schemas.microsoft.com/office/drawing/2014/main" id="{17804FAB-6092-66CA-39B3-D5B82DF271E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40" y="2043"/>
              <a:ext cx="32" cy="32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1598" name="Oval 5596">
              <a:extLst>
                <a:ext uri="{FF2B5EF4-FFF2-40B4-BE49-F238E27FC236}">
                  <a16:creationId xmlns:a16="http://schemas.microsoft.com/office/drawing/2014/main" id="{05C7C9E8-DA10-8D3F-3A14-D84ED0C69DE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40" y="2043"/>
              <a:ext cx="32" cy="32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1599" name="Oval 5597">
              <a:extLst>
                <a:ext uri="{FF2B5EF4-FFF2-40B4-BE49-F238E27FC236}">
                  <a16:creationId xmlns:a16="http://schemas.microsoft.com/office/drawing/2014/main" id="{4016264A-A290-D569-2746-495F2956A89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41" y="2043"/>
              <a:ext cx="32" cy="32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1600" name="Oval 5598">
              <a:extLst>
                <a:ext uri="{FF2B5EF4-FFF2-40B4-BE49-F238E27FC236}">
                  <a16:creationId xmlns:a16="http://schemas.microsoft.com/office/drawing/2014/main" id="{9AAA3B3D-A731-E8E7-6550-00220831CB2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41" y="2043"/>
              <a:ext cx="32" cy="32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1601" name="Oval 5599">
              <a:extLst>
                <a:ext uri="{FF2B5EF4-FFF2-40B4-BE49-F238E27FC236}">
                  <a16:creationId xmlns:a16="http://schemas.microsoft.com/office/drawing/2014/main" id="{1366F2CD-5317-B4C5-B3F4-05B5CA70E68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41" y="2043"/>
              <a:ext cx="32" cy="32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1602" name="Oval 5600">
              <a:extLst>
                <a:ext uri="{FF2B5EF4-FFF2-40B4-BE49-F238E27FC236}">
                  <a16:creationId xmlns:a16="http://schemas.microsoft.com/office/drawing/2014/main" id="{3665219D-6F2A-AA22-4A99-762516DB727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42" y="2043"/>
              <a:ext cx="33" cy="32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1603" name="Oval 5601">
              <a:extLst>
                <a:ext uri="{FF2B5EF4-FFF2-40B4-BE49-F238E27FC236}">
                  <a16:creationId xmlns:a16="http://schemas.microsoft.com/office/drawing/2014/main" id="{BF858632-2172-FAFA-1E22-14126F5CDAB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42" y="2041"/>
              <a:ext cx="33" cy="33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1604" name="Oval 5602">
              <a:extLst>
                <a:ext uri="{FF2B5EF4-FFF2-40B4-BE49-F238E27FC236}">
                  <a16:creationId xmlns:a16="http://schemas.microsoft.com/office/drawing/2014/main" id="{88F074F6-8452-FE72-8C25-BBBE919B8AB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42" y="2041"/>
              <a:ext cx="33" cy="33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1605" name="Oval 5603">
              <a:extLst>
                <a:ext uri="{FF2B5EF4-FFF2-40B4-BE49-F238E27FC236}">
                  <a16:creationId xmlns:a16="http://schemas.microsoft.com/office/drawing/2014/main" id="{E6EBDE9A-870C-65D1-B9E1-A39C43F4EA8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44" y="2041"/>
              <a:ext cx="32" cy="33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1606" name="Oval 5604">
              <a:extLst>
                <a:ext uri="{FF2B5EF4-FFF2-40B4-BE49-F238E27FC236}">
                  <a16:creationId xmlns:a16="http://schemas.microsoft.com/office/drawing/2014/main" id="{1987806E-E664-C0F1-A5D0-83DD6096FE1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44" y="2041"/>
              <a:ext cx="32" cy="33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1607" name="Oval 5605">
              <a:extLst>
                <a:ext uri="{FF2B5EF4-FFF2-40B4-BE49-F238E27FC236}">
                  <a16:creationId xmlns:a16="http://schemas.microsoft.com/office/drawing/2014/main" id="{5C9B6137-7C91-7042-B29E-08A9AFE09A9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44" y="2041"/>
              <a:ext cx="32" cy="33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1608" name="Oval 5606">
              <a:extLst>
                <a:ext uri="{FF2B5EF4-FFF2-40B4-BE49-F238E27FC236}">
                  <a16:creationId xmlns:a16="http://schemas.microsoft.com/office/drawing/2014/main" id="{6D42B70F-98CC-42D9-5B07-9001DC8F44C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44" y="2041"/>
              <a:ext cx="32" cy="33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1609" name="Oval 5607">
              <a:extLst>
                <a:ext uri="{FF2B5EF4-FFF2-40B4-BE49-F238E27FC236}">
                  <a16:creationId xmlns:a16="http://schemas.microsoft.com/office/drawing/2014/main" id="{73A3C5D9-5C0B-9A30-A0B3-F44F8D37634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45" y="2041"/>
              <a:ext cx="32" cy="33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1610" name="Oval 5608">
              <a:extLst>
                <a:ext uri="{FF2B5EF4-FFF2-40B4-BE49-F238E27FC236}">
                  <a16:creationId xmlns:a16="http://schemas.microsoft.com/office/drawing/2014/main" id="{136BD975-F5A0-5B3C-FDE8-308CF47FC75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45" y="2041"/>
              <a:ext cx="32" cy="33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1611" name="Oval 5609">
              <a:extLst>
                <a:ext uri="{FF2B5EF4-FFF2-40B4-BE49-F238E27FC236}">
                  <a16:creationId xmlns:a16="http://schemas.microsoft.com/office/drawing/2014/main" id="{77D136BB-2F08-306D-E735-DDD8A40F9A6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45" y="2041"/>
              <a:ext cx="32" cy="33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1612" name="Oval 5610">
              <a:extLst>
                <a:ext uri="{FF2B5EF4-FFF2-40B4-BE49-F238E27FC236}">
                  <a16:creationId xmlns:a16="http://schemas.microsoft.com/office/drawing/2014/main" id="{7F447DE8-FB72-9084-15E1-8FF4C986ADE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46" y="2041"/>
              <a:ext cx="33" cy="33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1613" name="Oval 5611">
              <a:extLst>
                <a:ext uri="{FF2B5EF4-FFF2-40B4-BE49-F238E27FC236}">
                  <a16:creationId xmlns:a16="http://schemas.microsoft.com/office/drawing/2014/main" id="{1BB79187-AE9B-099D-538E-15BE3CD29EA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46" y="2041"/>
              <a:ext cx="33" cy="33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1614" name="Oval 5612">
              <a:extLst>
                <a:ext uri="{FF2B5EF4-FFF2-40B4-BE49-F238E27FC236}">
                  <a16:creationId xmlns:a16="http://schemas.microsoft.com/office/drawing/2014/main" id="{5C439FEF-B358-932B-525F-9501C42A354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46" y="2041"/>
              <a:ext cx="33" cy="33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1615" name="Oval 5613">
              <a:extLst>
                <a:ext uri="{FF2B5EF4-FFF2-40B4-BE49-F238E27FC236}">
                  <a16:creationId xmlns:a16="http://schemas.microsoft.com/office/drawing/2014/main" id="{769F38E6-7DAE-92CA-10F1-E536C29A474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46" y="2041"/>
              <a:ext cx="33" cy="33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1616" name="Oval 5614">
              <a:extLst>
                <a:ext uri="{FF2B5EF4-FFF2-40B4-BE49-F238E27FC236}">
                  <a16:creationId xmlns:a16="http://schemas.microsoft.com/office/drawing/2014/main" id="{6B39183E-B075-980A-B57D-05A4449B5B2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47" y="2041"/>
              <a:ext cx="33" cy="33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1617" name="Oval 5615">
              <a:extLst>
                <a:ext uri="{FF2B5EF4-FFF2-40B4-BE49-F238E27FC236}">
                  <a16:creationId xmlns:a16="http://schemas.microsoft.com/office/drawing/2014/main" id="{5A47BB7D-E997-5CF9-5EDE-3B933E5C8B4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47" y="2041"/>
              <a:ext cx="33" cy="33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1618" name="Oval 5616">
              <a:extLst>
                <a:ext uri="{FF2B5EF4-FFF2-40B4-BE49-F238E27FC236}">
                  <a16:creationId xmlns:a16="http://schemas.microsoft.com/office/drawing/2014/main" id="{BC8D5BC2-267A-E154-7603-93D82F27246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47" y="2041"/>
              <a:ext cx="33" cy="33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1619" name="Oval 5617">
              <a:extLst>
                <a:ext uri="{FF2B5EF4-FFF2-40B4-BE49-F238E27FC236}">
                  <a16:creationId xmlns:a16="http://schemas.microsoft.com/office/drawing/2014/main" id="{04F1FD7F-B6E4-3DBC-FE24-8BCCE3E5CF4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49" y="2041"/>
              <a:ext cx="32" cy="33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1620" name="Oval 5618">
              <a:extLst>
                <a:ext uri="{FF2B5EF4-FFF2-40B4-BE49-F238E27FC236}">
                  <a16:creationId xmlns:a16="http://schemas.microsoft.com/office/drawing/2014/main" id="{B29CA8BF-134F-DE7A-1CAB-391FC9EF876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49" y="2041"/>
              <a:ext cx="32" cy="33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1621" name="Oval 5619">
              <a:extLst>
                <a:ext uri="{FF2B5EF4-FFF2-40B4-BE49-F238E27FC236}">
                  <a16:creationId xmlns:a16="http://schemas.microsoft.com/office/drawing/2014/main" id="{43FD4549-CF8B-3F18-1B57-82BF90DF87C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49" y="2041"/>
              <a:ext cx="32" cy="33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1622" name="Oval 5620">
              <a:extLst>
                <a:ext uri="{FF2B5EF4-FFF2-40B4-BE49-F238E27FC236}">
                  <a16:creationId xmlns:a16="http://schemas.microsoft.com/office/drawing/2014/main" id="{0C5C2E95-4445-425B-7F24-972FE49E67A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50" y="2041"/>
              <a:ext cx="33" cy="33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1623" name="Oval 5621">
              <a:extLst>
                <a:ext uri="{FF2B5EF4-FFF2-40B4-BE49-F238E27FC236}">
                  <a16:creationId xmlns:a16="http://schemas.microsoft.com/office/drawing/2014/main" id="{D203FACC-CFA7-1CEA-7B23-D3A4FD74D72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50" y="2041"/>
              <a:ext cx="33" cy="33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1624" name="Oval 5622">
              <a:extLst>
                <a:ext uri="{FF2B5EF4-FFF2-40B4-BE49-F238E27FC236}">
                  <a16:creationId xmlns:a16="http://schemas.microsoft.com/office/drawing/2014/main" id="{A37C561D-4DD2-FF2F-AF5C-4BEE693E816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50" y="2041"/>
              <a:ext cx="33" cy="33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1625" name="Oval 5623">
              <a:extLst>
                <a:ext uri="{FF2B5EF4-FFF2-40B4-BE49-F238E27FC236}">
                  <a16:creationId xmlns:a16="http://schemas.microsoft.com/office/drawing/2014/main" id="{8F5C43DB-850B-FD95-AE3B-B01DB8990D0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50" y="2041"/>
              <a:ext cx="33" cy="33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1626" name="Oval 5624">
              <a:extLst>
                <a:ext uri="{FF2B5EF4-FFF2-40B4-BE49-F238E27FC236}">
                  <a16:creationId xmlns:a16="http://schemas.microsoft.com/office/drawing/2014/main" id="{A90A7EBF-B128-947A-2138-D370124FAF2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51" y="2041"/>
              <a:ext cx="33" cy="33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1627" name="Oval 5625">
              <a:extLst>
                <a:ext uri="{FF2B5EF4-FFF2-40B4-BE49-F238E27FC236}">
                  <a16:creationId xmlns:a16="http://schemas.microsoft.com/office/drawing/2014/main" id="{705C6DB6-DCC0-143A-7615-AE69EF93376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51" y="2041"/>
              <a:ext cx="33" cy="33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1628" name="Oval 5626">
              <a:extLst>
                <a:ext uri="{FF2B5EF4-FFF2-40B4-BE49-F238E27FC236}">
                  <a16:creationId xmlns:a16="http://schemas.microsoft.com/office/drawing/2014/main" id="{6D040E06-E181-E494-C003-6A3E52B51A6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51" y="2040"/>
              <a:ext cx="33" cy="33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1629" name="Oval 5627">
              <a:extLst>
                <a:ext uri="{FF2B5EF4-FFF2-40B4-BE49-F238E27FC236}">
                  <a16:creationId xmlns:a16="http://schemas.microsoft.com/office/drawing/2014/main" id="{BD758DA7-EE08-C9F8-2436-8B9DA51E699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53" y="2040"/>
              <a:ext cx="32" cy="33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1630" name="Oval 5628">
              <a:extLst>
                <a:ext uri="{FF2B5EF4-FFF2-40B4-BE49-F238E27FC236}">
                  <a16:creationId xmlns:a16="http://schemas.microsoft.com/office/drawing/2014/main" id="{4146136F-6978-9B0B-D5E6-87AF1FBD2E8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53" y="2040"/>
              <a:ext cx="32" cy="33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1631" name="Oval 5629">
              <a:extLst>
                <a:ext uri="{FF2B5EF4-FFF2-40B4-BE49-F238E27FC236}">
                  <a16:creationId xmlns:a16="http://schemas.microsoft.com/office/drawing/2014/main" id="{E3E352A1-3779-BD7E-3C86-2E50EF4C95A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53" y="2040"/>
              <a:ext cx="32" cy="33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1632" name="Oval 5630">
              <a:extLst>
                <a:ext uri="{FF2B5EF4-FFF2-40B4-BE49-F238E27FC236}">
                  <a16:creationId xmlns:a16="http://schemas.microsoft.com/office/drawing/2014/main" id="{667FE2B6-DBDA-C2D8-A465-730099F6BED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53" y="2040"/>
              <a:ext cx="32" cy="33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1633" name="Oval 5631">
              <a:extLst>
                <a:ext uri="{FF2B5EF4-FFF2-40B4-BE49-F238E27FC236}">
                  <a16:creationId xmlns:a16="http://schemas.microsoft.com/office/drawing/2014/main" id="{B77C72F5-EEAD-D9F7-6D6B-958AC3DFB51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54" y="2040"/>
              <a:ext cx="32" cy="33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</p:grpSp>
      <p:grpSp>
        <p:nvGrpSpPr>
          <p:cNvPr id="35" name="Group 5833">
            <a:extLst>
              <a:ext uri="{FF2B5EF4-FFF2-40B4-BE49-F238E27FC236}">
                <a16:creationId xmlns:a16="http://schemas.microsoft.com/office/drawing/2014/main" id="{E78FD0E8-65EA-0832-7655-944DE4CCC802}"/>
              </a:ext>
            </a:extLst>
          </p:cNvPr>
          <p:cNvGrpSpPr>
            <a:grpSpLocks/>
          </p:cNvGrpSpPr>
          <p:nvPr/>
        </p:nvGrpSpPr>
        <p:grpSpPr bwMode="auto">
          <a:xfrm>
            <a:off x="6753226" y="3217863"/>
            <a:ext cx="179388" cy="73025"/>
            <a:chOff x="4254" y="2027"/>
            <a:chExt cx="113" cy="46"/>
          </a:xfrm>
        </p:grpSpPr>
        <p:sp>
          <p:nvSpPr>
            <p:cNvPr id="1234" name="Oval 5633">
              <a:extLst>
                <a:ext uri="{FF2B5EF4-FFF2-40B4-BE49-F238E27FC236}">
                  <a16:creationId xmlns:a16="http://schemas.microsoft.com/office/drawing/2014/main" id="{0B0B3D2C-E9FF-58EB-B390-B1246858107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54" y="2040"/>
              <a:ext cx="32" cy="33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1235" name="Oval 5634">
              <a:extLst>
                <a:ext uri="{FF2B5EF4-FFF2-40B4-BE49-F238E27FC236}">
                  <a16:creationId xmlns:a16="http://schemas.microsoft.com/office/drawing/2014/main" id="{E4DDFE28-A339-EA33-D797-54C3571C192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54" y="2040"/>
              <a:ext cx="32" cy="33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1236" name="Oval 5635">
              <a:extLst>
                <a:ext uri="{FF2B5EF4-FFF2-40B4-BE49-F238E27FC236}">
                  <a16:creationId xmlns:a16="http://schemas.microsoft.com/office/drawing/2014/main" id="{B75F3B77-7CBA-E095-07C9-44C326526E0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55" y="2040"/>
              <a:ext cx="33" cy="33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1237" name="Oval 5636">
              <a:extLst>
                <a:ext uri="{FF2B5EF4-FFF2-40B4-BE49-F238E27FC236}">
                  <a16:creationId xmlns:a16="http://schemas.microsoft.com/office/drawing/2014/main" id="{58A7FD48-1558-28F2-B0CF-FB95B2940A1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55" y="2040"/>
              <a:ext cx="33" cy="33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1238" name="Oval 5637">
              <a:extLst>
                <a:ext uri="{FF2B5EF4-FFF2-40B4-BE49-F238E27FC236}">
                  <a16:creationId xmlns:a16="http://schemas.microsoft.com/office/drawing/2014/main" id="{34C04774-ADDF-5B64-DA0E-3156512016E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55" y="2040"/>
              <a:ext cx="33" cy="33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1239" name="Oval 5638">
              <a:extLst>
                <a:ext uri="{FF2B5EF4-FFF2-40B4-BE49-F238E27FC236}">
                  <a16:creationId xmlns:a16="http://schemas.microsoft.com/office/drawing/2014/main" id="{88854E55-79EF-7774-25A1-18D094DEDEA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57" y="2040"/>
              <a:ext cx="32" cy="33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1240" name="Oval 5639">
              <a:extLst>
                <a:ext uri="{FF2B5EF4-FFF2-40B4-BE49-F238E27FC236}">
                  <a16:creationId xmlns:a16="http://schemas.microsoft.com/office/drawing/2014/main" id="{A7735045-C3B1-9A9C-5107-7DA8BA7549A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57" y="2040"/>
              <a:ext cx="32" cy="33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1241" name="Oval 5640">
              <a:extLst>
                <a:ext uri="{FF2B5EF4-FFF2-40B4-BE49-F238E27FC236}">
                  <a16:creationId xmlns:a16="http://schemas.microsoft.com/office/drawing/2014/main" id="{6AD0E579-03B1-7EA8-CBD4-62772DA1387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57" y="2040"/>
              <a:ext cx="32" cy="33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1242" name="Oval 5641">
              <a:extLst>
                <a:ext uri="{FF2B5EF4-FFF2-40B4-BE49-F238E27FC236}">
                  <a16:creationId xmlns:a16="http://schemas.microsoft.com/office/drawing/2014/main" id="{FDEDA7CB-0D0C-7962-C9C4-1BE406E03F5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57" y="2040"/>
              <a:ext cx="32" cy="33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1243" name="Oval 5642">
              <a:extLst>
                <a:ext uri="{FF2B5EF4-FFF2-40B4-BE49-F238E27FC236}">
                  <a16:creationId xmlns:a16="http://schemas.microsoft.com/office/drawing/2014/main" id="{6E7329E7-2B35-FDDF-F26C-66D982A0720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58" y="2040"/>
              <a:ext cx="32" cy="33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1244" name="Oval 5643">
              <a:extLst>
                <a:ext uri="{FF2B5EF4-FFF2-40B4-BE49-F238E27FC236}">
                  <a16:creationId xmlns:a16="http://schemas.microsoft.com/office/drawing/2014/main" id="{90E836C2-C41F-208D-216D-BC32D347BA9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58" y="2040"/>
              <a:ext cx="32" cy="33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1245" name="Oval 5644">
              <a:extLst>
                <a:ext uri="{FF2B5EF4-FFF2-40B4-BE49-F238E27FC236}">
                  <a16:creationId xmlns:a16="http://schemas.microsoft.com/office/drawing/2014/main" id="{3E122447-2353-71C9-2EF0-71F3EE550B8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58" y="2040"/>
              <a:ext cx="32" cy="33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1246" name="Oval 5645">
              <a:extLst>
                <a:ext uri="{FF2B5EF4-FFF2-40B4-BE49-F238E27FC236}">
                  <a16:creationId xmlns:a16="http://schemas.microsoft.com/office/drawing/2014/main" id="{3D337BE8-ED68-7FE6-D11A-84613BD6C7C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59" y="2040"/>
              <a:ext cx="33" cy="33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1247" name="Oval 5646">
              <a:extLst>
                <a:ext uri="{FF2B5EF4-FFF2-40B4-BE49-F238E27FC236}">
                  <a16:creationId xmlns:a16="http://schemas.microsoft.com/office/drawing/2014/main" id="{28F8754D-4A70-8FEA-8BB8-840775788F8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59" y="2039"/>
              <a:ext cx="33" cy="32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1248" name="Oval 5647">
              <a:extLst>
                <a:ext uri="{FF2B5EF4-FFF2-40B4-BE49-F238E27FC236}">
                  <a16:creationId xmlns:a16="http://schemas.microsoft.com/office/drawing/2014/main" id="{F8E2FFD1-F6B8-1918-8E0F-66C36A08CA0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59" y="2039"/>
              <a:ext cx="33" cy="32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1249" name="Oval 5648">
              <a:extLst>
                <a:ext uri="{FF2B5EF4-FFF2-40B4-BE49-F238E27FC236}">
                  <a16:creationId xmlns:a16="http://schemas.microsoft.com/office/drawing/2014/main" id="{52604D17-9DBA-07A1-4E33-9C84AF60579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60" y="2039"/>
              <a:ext cx="33" cy="32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1250" name="Oval 5649">
              <a:extLst>
                <a:ext uri="{FF2B5EF4-FFF2-40B4-BE49-F238E27FC236}">
                  <a16:creationId xmlns:a16="http://schemas.microsoft.com/office/drawing/2014/main" id="{3D54B528-BC11-F78C-B8A4-B2C9D9B6C85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60" y="2039"/>
              <a:ext cx="33" cy="32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1251" name="Oval 5650">
              <a:extLst>
                <a:ext uri="{FF2B5EF4-FFF2-40B4-BE49-F238E27FC236}">
                  <a16:creationId xmlns:a16="http://schemas.microsoft.com/office/drawing/2014/main" id="{61929FBA-1FDF-030D-B9FD-B11ECA9EB55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60" y="2039"/>
              <a:ext cx="33" cy="32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1252" name="Oval 5651">
              <a:extLst>
                <a:ext uri="{FF2B5EF4-FFF2-40B4-BE49-F238E27FC236}">
                  <a16:creationId xmlns:a16="http://schemas.microsoft.com/office/drawing/2014/main" id="{BDBE067F-642B-566F-595D-FE9E50ADFA8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60" y="2039"/>
              <a:ext cx="33" cy="32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1253" name="Oval 5652">
              <a:extLst>
                <a:ext uri="{FF2B5EF4-FFF2-40B4-BE49-F238E27FC236}">
                  <a16:creationId xmlns:a16="http://schemas.microsoft.com/office/drawing/2014/main" id="{87C0AA53-0932-86E3-DBEE-3FF8E93CAF4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62" y="2039"/>
              <a:ext cx="32" cy="32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1254" name="Oval 5653">
              <a:extLst>
                <a:ext uri="{FF2B5EF4-FFF2-40B4-BE49-F238E27FC236}">
                  <a16:creationId xmlns:a16="http://schemas.microsoft.com/office/drawing/2014/main" id="{5E2C57EA-B36F-E8E7-EEEA-4FA5ED617F1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62" y="2039"/>
              <a:ext cx="32" cy="32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1255" name="Oval 5654">
              <a:extLst>
                <a:ext uri="{FF2B5EF4-FFF2-40B4-BE49-F238E27FC236}">
                  <a16:creationId xmlns:a16="http://schemas.microsoft.com/office/drawing/2014/main" id="{B2BB5927-ED70-9A24-3F00-92CA1EEA3B5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62" y="2039"/>
              <a:ext cx="32" cy="32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1256" name="Oval 5655">
              <a:extLst>
                <a:ext uri="{FF2B5EF4-FFF2-40B4-BE49-F238E27FC236}">
                  <a16:creationId xmlns:a16="http://schemas.microsoft.com/office/drawing/2014/main" id="{BE04426A-310E-B88F-84A5-67BD2FAD14D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63" y="2039"/>
              <a:ext cx="33" cy="32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1257" name="Oval 5656">
              <a:extLst>
                <a:ext uri="{FF2B5EF4-FFF2-40B4-BE49-F238E27FC236}">
                  <a16:creationId xmlns:a16="http://schemas.microsoft.com/office/drawing/2014/main" id="{0BF3222D-7E5F-632D-2D5B-69402C28C34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63" y="2039"/>
              <a:ext cx="33" cy="32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1258" name="Oval 5657">
              <a:extLst>
                <a:ext uri="{FF2B5EF4-FFF2-40B4-BE49-F238E27FC236}">
                  <a16:creationId xmlns:a16="http://schemas.microsoft.com/office/drawing/2014/main" id="{D1C8C19A-FBBA-D51C-0A27-6A7FD72B273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63" y="2038"/>
              <a:ext cx="33" cy="32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1259" name="Oval 5658">
              <a:extLst>
                <a:ext uri="{FF2B5EF4-FFF2-40B4-BE49-F238E27FC236}">
                  <a16:creationId xmlns:a16="http://schemas.microsoft.com/office/drawing/2014/main" id="{5DDE70BC-5D2C-B399-69A5-1E6DE615A61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63" y="2038"/>
              <a:ext cx="33" cy="32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1260" name="Oval 5659">
              <a:extLst>
                <a:ext uri="{FF2B5EF4-FFF2-40B4-BE49-F238E27FC236}">
                  <a16:creationId xmlns:a16="http://schemas.microsoft.com/office/drawing/2014/main" id="{6B3D168F-AE90-97F4-566D-DFDE119F52D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64" y="2038"/>
              <a:ext cx="33" cy="32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1261" name="Oval 5660">
              <a:extLst>
                <a:ext uri="{FF2B5EF4-FFF2-40B4-BE49-F238E27FC236}">
                  <a16:creationId xmlns:a16="http://schemas.microsoft.com/office/drawing/2014/main" id="{C8ADE997-9AE9-ABC8-0F85-3E5A02BDE5E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64" y="2038"/>
              <a:ext cx="33" cy="32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1262" name="Oval 5661">
              <a:extLst>
                <a:ext uri="{FF2B5EF4-FFF2-40B4-BE49-F238E27FC236}">
                  <a16:creationId xmlns:a16="http://schemas.microsoft.com/office/drawing/2014/main" id="{AF88C453-2C96-5C72-4AA0-C719918473F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64" y="2038"/>
              <a:ext cx="33" cy="32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1263" name="Oval 5662">
              <a:extLst>
                <a:ext uri="{FF2B5EF4-FFF2-40B4-BE49-F238E27FC236}">
                  <a16:creationId xmlns:a16="http://schemas.microsoft.com/office/drawing/2014/main" id="{F5F478D4-DEC3-E86D-9D9E-54DAB80D3EE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66" y="2038"/>
              <a:ext cx="32" cy="32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1264" name="Oval 5663">
              <a:extLst>
                <a:ext uri="{FF2B5EF4-FFF2-40B4-BE49-F238E27FC236}">
                  <a16:creationId xmlns:a16="http://schemas.microsoft.com/office/drawing/2014/main" id="{D7FD83F5-9BA9-1ACC-530B-08AC4008AED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66" y="2038"/>
              <a:ext cx="32" cy="32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1265" name="Oval 5664">
              <a:extLst>
                <a:ext uri="{FF2B5EF4-FFF2-40B4-BE49-F238E27FC236}">
                  <a16:creationId xmlns:a16="http://schemas.microsoft.com/office/drawing/2014/main" id="{EC51F164-8A50-2231-CF7F-BAE20223161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66" y="2038"/>
              <a:ext cx="32" cy="32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1266" name="Oval 5665">
              <a:extLst>
                <a:ext uri="{FF2B5EF4-FFF2-40B4-BE49-F238E27FC236}">
                  <a16:creationId xmlns:a16="http://schemas.microsoft.com/office/drawing/2014/main" id="{F74B8729-4368-ECDD-297B-148305B5628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67" y="2038"/>
              <a:ext cx="32" cy="32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1267" name="Oval 5666">
              <a:extLst>
                <a:ext uri="{FF2B5EF4-FFF2-40B4-BE49-F238E27FC236}">
                  <a16:creationId xmlns:a16="http://schemas.microsoft.com/office/drawing/2014/main" id="{FA310648-C903-43EE-2290-ED089AC0976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67" y="2038"/>
              <a:ext cx="32" cy="32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1268" name="Oval 5667">
              <a:extLst>
                <a:ext uri="{FF2B5EF4-FFF2-40B4-BE49-F238E27FC236}">
                  <a16:creationId xmlns:a16="http://schemas.microsoft.com/office/drawing/2014/main" id="{D441494C-9CC5-CAB9-04E6-B3277C62975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67" y="2038"/>
              <a:ext cx="32" cy="32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1269" name="Oval 5668">
              <a:extLst>
                <a:ext uri="{FF2B5EF4-FFF2-40B4-BE49-F238E27FC236}">
                  <a16:creationId xmlns:a16="http://schemas.microsoft.com/office/drawing/2014/main" id="{3F06ABE1-C784-30AC-25AD-6DF2E8D7ED8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67" y="2038"/>
              <a:ext cx="32" cy="32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1270" name="Oval 5669">
              <a:extLst>
                <a:ext uri="{FF2B5EF4-FFF2-40B4-BE49-F238E27FC236}">
                  <a16:creationId xmlns:a16="http://schemas.microsoft.com/office/drawing/2014/main" id="{BAB6F64D-1B50-F090-A293-0F42F444EEC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68" y="2038"/>
              <a:ext cx="33" cy="32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1271" name="Oval 5670">
              <a:extLst>
                <a:ext uri="{FF2B5EF4-FFF2-40B4-BE49-F238E27FC236}">
                  <a16:creationId xmlns:a16="http://schemas.microsoft.com/office/drawing/2014/main" id="{2775CCD4-2AFF-F0ED-67A5-2E6868B5C98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68" y="2038"/>
              <a:ext cx="33" cy="32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1272" name="Oval 5671">
              <a:extLst>
                <a:ext uri="{FF2B5EF4-FFF2-40B4-BE49-F238E27FC236}">
                  <a16:creationId xmlns:a16="http://schemas.microsoft.com/office/drawing/2014/main" id="{88B63B06-8DC9-E7A6-471D-6C5CA6206F3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68" y="2038"/>
              <a:ext cx="33" cy="32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1273" name="Oval 5672">
              <a:extLst>
                <a:ext uri="{FF2B5EF4-FFF2-40B4-BE49-F238E27FC236}">
                  <a16:creationId xmlns:a16="http://schemas.microsoft.com/office/drawing/2014/main" id="{E771107E-332F-FC75-F72C-B7C623D9A1D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70" y="2038"/>
              <a:ext cx="32" cy="32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1274" name="Oval 5673">
              <a:extLst>
                <a:ext uri="{FF2B5EF4-FFF2-40B4-BE49-F238E27FC236}">
                  <a16:creationId xmlns:a16="http://schemas.microsoft.com/office/drawing/2014/main" id="{8652BDCB-A1B5-0267-7B75-2F1DA39FE37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70" y="2038"/>
              <a:ext cx="32" cy="32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1275" name="Oval 5674">
              <a:extLst>
                <a:ext uri="{FF2B5EF4-FFF2-40B4-BE49-F238E27FC236}">
                  <a16:creationId xmlns:a16="http://schemas.microsoft.com/office/drawing/2014/main" id="{89AB8290-D88B-9388-5542-095BE151030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70" y="2038"/>
              <a:ext cx="32" cy="32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1276" name="Oval 5675">
              <a:extLst>
                <a:ext uri="{FF2B5EF4-FFF2-40B4-BE49-F238E27FC236}">
                  <a16:creationId xmlns:a16="http://schemas.microsoft.com/office/drawing/2014/main" id="{E04E4E72-A1F0-375A-894E-DCBFE688A97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71" y="2038"/>
              <a:ext cx="32" cy="32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1277" name="Oval 5676">
              <a:extLst>
                <a:ext uri="{FF2B5EF4-FFF2-40B4-BE49-F238E27FC236}">
                  <a16:creationId xmlns:a16="http://schemas.microsoft.com/office/drawing/2014/main" id="{B041D168-D1AB-F29B-C6EE-437BC2CF28E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71" y="2036"/>
              <a:ext cx="32" cy="33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1278" name="Oval 5677">
              <a:extLst>
                <a:ext uri="{FF2B5EF4-FFF2-40B4-BE49-F238E27FC236}">
                  <a16:creationId xmlns:a16="http://schemas.microsoft.com/office/drawing/2014/main" id="{DC26F313-60D1-D212-780D-425EE33DE14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71" y="2036"/>
              <a:ext cx="32" cy="33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1279" name="Oval 5678">
              <a:extLst>
                <a:ext uri="{FF2B5EF4-FFF2-40B4-BE49-F238E27FC236}">
                  <a16:creationId xmlns:a16="http://schemas.microsoft.com/office/drawing/2014/main" id="{BA9DA6C2-9281-B484-D217-C396FFC8148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72" y="2036"/>
              <a:ext cx="33" cy="33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1280" name="Oval 5679">
              <a:extLst>
                <a:ext uri="{FF2B5EF4-FFF2-40B4-BE49-F238E27FC236}">
                  <a16:creationId xmlns:a16="http://schemas.microsoft.com/office/drawing/2014/main" id="{3E9F2663-B661-19C9-332F-BB54FD368DD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72" y="2036"/>
              <a:ext cx="33" cy="33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1281" name="Oval 5680">
              <a:extLst>
                <a:ext uri="{FF2B5EF4-FFF2-40B4-BE49-F238E27FC236}">
                  <a16:creationId xmlns:a16="http://schemas.microsoft.com/office/drawing/2014/main" id="{B6F071BA-9E5D-F3E9-BE56-D5350E2862A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72" y="2036"/>
              <a:ext cx="33" cy="33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1282" name="Oval 5681">
              <a:extLst>
                <a:ext uri="{FF2B5EF4-FFF2-40B4-BE49-F238E27FC236}">
                  <a16:creationId xmlns:a16="http://schemas.microsoft.com/office/drawing/2014/main" id="{D6DCB0EB-99F8-387B-7349-EE877E9326D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72" y="2036"/>
              <a:ext cx="33" cy="33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1283" name="Oval 5682">
              <a:extLst>
                <a:ext uri="{FF2B5EF4-FFF2-40B4-BE49-F238E27FC236}">
                  <a16:creationId xmlns:a16="http://schemas.microsoft.com/office/drawing/2014/main" id="{4D837722-CBD7-B81D-EFB4-284A37FEC9F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73" y="2036"/>
              <a:ext cx="33" cy="33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1284" name="Oval 5683">
              <a:extLst>
                <a:ext uri="{FF2B5EF4-FFF2-40B4-BE49-F238E27FC236}">
                  <a16:creationId xmlns:a16="http://schemas.microsoft.com/office/drawing/2014/main" id="{E88388AE-59DE-AC79-9C94-926F22D929C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73" y="2036"/>
              <a:ext cx="33" cy="33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1285" name="Oval 5684">
              <a:extLst>
                <a:ext uri="{FF2B5EF4-FFF2-40B4-BE49-F238E27FC236}">
                  <a16:creationId xmlns:a16="http://schemas.microsoft.com/office/drawing/2014/main" id="{5D536A8A-7D96-03A9-26F2-47A8F204446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73" y="2036"/>
              <a:ext cx="33" cy="33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1286" name="Oval 5685">
              <a:extLst>
                <a:ext uri="{FF2B5EF4-FFF2-40B4-BE49-F238E27FC236}">
                  <a16:creationId xmlns:a16="http://schemas.microsoft.com/office/drawing/2014/main" id="{61248EBC-D502-FF8C-30E0-DC01EF86746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75" y="2036"/>
              <a:ext cx="32" cy="33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1287" name="Oval 5686">
              <a:extLst>
                <a:ext uri="{FF2B5EF4-FFF2-40B4-BE49-F238E27FC236}">
                  <a16:creationId xmlns:a16="http://schemas.microsoft.com/office/drawing/2014/main" id="{5929AEB9-62B5-F1A8-54CB-5B93B1CB974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75" y="2036"/>
              <a:ext cx="32" cy="33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1288" name="Oval 5687">
              <a:extLst>
                <a:ext uri="{FF2B5EF4-FFF2-40B4-BE49-F238E27FC236}">
                  <a16:creationId xmlns:a16="http://schemas.microsoft.com/office/drawing/2014/main" id="{26FC0230-2083-E3E6-5C8E-142E1A6EBC2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75" y="2036"/>
              <a:ext cx="32" cy="33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1289" name="Oval 5688">
              <a:extLst>
                <a:ext uri="{FF2B5EF4-FFF2-40B4-BE49-F238E27FC236}">
                  <a16:creationId xmlns:a16="http://schemas.microsoft.com/office/drawing/2014/main" id="{894F4A58-2513-1785-2DD5-5C1AF1FE22C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76" y="2036"/>
              <a:ext cx="33" cy="33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1290" name="Oval 5689">
              <a:extLst>
                <a:ext uri="{FF2B5EF4-FFF2-40B4-BE49-F238E27FC236}">
                  <a16:creationId xmlns:a16="http://schemas.microsoft.com/office/drawing/2014/main" id="{C50BF88E-42B8-7282-6702-9185C24E7D8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76" y="2036"/>
              <a:ext cx="33" cy="33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1291" name="Oval 5690">
              <a:extLst>
                <a:ext uri="{FF2B5EF4-FFF2-40B4-BE49-F238E27FC236}">
                  <a16:creationId xmlns:a16="http://schemas.microsoft.com/office/drawing/2014/main" id="{A4B0B79D-61A8-00CF-5545-18567B351BD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76" y="2036"/>
              <a:ext cx="33" cy="33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1292" name="Oval 5691">
              <a:extLst>
                <a:ext uri="{FF2B5EF4-FFF2-40B4-BE49-F238E27FC236}">
                  <a16:creationId xmlns:a16="http://schemas.microsoft.com/office/drawing/2014/main" id="{6847360F-C33A-1D63-7E04-12FE6DE6BCF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76" y="2036"/>
              <a:ext cx="33" cy="33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1293" name="Oval 5692">
              <a:extLst>
                <a:ext uri="{FF2B5EF4-FFF2-40B4-BE49-F238E27FC236}">
                  <a16:creationId xmlns:a16="http://schemas.microsoft.com/office/drawing/2014/main" id="{455645A6-7D63-30C1-586B-6A1CF6B6456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77" y="2036"/>
              <a:ext cx="33" cy="33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1294" name="Oval 5693">
              <a:extLst>
                <a:ext uri="{FF2B5EF4-FFF2-40B4-BE49-F238E27FC236}">
                  <a16:creationId xmlns:a16="http://schemas.microsoft.com/office/drawing/2014/main" id="{6526BA19-58D2-1148-717F-0F79458B40A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77" y="2036"/>
              <a:ext cx="33" cy="33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1295" name="Oval 5694">
              <a:extLst>
                <a:ext uri="{FF2B5EF4-FFF2-40B4-BE49-F238E27FC236}">
                  <a16:creationId xmlns:a16="http://schemas.microsoft.com/office/drawing/2014/main" id="{513DC22C-546D-8041-C3B5-907EF9861DD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77" y="2036"/>
              <a:ext cx="33" cy="33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1296" name="Oval 5695">
              <a:extLst>
                <a:ext uri="{FF2B5EF4-FFF2-40B4-BE49-F238E27FC236}">
                  <a16:creationId xmlns:a16="http://schemas.microsoft.com/office/drawing/2014/main" id="{64F8F280-B958-45D5-E19D-B808C323B63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79" y="2035"/>
              <a:ext cx="32" cy="32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1297" name="Oval 5696">
              <a:extLst>
                <a:ext uri="{FF2B5EF4-FFF2-40B4-BE49-F238E27FC236}">
                  <a16:creationId xmlns:a16="http://schemas.microsoft.com/office/drawing/2014/main" id="{E1F2A4DD-4412-8013-3D62-C7BE0D364F3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79" y="2035"/>
              <a:ext cx="32" cy="32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1298" name="Oval 5697">
              <a:extLst>
                <a:ext uri="{FF2B5EF4-FFF2-40B4-BE49-F238E27FC236}">
                  <a16:creationId xmlns:a16="http://schemas.microsoft.com/office/drawing/2014/main" id="{E0620740-2206-8FD3-B144-2F4B3A302AC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79" y="2035"/>
              <a:ext cx="32" cy="32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1299" name="Oval 5698">
              <a:extLst>
                <a:ext uri="{FF2B5EF4-FFF2-40B4-BE49-F238E27FC236}">
                  <a16:creationId xmlns:a16="http://schemas.microsoft.com/office/drawing/2014/main" id="{D4CA11EB-9460-C7A7-E93D-AB5A4B76841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80" y="2035"/>
              <a:ext cx="32" cy="32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1300" name="Oval 5699">
              <a:extLst>
                <a:ext uri="{FF2B5EF4-FFF2-40B4-BE49-F238E27FC236}">
                  <a16:creationId xmlns:a16="http://schemas.microsoft.com/office/drawing/2014/main" id="{5D6716AF-1763-D9D1-2C26-15F0E95273F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80" y="2035"/>
              <a:ext cx="32" cy="32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1301" name="Oval 5700">
              <a:extLst>
                <a:ext uri="{FF2B5EF4-FFF2-40B4-BE49-F238E27FC236}">
                  <a16:creationId xmlns:a16="http://schemas.microsoft.com/office/drawing/2014/main" id="{C292639A-5A60-D074-4682-075ABDDC4E7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80" y="2035"/>
              <a:ext cx="32" cy="32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1302" name="Oval 5701">
              <a:extLst>
                <a:ext uri="{FF2B5EF4-FFF2-40B4-BE49-F238E27FC236}">
                  <a16:creationId xmlns:a16="http://schemas.microsoft.com/office/drawing/2014/main" id="{B73AD45C-88B4-0355-89DC-78557F857A3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80" y="2035"/>
              <a:ext cx="32" cy="32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1303" name="Oval 5702">
              <a:extLst>
                <a:ext uri="{FF2B5EF4-FFF2-40B4-BE49-F238E27FC236}">
                  <a16:creationId xmlns:a16="http://schemas.microsoft.com/office/drawing/2014/main" id="{B4B0AB3E-AB66-0390-1533-CE97CDE803F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81" y="2035"/>
              <a:ext cx="33" cy="32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1304" name="Oval 5703">
              <a:extLst>
                <a:ext uri="{FF2B5EF4-FFF2-40B4-BE49-F238E27FC236}">
                  <a16:creationId xmlns:a16="http://schemas.microsoft.com/office/drawing/2014/main" id="{50BDA4BF-2213-63E1-FBAA-1C90E5C2457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81" y="2035"/>
              <a:ext cx="33" cy="32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1305" name="Oval 5704">
              <a:extLst>
                <a:ext uri="{FF2B5EF4-FFF2-40B4-BE49-F238E27FC236}">
                  <a16:creationId xmlns:a16="http://schemas.microsoft.com/office/drawing/2014/main" id="{478C95C9-7728-9AE4-8071-3B43EF83077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81" y="2035"/>
              <a:ext cx="33" cy="32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1306" name="Oval 5705">
              <a:extLst>
                <a:ext uri="{FF2B5EF4-FFF2-40B4-BE49-F238E27FC236}">
                  <a16:creationId xmlns:a16="http://schemas.microsoft.com/office/drawing/2014/main" id="{8707351F-4273-7988-7C02-89C10FF844A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83" y="2035"/>
              <a:ext cx="32" cy="32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1307" name="Oval 5706">
              <a:extLst>
                <a:ext uri="{FF2B5EF4-FFF2-40B4-BE49-F238E27FC236}">
                  <a16:creationId xmlns:a16="http://schemas.microsoft.com/office/drawing/2014/main" id="{BC5A452A-F79B-F767-5BA0-4B08F60E46B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83" y="2035"/>
              <a:ext cx="32" cy="32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1308" name="Oval 5707">
              <a:extLst>
                <a:ext uri="{FF2B5EF4-FFF2-40B4-BE49-F238E27FC236}">
                  <a16:creationId xmlns:a16="http://schemas.microsoft.com/office/drawing/2014/main" id="{6C944394-8BE8-CC7C-172A-4A6ACD91F97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83" y="2035"/>
              <a:ext cx="32" cy="32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1309" name="Oval 5708">
              <a:extLst>
                <a:ext uri="{FF2B5EF4-FFF2-40B4-BE49-F238E27FC236}">
                  <a16:creationId xmlns:a16="http://schemas.microsoft.com/office/drawing/2014/main" id="{038AD336-4FF7-D44D-9445-B7131BCAEBD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84" y="2035"/>
              <a:ext cx="32" cy="32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1310" name="Oval 5709">
              <a:extLst>
                <a:ext uri="{FF2B5EF4-FFF2-40B4-BE49-F238E27FC236}">
                  <a16:creationId xmlns:a16="http://schemas.microsoft.com/office/drawing/2014/main" id="{8C921401-F72F-32C8-7545-78899B94216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84" y="2035"/>
              <a:ext cx="32" cy="32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1311" name="Oval 5710">
              <a:extLst>
                <a:ext uri="{FF2B5EF4-FFF2-40B4-BE49-F238E27FC236}">
                  <a16:creationId xmlns:a16="http://schemas.microsoft.com/office/drawing/2014/main" id="{5D6FA1AB-B677-F169-5572-4555BB192F7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84" y="2034"/>
              <a:ext cx="32" cy="32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1312" name="Oval 5711">
              <a:extLst>
                <a:ext uri="{FF2B5EF4-FFF2-40B4-BE49-F238E27FC236}">
                  <a16:creationId xmlns:a16="http://schemas.microsoft.com/office/drawing/2014/main" id="{183E8D1E-FDC7-3322-61F7-0BF31F28556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85" y="2034"/>
              <a:ext cx="33" cy="32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1313" name="Oval 5712">
              <a:extLst>
                <a:ext uri="{FF2B5EF4-FFF2-40B4-BE49-F238E27FC236}">
                  <a16:creationId xmlns:a16="http://schemas.microsoft.com/office/drawing/2014/main" id="{14B56655-935E-5480-F537-B01FE2DD1F8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85" y="2034"/>
              <a:ext cx="33" cy="32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1314" name="Oval 5713">
              <a:extLst>
                <a:ext uri="{FF2B5EF4-FFF2-40B4-BE49-F238E27FC236}">
                  <a16:creationId xmlns:a16="http://schemas.microsoft.com/office/drawing/2014/main" id="{CDD52989-32CB-4809-36D1-2640A29B285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85" y="2034"/>
              <a:ext cx="33" cy="32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1315" name="Oval 5714">
              <a:extLst>
                <a:ext uri="{FF2B5EF4-FFF2-40B4-BE49-F238E27FC236}">
                  <a16:creationId xmlns:a16="http://schemas.microsoft.com/office/drawing/2014/main" id="{D3345122-305B-41EA-0E95-73873F270DE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85" y="2034"/>
              <a:ext cx="33" cy="32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1316" name="Oval 5715">
              <a:extLst>
                <a:ext uri="{FF2B5EF4-FFF2-40B4-BE49-F238E27FC236}">
                  <a16:creationId xmlns:a16="http://schemas.microsoft.com/office/drawing/2014/main" id="{EA81CED4-02B9-7F53-34A4-46DC747AC26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86" y="2034"/>
              <a:ext cx="33" cy="32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1317" name="Oval 5716">
              <a:extLst>
                <a:ext uri="{FF2B5EF4-FFF2-40B4-BE49-F238E27FC236}">
                  <a16:creationId xmlns:a16="http://schemas.microsoft.com/office/drawing/2014/main" id="{3DEAEA8B-3193-DB7F-FD89-0652411F7FD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86" y="2034"/>
              <a:ext cx="33" cy="32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1318" name="Oval 5717">
              <a:extLst>
                <a:ext uri="{FF2B5EF4-FFF2-40B4-BE49-F238E27FC236}">
                  <a16:creationId xmlns:a16="http://schemas.microsoft.com/office/drawing/2014/main" id="{41406B2E-898D-D4EF-615F-8AB122843BB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86" y="2034"/>
              <a:ext cx="33" cy="32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1319" name="Oval 5718">
              <a:extLst>
                <a:ext uri="{FF2B5EF4-FFF2-40B4-BE49-F238E27FC236}">
                  <a16:creationId xmlns:a16="http://schemas.microsoft.com/office/drawing/2014/main" id="{7B5A4DD6-5E24-E138-2C59-ABCBDF29D8D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88" y="2034"/>
              <a:ext cx="32" cy="32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1320" name="Oval 5719">
              <a:extLst>
                <a:ext uri="{FF2B5EF4-FFF2-40B4-BE49-F238E27FC236}">
                  <a16:creationId xmlns:a16="http://schemas.microsoft.com/office/drawing/2014/main" id="{FA3C9648-383D-C7B3-BA9D-0F4E770C4FF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88" y="2034"/>
              <a:ext cx="32" cy="32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1321" name="Oval 5720">
              <a:extLst>
                <a:ext uri="{FF2B5EF4-FFF2-40B4-BE49-F238E27FC236}">
                  <a16:creationId xmlns:a16="http://schemas.microsoft.com/office/drawing/2014/main" id="{A17A2321-8B6D-E291-50E0-E15352FCDB5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88" y="2034"/>
              <a:ext cx="32" cy="32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1322" name="Oval 5721">
              <a:extLst>
                <a:ext uri="{FF2B5EF4-FFF2-40B4-BE49-F238E27FC236}">
                  <a16:creationId xmlns:a16="http://schemas.microsoft.com/office/drawing/2014/main" id="{987F379C-E891-DF18-C503-D8414345EC6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89" y="2034"/>
              <a:ext cx="33" cy="32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1323" name="Oval 5722">
              <a:extLst>
                <a:ext uri="{FF2B5EF4-FFF2-40B4-BE49-F238E27FC236}">
                  <a16:creationId xmlns:a16="http://schemas.microsoft.com/office/drawing/2014/main" id="{E37C4750-34EF-1AE0-84F7-5811F333081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89" y="2034"/>
              <a:ext cx="33" cy="32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1324" name="Oval 5723">
              <a:extLst>
                <a:ext uri="{FF2B5EF4-FFF2-40B4-BE49-F238E27FC236}">
                  <a16:creationId xmlns:a16="http://schemas.microsoft.com/office/drawing/2014/main" id="{BE18D441-FCD5-D8EF-4438-4B5F9AC3366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89" y="2034"/>
              <a:ext cx="33" cy="32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1325" name="Oval 5724">
              <a:extLst>
                <a:ext uri="{FF2B5EF4-FFF2-40B4-BE49-F238E27FC236}">
                  <a16:creationId xmlns:a16="http://schemas.microsoft.com/office/drawing/2014/main" id="{C2A50C1B-7702-11BD-E72D-BCFD286671D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90" y="2034"/>
              <a:ext cx="33" cy="32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1326" name="Oval 5725">
              <a:extLst>
                <a:ext uri="{FF2B5EF4-FFF2-40B4-BE49-F238E27FC236}">
                  <a16:creationId xmlns:a16="http://schemas.microsoft.com/office/drawing/2014/main" id="{C8A9DF94-A2E5-87E2-17A9-A4E5CD3F53A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90" y="2034"/>
              <a:ext cx="33" cy="32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1327" name="Oval 5726">
              <a:extLst>
                <a:ext uri="{FF2B5EF4-FFF2-40B4-BE49-F238E27FC236}">
                  <a16:creationId xmlns:a16="http://schemas.microsoft.com/office/drawing/2014/main" id="{B763964F-124F-AF91-C6A6-172F4360AF2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90" y="2034"/>
              <a:ext cx="33" cy="32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1328" name="Oval 5727">
              <a:extLst>
                <a:ext uri="{FF2B5EF4-FFF2-40B4-BE49-F238E27FC236}">
                  <a16:creationId xmlns:a16="http://schemas.microsoft.com/office/drawing/2014/main" id="{9AAE9060-7275-2A27-748A-5273EAFF02C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90" y="2034"/>
              <a:ext cx="33" cy="32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1329" name="Oval 5728">
              <a:extLst>
                <a:ext uri="{FF2B5EF4-FFF2-40B4-BE49-F238E27FC236}">
                  <a16:creationId xmlns:a16="http://schemas.microsoft.com/office/drawing/2014/main" id="{18C8BC0C-CE90-DD4E-B26B-3CFCA644565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92" y="2034"/>
              <a:ext cx="32" cy="32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1330" name="Oval 5729">
              <a:extLst>
                <a:ext uri="{FF2B5EF4-FFF2-40B4-BE49-F238E27FC236}">
                  <a16:creationId xmlns:a16="http://schemas.microsoft.com/office/drawing/2014/main" id="{279A42FF-68F3-D352-54B3-2783BC8DA11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92" y="2034"/>
              <a:ext cx="32" cy="32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1331" name="Oval 5730">
              <a:extLst>
                <a:ext uri="{FF2B5EF4-FFF2-40B4-BE49-F238E27FC236}">
                  <a16:creationId xmlns:a16="http://schemas.microsoft.com/office/drawing/2014/main" id="{8E2D7DC2-64E5-1F44-3070-1AE59CF8836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92" y="2034"/>
              <a:ext cx="32" cy="32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1332" name="Oval 5731">
              <a:extLst>
                <a:ext uri="{FF2B5EF4-FFF2-40B4-BE49-F238E27FC236}">
                  <a16:creationId xmlns:a16="http://schemas.microsoft.com/office/drawing/2014/main" id="{3518A0B0-B410-7B39-7FFE-A07291B5469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93" y="2034"/>
              <a:ext cx="32" cy="32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1333" name="Oval 5732">
              <a:extLst>
                <a:ext uri="{FF2B5EF4-FFF2-40B4-BE49-F238E27FC236}">
                  <a16:creationId xmlns:a16="http://schemas.microsoft.com/office/drawing/2014/main" id="{19EB96E2-65A8-CFDE-23A8-77CFF0D7027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93" y="2034"/>
              <a:ext cx="32" cy="32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1334" name="Oval 5733">
              <a:extLst>
                <a:ext uri="{FF2B5EF4-FFF2-40B4-BE49-F238E27FC236}">
                  <a16:creationId xmlns:a16="http://schemas.microsoft.com/office/drawing/2014/main" id="{043A9216-A075-695A-B56A-B7A135C265C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93" y="2032"/>
              <a:ext cx="32" cy="33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1335" name="Oval 5734">
              <a:extLst>
                <a:ext uri="{FF2B5EF4-FFF2-40B4-BE49-F238E27FC236}">
                  <a16:creationId xmlns:a16="http://schemas.microsoft.com/office/drawing/2014/main" id="{61582239-7C5A-5DCD-3DDA-E805151CBC0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94" y="2032"/>
              <a:ext cx="33" cy="33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1336" name="Oval 5735">
              <a:extLst>
                <a:ext uri="{FF2B5EF4-FFF2-40B4-BE49-F238E27FC236}">
                  <a16:creationId xmlns:a16="http://schemas.microsoft.com/office/drawing/2014/main" id="{1770D9FA-2229-30BE-A436-B94F6A743F5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94" y="2032"/>
              <a:ext cx="33" cy="33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1337" name="Oval 5736">
              <a:extLst>
                <a:ext uri="{FF2B5EF4-FFF2-40B4-BE49-F238E27FC236}">
                  <a16:creationId xmlns:a16="http://schemas.microsoft.com/office/drawing/2014/main" id="{7E6D9AED-F4F8-260F-8823-1FAB77C7A50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94" y="2032"/>
              <a:ext cx="33" cy="33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1338" name="Oval 5737">
              <a:extLst>
                <a:ext uri="{FF2B5EF4-FFF2-40B4-BE49-F238E27FC236}">
                  <a16:creationId xmlns:a16="http://schemas.microsoft.com/office/drawing/2014/main" id="{A28A3D35-3BB2-4CE3-2EA9-0E7D61C87F5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96" y="2032"/>
              <a:ext cx="32" cy="33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1339" name="Oval 5738">
              <a:extLst>
                <a:ext uri="{FF2B5EF4-FFF2-40B4-BE49-F238E27FC236}">
                  <a16:creationId xmlns:a16="http://schemas.microsoft.com/office/drawing/2014/main" id="{9C2F7057-7EAE-1C72-01B3-CBE46BC8943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96" y="2032"/>
              <a:ext cx="32" cy="33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1340" name="Oval 5739">
              <a:extLst>
                <a:ext uri="{FF2B5EF4-FFF2-40B4-BE49-F238E27FC236}">
                  <a16:creationId xmlns:a16="http://schemas.microsoft.com/office/drawing/2014/main" id="{94C10D6D-99F0-2A87-6115-A4C5EF8E58B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96" y="2032"/>
              <a:ext cx="32" cy="33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1341" name="Oval 5740">
              <a:extLst>
                <a:ext uri="{FF2B5EF4-FFF2-40B4-BE49-F238E27FC236}">
                  <a16:creationId xmlns:a16="http://schemas.microsoft.com/office/drawing/2014/main" id="{42187210-6699-E589-F62B-23770DC519C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97" y="2032"/>
              <a:ext cx="32" cy="33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1342" name="Oval 5741">
              <a:extLst>
                <a:ext uri="{FF2B5EF4-FFF2-40B4-BE49-F238E27FC236}">
                  <a16:creationId xmlns:a16="http://schemas.microsoft.com/office/drawing/2014/main" id="{21913005-E359-FD61-119D-6A97667CA6B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97" y="2032"/>
              <a:ext cx="32" cy="33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1343" name="Oval 5742">
              <a:extLst>
                <a:ext uri="{FF2B5EF4-FFF2-40B4-BE49-F238E27FC236}">
                  <a16:creationId xmlns:a16="http://schemas.microsoft.com/office/drawing/2014/main" id="{0AE58F3E-A6F8-B116-6120-9E1FC4E47DF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97" y="2032"/>
              <a:ext cx="32" cy="33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1344" name="Oval 5743">
              <a:extLst>
                <a:ext uri="{FF2B5EF4-FFF2-40B4-BE49-F238E27FC236}">
                  <a16:creationId xmlns:a16="http://schemas.microsoft.com/office/drawing/2014/main" id="{93B45A75-6255-C8B7-644F-7AF82C79FD0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97" y="2032"/>
              <a:ext cx="32" cy="33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1345" name="Oval 5744">
              <a:extLst>
                <a:ext uri="{FF2B5EF4-FFF2-40B4-BE49-F238E27FC236}">
                  <a16:creationId xmlns:a16="http://schemas.microsoft.com/office/drawing/2014/main" id="{E6DBD35E-EA6F-2E7C-7263-79212634ADE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98" y="2032"/>
              <a:ext cx="33" cy="33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1346" name="Oval 5745">
              <a:extLst>
                <a:ext uri="{FF2B5EF4-FFF2-40B4-BE49-F238E27FC236}">
                  <a16:creationId xmlns:a16="http://schemas.microsoft.com/office/drawing/2014/main" id="{7647F33F-ADD1-8D0F-3F97-30125BDDDCB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98" y="2032"/>
              <a:ext cx="33" cy="33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1347" name="Oval 5746">
              <a:extLst>
                <a:ext uri="{FF2B5EF4-FFF2-40B4-BE49-F238E27FC236}">
                  <a16:creationId xmlns:a16="http://schemas.microsoft.com/office/drawing/2014/main" id="{5287D3AD-078D-29A4-0358-9462BAC2FF7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98" y="2032"/>
              <a:ext cx="33" cy="33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1348" name="Oval 5747">
              <a:extLst>
                <a:ext uri="{FF2B5EF4-FFF2-40B4-BE49-F238E27FC236}">
                  <a16:creationId xmlns:a16="http://schemas.microsoft.com/office/drawing/2014/main" id="{0C069055-F152-1B56-1C76-3B636D28C80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99" y="2032"/>
              <a:ext cx="33" cy="33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1349" name="Oval 5748">
              <a:extLst>
                <a:ext uri="{FF2B5EF4-FFF2-40B4-BE49-F238E27FC236}">
                  <a16:creationId xmlns:a16="http://schemas.microsoft.com/office/drawing/2014/main" id="{67869729-B1A1-26C8-1EF5-81A4BC92330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99" y="2032"/>
              <a:ext cx="33" cy="33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1350" name="Oval 5749">
              <a:extLst>
                <a:ext uri="{FF2B5EF4-FFF2-40B4-BE49-F238E27FC236}">
                  <a16:creationId xmlns:a16="http://schemas.microsoft.com/office/drawing/2014/main" id="{9D523482-34BF-C0EC-0BE9-82D25C19FE7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99" y="2032"/>
              <a:ext cx="33" cy="33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1351" name="Oval 5750">
              <a:extLst>
                <a:ext uri="{FF2B5EF4-FFF2-40B4-BE49-F238E27FC236}">
                  <a16:creationId xmlns:a16="http://schemas.microsoft.com/office/drawing/2014/main" id="{6A282BB9-6474-56B1-A26C-27FDCBFBFA1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01" y="2032"/>
              <a:ext cx="32" cy="33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1352" name="Oval 5751">
              <a:extLst>
                <a:ext uri="{FF2B5EF4-FFF2-40B4-BE49-F238E27FC236}">
                  <a16:creationId xmlns:a16="http://schemas.microsoft.com/office/drawing/2014/main" id="{181A2D40-8E91-C133-EEBF-5E4B6B39303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01" y="2032"/>
              <a:ext cx="32" cy="33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1353" name="Oval 5752">
              <a:extLst>
                <a:ext uri="{FF2B5EF4-FFF2-40B4-BE49-F238E27FC236}">
                  <a16:creationId xmlns:a16="http://schemas.microsoft.com/office/drawing/2014/main" id="{42054BC8-7AFD-D59D-0977-FDF69D7F05B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01" y="2032"/>
              <a:ext cx="32" cy="33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1354" name="Oval 5753">
              <a:extLst>
                <a:ext uri="{FF2B5EF4-FFF2-40B4-BE49-F238E27FC236}">
                  <a16:creationId xmlns:a16="http://schemas.microsoft.com/office/drawing/2014/main" id="{E8B2FD49-0F99-A80C-E544-A3954305EBC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02" y="2032"/>
              <a:ext cx="33" cy="33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1355" name="Oval 5754">
              <a:extLst>
                <a:ext uri="{FF2B5EF4-FFF2-40B4-BE49-F238E27FC236}">
                  <a16:creationId xmlns:a16="http://schemas.microsoft.com/office/drawing/2014/main" id="{518BFF98-A879-92FA-5EBA-967AE273138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02" y="2031"/>
              <a:ext cx="33" cy="33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1356" name="Oval 5755">
              <a:extLst>
                <a:ext uri="{FF2B5EF4-FFF2-40B4-BE49-F238E27FC236}">
                  <a16:creationId xmlns:a16="http://schemas.microsoft.com/office/drawing/2014/main" id="{3F6E25D1-D3D8-E14B-E6FA-423AD123593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02" y="2031"/>
              <a:ext cx="33" cy="33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1357" name="Oval 5756">
              <a:extLst>
                <a:ext uri="{FF2B5EF4-FFF2-40B4-BE49-F238E27FC236}">
                  <a16:creationId xmlns:a16="http://schemas.microsoft.com/office/drawing/2014/main" id="{67D18696-75F3-A234-94A0-0732100526D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03" y="2031"/>
              <a:ext cx="33" cy="33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1358" name="Oval 5757">
              <a:extLst>
                <a:ext uri="{FF2B5EF4-FFF2-40B4-BE49-F238E27FC236}">
                  <a16:creationId xmlns:a16="http://schemas.microsoft.com/office/drawing/2014/main" id="{4C9379A5-F7E6-1616-1CC2-7E2778835C0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03" y="2031"/>
              <a:ext cx="33" cy="33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1359" name="Oval 5758">
              <a:extLst>
                <a:ext uri="{FF2B5EF4-FFF2-40B4-BE49-F238E27FC236}">
                  <a16:creationId xmlns:a16="http://schemas.microsoft.com/office/drawing/2014/main" id="{23EEF1B5-F1A4-E14C-562A-B6D15DF49D7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03" y="2031"/>
              <a:ext cx="33" cy="33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1360" name="Oval 5759">
              <a:extLst>
                <a:ext uri="{FF2B5EF4-FFF2-40B4-BE49-F238E27FC236}">
                  <a16:creationId xmlns:a16="http://schemas.microsoft.com/office/drawing/2014/main" id="{C3517A5F-2123-F9F6-8D0E-82BCF261BC8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03" y="2031"/>
              <a:ext cx="33" cy="33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1361" name="Oval 5760">
              <a:extLst>
                <a:ext uri="{FF2B5EF4-FFF2-40B4-BE49-F238E27FC236}">
                  <a16:creationId xmlns:a16="http://schemas.microsoft.com/office/drawing/2014/main" id="{CF6C846D-21FD-E0F8-A0E4-49EC1C2BECC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05" y="2031"/>
              <a:ext cx="32" cy="33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1362" name="Oval 5761">
              <a:extLst>
                <a:ext uri="{FF2B5EF4-FFF2-40B4-BE49-F238E27FC236}">
                  <a16:creationId xmlns:a16="http://schemas.microsoft.com/office/drawing/2014/main" id="{91EADFD5-4F8C-A035-BFE3-61795EB39DD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05" y="2031"/>
              <a:ext cx="32" cy="33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1363" name="Oval 5762">
              <a:extLst>
                <a:ext uri="{FF2B5EF4-FFF2-40B4-BE49-F238E27FC236}">
                  <a16:creationId xmlns:a16="http://schemas.microsoft.com/office/drawing/2014/main" id="{9CF68D37-ACA9-DCD0-A898-82434D5E668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05" y="2031"/>
              <a:ext cx="32" cy="33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1364" name="Oval 5763">
              <a:extLst>
                <a:ext uri="{FF2B5EF4-FFF2-40B4-BE49-F238E27FC236}">
                  <a16:creationId xmlns:a16="http://schemas.microsoft.com/office/drawing/2014/main" id="{87BA64DD-5BE9-A70B-C46F-E31C1BB3491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06" y="2031"/>
              <a:ext cx="32" cy="33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1365" name="Oval 5764">
              <a:extLst>
                <a:ext uri="{FF2B5EF4-FFF2-40B4-BE49-F238E27FC236}">
                  <a16:creationId xmlns:a16="http://schemas.microsoft.com/office/drawing/2014/main" id="{11377856-C4A0-783C-8367-F8A9F8349C2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06" y="2031"/>
              <a:ext cx="32" cy="33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1366" name="Oval 5765">
              <a:extLst>
                <a:ext uri="{FF2B5EF4-FFF2-40B4-BE49-F238E27FC236}">
                  <a16:creationId xmlns:a16="http://schemas.microsoft.com/office/drawing/2014/main" id="{AE71820A-D39D-80E7-2A57-35DEB34BA25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06" y="2031"/>
              <a:ext cx="32" cy="33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1367" name="Oval 5766">
              <a:extLst>
                <a:ext uri="{FF2B5EF4-FFF2-40B4-BE49-F238E27FC236}">
                  <a16:creationId xmlns:a16="http://schemas.microsoft.com/office/drawing/2014/main" id="{DD6A0673-52DB-48EF-6807-D6EB81DA7A5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07" y="2031"/>
              <a:ext cx="33" cy="33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1368" name="Oval 5767">
              <a:extLst>
                <a:ext uri="{FF2B5EF4-FFF2-40B4-BE49-F238E27FC236}">
                  <a16:creationId xmlns:a16="http://schemas.microsoft.com/office/drawing/2014/main" id="{78CCC6A4-9589-CEAD-A428-22BB39FD4DA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07" y="2031"/>
              <a:ext cx="33" cy="33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1369" name="Oval 5768">
              <a:extLst>
                <a:ext uri="{FF2B5EF4-FFF2-40B4-BE49-F238E27FC236}">
                  <a16:creationId xmlns:a16="http://schemas.microsoft.com/office/drawing/2014/main" id="{AD7814B8-47D4-D115-4B35-DB497E2B733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07" y="2031"/>
              <a:ext cx="33" cy="33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1370" name="Oval 5769">
              <a:extLst>
                <a:ext uri="{FF2B5EF4-FFF2-40B4-BE49-F238E27FC236}">
                  <a16:creationId xmlns:a16="http://schemas.microsoft.com/office/drawing/2014/main" id="{69BEEB43-FAFC-062B-AB15-69AB63A4230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09" y="2031"/>
              <a:ext cx="32" cy="33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1371" name="Oval 5770">
              <a:extLst>
                <a:ext uri="{FF2B5EF4-FFF2-40B4-BE49-F238E27FC236}">
                  <a16:creationId xmlns:a16="http://schemas.microsoft.com/office/drawing/2014/main" id="{C9911708-3A15-E457-1D78-24373E2CCB0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09" y="2031"/>
              <a:ext cx="32" cy="33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1372" name="Oval 5771">
              <a:extLst>
                <a:ext uri="{FF2B5EF4-FFF2-40B4-BE49-F238E27FC236}">
                  <a16:creationId xmlns:a16="http://schemas.microsoft.com/office/drawing/2014/main" id="{9B021859-9573-B1AA-F99D-20820E3602F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09" y="2031"/>
              <a:ext cx="32" cy="33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1373" name="Oval 5772">
              <a:extLst>
                <a:ext uri="{FF2B5EF4-FFF2-40B4-BE49-F238E27FC236}">
                  <a16:creationId xmlns:a16="http://schemas.microsoft.com/office/drawing/2014/main" id="{D36A1104-9B83-E56E-A4D4-682C7CC4AC2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10" y="2031"/>
              <a:ext cx="32" cy="33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1374" name="Oval 5773">
              <a:extLst>
                <a:ext uri="{FF2B5EF4-FFF2-40B4-BE49-F238E27FC236}">
                  <a16:creationId xmlns:a16="http://schemas.microsoft.com/office/drawing/2014/main" id="{69273D6C-03FC-FA40-7BB9-26F4E4B3B07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10" y="2031"/>
              <a:ext cx="32" cy="33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1375" name="Oval 5774">
              <a:extLst>
                <a:ext uri="{FF2B5EF4-FFF2-40B4-BE49-F238E27FC236}">
                  <a16:creationId xmlns:a16="http://schemas.microsoft.com/office/drawing/2014/main" id="{A9662210-04B9-7FE0-9F28-2AF9670E26B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10" y="2031"/>
              <a:ext cx="32" cy="33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1376" name="Oval 5775">
              <a:extLst>
                <a:ext uri="{FF2B5EF4-FFF2-40B4-BE49-F238E27FC236}">
                  <a16:creationId xmlns:a16="http://schemas.microsoft.com/office/drawing/2014/main" id="{793C745F-B616-292E-5628-E6961CAD176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10" y="2031"/>
              <a:ext cx="32" cy="33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1377" name="Oval 5776">
              <a:extLst>
                <a:ext uri="{FF2B5EF4-FFF2-40B4-BE49-F238E27FC236}">
                  <a16:creationId xmlns:a16="http://schemas.microsoft.com/office/drawing/2014/main" id="{F2CA6F95-4BF6-DA89-5CB8-EF802180366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11" y="2031"/>
              <a:ext cx="33" cy="33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1378" name="Oval 5777">
              <a:extLst>
                <a:ext uri="{FF2B5EF4-FFF2-40B4-BE49-F238E27FC236}">
                  <a16:creationId xmlns:a16="http://schemas.microsoft.com/office/drawing/2014/main" id="{6A49DA82-204E-60B2-8BDC-5B4FE00E739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11" y="2031"/>
              <a:ext cx="33" cy="33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1379" name="Oval 5778">
              <a:extLst>
                <a:ext uri="{FF2B5EF4-FFF2-40B4-BE49-F238E27FC236}">
                  <a16:creationId xmlns:a16="http://schemas.microsoft.com/office/drawing/2014/main" id="{3F63B5E7-5382-88EB-264B-EE3F8730DC1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11" y="2031"/>
              <a:ext cx="33" cy="33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1380" name="Oval 5779">
              <a:extLst>
                <a:ext uri="{FF2B5EF4-FFF2-40B4-BE49-F238E27FC236}">
                  <a16:creationId xmlns:a16="http://schemas.microsoft.com/office/drawing/2014/main" id="{0EB36086-0824-A823-4AFD-42E0131B04D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12" y="2030"/>
              <a:ext cx="33" cy="32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1381" name="Oval 5780">
              <a:extLst>
                <a:ext uri="{FF2B5EF4-FFF2-40B4-BE49-F238E27FC236}">
                  <a16:creationId xmlns:a16="http://schemas.microsoft.com/office/drawing/2014/main" id="{33D95F95-4568-0663-279B-9D0D559CA9B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12" y="2030"/>
              <a:ext cx="33" cy="32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1382" name="Oval 5781">
              <a:extLst>
                <a:ext uri="{FF2B5EF4-FFF2-40B4-BE49-F238E27FC236}">
                  <a16:creationId xmlns:a16="http://schemas.microsoft.com/office/drawing/2014/main" id="{CB6E611F-E13C-396B-6F8E-6BD9F870EC4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12" y="2030"/>
              <a:ext cx="33" cy="32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1383" name="Oval 5782">
              <a:extLst>
                <a:ext uri="{FF2B5EF4-FFF2-40B4-BE49-F238E27FC236}">
                  <a16:creationId xmlns:a16="http://schemas.microsoft.com/office/drawing/2014/main" id="{A339839A-1439-4B72-AD4B-93E10993CA3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14" y="2030"/>
              <a:ext cx="32" cy="32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1384" name="Oval 5783">
              <a:extLst>
                <a:ext uri="{FF2B5EF4-FFF2-40B4-BE49-F238E27FC236}">
                  <a16:creationId xmlns:a16="http://schemas.microsoft.com/office/drawing/2014/main" id="{5606C330-4458-5ECE-D243-4D6862BC5B8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14" y="2030"/>
              <a:ext cx="32" cy="32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1385" name="Oval 5784">
              <a:extLst>
                <a:ext uri="{FF2B5EF4-FFF2-40B4-BE49-F238E27FC236}">
                  <a16:creationId xmlns:a16="http://schemas.microsoft.com/office/drawing/2014/main" id="{BA460CFB-838E-2CEB-8015-8D99201DD16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14" y="2030"/>
              <a:ext cx="32" cy="32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1386" name="Oval 5785">
              <a:extLst>
                <a:ext uri="{FF2B5EF4-FFF2-40B4-BE49-F238E27FC236}">
                  <a16:creationId xmlns:a16="http://schemas.microsoft.com/office/drawing/2014/main" id="{C01E4ABE-5E72-A81A-902E-3650BB87DB9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15" y="2030"/>
              <a:ext cx="33" cy="32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1387" name="Oval 5786">
              <a:extLst>
                <a:ext uri="{FF2B5EF4-FFF2-40B4-BE49-F238E27FC236}">
                  <a16:creationId xmlns:a16="http://schemas.microsoft.com/office/drawing/2014/main" id="{F6F20FC4-1D24-4FA0-D86C-F8F1CFB885F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15" y="2030"/>
              <a:ext cx="33" cy="32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1388" name="Oval 5787">
              <a:extLst>
                <a:ext uri="{FF2B5EF4-FFF2-40B4-BE49-F238E27FC236}">
                  <a16:creationId xmlns:a16="http://schemas.microsoft.com/office/drawing/2014/main" id="{08364411-78E3-2BCB-9B28-9BE8E5CB1CE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15" y="2030"/>
              <a:ext cx="33" cy="32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1389" name="Oval 5788">
              <a:extLst>
                <a:ext uri="{FF2B5EF4-FFF2-40B4-BE49-F238E27FC236}">
                  <a16:creationId xmlns:a16="http://schemas.microsoft.com/office/drawing/2014/main" id="{1027DED1-06D5-B6C6-54FF-36CA874B8AC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16" y="2030"/>
              <a:ext cx="33" cy="32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1390" name="Oval 5789">
              <a:extLst>
                <a:ext uri="{FF2B5EF4-FFF2-40B4-BE49-F238E27FC236}">
                  <a16:creationId xmlns:a16="http://schemas.microsoft.com/office/drawing/2014/main" id="{DA57792E-3A9D-E4B9-D68A-B73AE175AB1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16" y="2030"/>
              <a:ext cx="33" cy="32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1391" name="Oval 5790">
              <a:extLst>
                <a:ext uri="{FF2B5EF4-FFF2-40B4-BE49-F238E27FC236}">
                  <a16:creationId xmlns:a16="http://schemas.microsoft.com/office/drawing/2014/main" id="{5C3439A0-53A0-DA71-C462-1B86A1EB68B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16" y="2030"/>
              <a:ext cx="33" cy="32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1392" name="Oval 5791">
              <a:extLst>
                <a:ext uri="{FF2B5EF4-FFF2-40B4-BE49-F238E27FC236}">
                  <a16:creationId xmlns:a16="http://schemas.microsoft.com/office/drawing/2014/main" id="{D866B3A4-2738-70B6-10AD-C2F1009E8D1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18" y="2030"/>
              <a:ext cx="32" cy="32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1393" name="Oval 5792">
              <a:extLst>
                <a:ext uri="{FF2B5EF4-FFF2-40B4-BE49-F238E27FC236}">
                  <a16:creationId xmlns:a16="http://schemas.microsoft.com/office/drawing/2014/main" id="{A06B3C9D-6E29-85D1-F2AA-838512C1FFC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18" y="2030"/>
              <a:ext cx="32" cy="32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1394" name="Oval 5793">
              <a:extLst>
                <a:ext uri="{FF2B5EF4-FFF2-40B4-BE49-F238E27FC236}">
                  <a16:creationId xmlns:a16="http://schemas.microsoft.com/office/drawing/2014/main" id="{967CF76D-BD99-4BE6-8A62-8A31EC0935F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18" y="2030"/>
              <a:ext cx="32" cy="32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1395" name="Oval 5794">
              <a:extLst>
                <a:ext uri="{FF2B5EF4-FFF2-40B4-BE49-F238E27FC236}">
                  <a16:creationId xmlns:a16="http://schemas.microsoft.com/office/drawing/2014/main" id="{0056A1F7-8A1B-6D82-4F50-FF1A815E21D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19" y="2030"/>
              <a:ext cx="32" cy="32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1396" name="Oval 5795">
              <a:extLst>
                <a:ext uri="{FF2B5EF4-FFF2-40B4-BE49-F238E27FC236}">
                  <a16:creationId xmlns:a16="http://schemas.microsoft.com/office/drawing/2014/main" id="{26C6E837-43AC-5411-B9D0-A353D123BB0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19" y="2030"/>
              <a:ext cx="32" cy="32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1397" name="Oval 5796">
              <a:extLst>
                <a:ext uri="{FF2B5EF4-FFF2-40B4-BE49-F238E27FC236}">
                  <a16:creationId xmlns:a16="http://schemas.microsoft.com/office/drawing/2014/main" id="{02328C2C-707D-1A83-CA08-37739C37378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19" y="2030"/>
              <a:ext cx="32" cy="32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1398" name="Oval 5797">
              <a:extLst>
                <a:ext uri="{FF2B5EF4-FFF2-40B4-BE49-F238E27FC236}">
                  <a16:creationId xmlns:a16="http://schemas.microsoft.com/office/drawing/2014/main" id="{D7FC2656-ABB4-9D4E-E949-553BC8F1463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20" y="2030"/>
              <a:ext cx="33" cy="32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1399" name="Oval 5798">
              <a:extLst>
                <a:ext uri="{FF2B5EF4-FFF2-40B4-BE49-F238E27FC236}">
                  <a16:creationId xmlns:a16="http://schemas.microsoft.com/office/drawing/2014/main" id="{FC9504EE-491C-1350-34BF-FA4FBD0B781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20" y="2030"/>
              <a:ext cx="33" cy="32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1400" name="Oval 5799">
              <a:extLst>
                <a:ext uri="{FF2B5EF4-FFF2-40B4-BE49-F238E27FC236}">
                  <a16:creationId xmlns:a16="http://schemas.microsoft.com/office/drawing/2014/main" id="{B0FE3079-BE1F-657B-08E5-7E8BA715684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20" y="2030"/>
              <a:ext cx="33" cy="32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1401" name="Oval 5800">
              <a:extLst>
                <a:ext uri="{FF2B5EF4-FFF2-40B4-BE49-F238E27FC236}">
                  <a16:creationId xmlns:a16="http://schemas.microsoft.com/office/drawing/2014/main" id="{51B429A7-65E5-2F2E-D882-F23A3ECEC5D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20" y="2030"/>
              <a:ext cx="33" cy="32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1402" name="Oval 5801">
              <a:extLst>
                <a:ext uri="{FF2B5EF4-FFF2-40B4-BE49-F238E27FC236}">
                  <a16:creationId xmlns:a16="http://schemas.microsoft.com/office/drawing/2014/main" id="{B62A5284-D5EA-8C26-3EDE-3A32304B9BA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22" y="2028"/>
              <a:ext cx="32" cy="33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1403" name="Oval 5802">
              <a:extLst>
                <a:ext uri="{FF2B5EF4-FFF2-40B4-BE49-F238E27FC236}">
                  <a16:creationId xmlns:a16="http://schemas.microsoft.com/office/drawing/2014/main" id="{CB47A2E9-AAD8-C967-AD24-97A8DA18AEF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22" y="2028"/>
              <a:ext cx="32" cy="33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1404" name="Oval 5803">
              <a:extLst>
                <a:ext uri="{FF2B5EF4-FFF2-40B4-BE49-F238E27FC236}">
                  <a16:creationId xmlns:a16="http://schemas.microsoft.com/office/drawing/2014/main" id="{8B60F866-AF31-4635-92C4-797DD3E6D33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22" y="2028"/>
              <a:ext cx="32" cy="33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1405" name="Oval 5804">
              <a:extLst>
                <a:ext uri="{FF2B5EF4-FFF2-40B4-BE49-F238E27FC236}">
                  <a16:creationId xmlns:a16="http://schemas.microsoft.com/office/drawing/2014/main" id="{3AF836E1-6113-E326-5235-F79CA621C68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23" y="2028"/>
              <a:ext cx="32" cy="33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1406" name="Oval 5805">
              <a:extLst>
                <a:ext uri="{FF2B5EF4-FFF2-40B4-BE49-F238E27FC236}">
                  <a16:creationId xmlns:a16="http://schemas.microsoft.com/office/drawing/2014/main" id="{E1A84995-17B0-A72D-BCCB-1BAD06D34B1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23" y="2028"/>
              <a:ext cx="32" cy="33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1407" name="Oval 5806">
              <a:extLst>
                <a:ext uri="{FF2B5EF4-FFF2-40B4-BE49-F238E27FC236}">
                  <a16:creationId xmlns:a16="http://schemas.microsoft.com/office/drawing/2014/main" id="{449372E6-F8E2-50F9-40A4-E5387D7C65F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23" y="2028"/>
              <a:ext cx="32" cy="33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1408" name="Oval 5807">
              <a:extLst>
                <a:ext uri="{FF2B5EF4-FFF2-40B4-BE49-F238E27FC236}">
                  <a16:creationId xmlns:a16="http://schemas.microsoft.com/office/drawing/2014/main" id="{531A78A0-1D7D-082B-8B71-D199D3B567F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24" y="2028"/>
              <a:ext cx="33" cy="33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1409" name="Oval 5808">
              <a:extLst>
                <a:ext uri="{FF2B5EF4-FFF2-40B4-BE49-F238E27FC236}">
                  <a16:creationId xmlns:a16="http://schemas.microsoft.com/office/drawing/2014/main" id="{2B8CD634-7A14-8794-3F5A-060BF32ED00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24" y="2028"/>
              <a:ext cx="33" cy="33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1410" name="Oval 5809">
              <a:extLst>
                <a:ext uri="{FF2B5EF4-FFF2-40B4-BE49-F238E27FC236}">
                  <a16:creationId xmlns:a16="http://schemas.microsoft.com/office/drawing/2014/main" id="{661F6C0C-B9C8-67AA-F874-31F7F32B279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24" y="2028"/>
              <a:ext cx="33" cy="33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1411" name="Oval 5810">
              <a:extLst>
                <a:ext uri="{FF2B5EF4-FFF2-40B4-BE49-F238E27FC236}">
                  <a16:creationId xmlns:a16="http://schemas.microsoft.com/office/drawing/2014/main" id="{A71C9448-19B4-5784-4FA7-9C315322F2F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25" y="2028"/>
              <a:ext cx="33" cy="33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1412" name="Oval 5811">
              <a:extLst>
                <a:ext uri="{FF2B5EF4-FFF2-40B4-BE49-F238E27FC236}">
                  <a16:creationId xmlns:a16="http://schemas.microsoft.com/office/drawing/2014/main" id="{0C39A96A-E7D3-E56A-AAA7-CDD319BC785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25" y="2028"/>
              <a:ext cx="33" cy="33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1413" name="Oval 5812">
              <a:extLst>
                <a:ext uri="{FF2B5EF4-FFF2-40B4-BE49-F238E27FC236}">
                  <a16:creationId xmlns:a16="http://schemas.microsoft.com/office/drawing/2014/main" id="{FC70F402-1181-7A37-696B-0FD5131E9D1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25" y="2028"/>
              <a:ext cx="33" cy="33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1414" name="Oval 5813">
              <a:extLst>
                <a:ext uri="{FF2B5EF4-FFF2-40B4-BE49-F238E27FC236}">
                  <a16:creationId xmlns:a16="http://schemas.microsoft.com/office/drawing/2014/main" id="{70CF1D67-42A0-F7E8-6C4C-DEBFFC95D8B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27" y="2028"/>
              <a:ext cx="32" cy="33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1415" name="Oval 5814">
              <a:extLst>
                <a:ext uri="{FF2B5EF4-FFF2-40B4-BE49-F238E27FC236}">
                  <a16:creationId xmlns:a16="http://schemas.microsoft.com/office/drawing/2014/main" id="{582AA595-81E3-3D8C-FE78-A37D67DED2A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27" y="2028"/>
              <a:ext cx="32" cy="33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1416" name="Oval 5815">
              <a:extLst>
                <a:ext uri="{FF2B5EF4-FFF2-40B4-BE49-F238E27FC236}">
                  <a16:creationId xmlns:a16="http://schemas.microsoft.com/office/drawing/2014/main" id="{23DB16FE-9D28-A679-4B1F-415547E755F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27" y="2028"/>
              <a:ext cx="32" cy="33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1417" name="Oval 5816">
              <a:extLst>
                <a:ext uri="{FF2B5EF4-FFF2-40B4-BE49-F238E27FC236}">
                  <a16:creationId xmlns:a16="http://schemas.microsoft.com/office/drawing/2014/main" id="{F2B9BCF5-4ABB-AED0-7E2D-DC8BA88E890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28" y="2028"/>
              <a:ext cx="33" cy="33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1418" name="Oval 5817">
              <a:extLst>
                <a:ext uri="{FF2B5EF4-FFF2-40B4-BE49-F238E27FC236}">
                  <a16:creationId xmlns:a16="http://schemas.microsoft.com/office/drawing/2014/main" id="{821070D8-0E95-54E6-1156-A04E4C691F6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28" y="2028"/>
              <a:ext cx="33" cy="33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1419" name="Oval 5818">
              <a:extLst>
                <a:ext uri="{FF2B5EF4-FFF2-40B4-BE49-F238E27FC236}">
                  <a16:creationId xmlns:a16="http://schemas.microsoft.com/office/drawing/2014/main" id="{55917084-68DB-AE61-ED90-90A46B15719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28" y="2028"/>
              <a:ext cx="33" cy="33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1420" name="Oval 5819">
              <a:extLst>
                <a:ext uri="{FF2B5EF4-FFF2-40B4-BE49-F238E27FC236}">
                  <a16:creationId xmlns:a16="http://schemas.microsoft.com/office/drawing/2014/main" id="{C41C99B1-1E75-D197-8372-EF085816039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29" y="2028"/>
              <a:ext cx="33" cy="33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1421" name="Oval 5820">
              <a:extLst>
                <a:ext uri="{FF2B5EF4-FFF2-40B4-BE49-F238E27FC236}">
                  <a16:creationId xmlns:a16="http://schemas.microsoft.com/office/drawing/2014/main" id="{3C07BBD6-1ADD-2CFF-DF3C-25166312E82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29" y="2028"/>
              <a:ext cx="33" cy="33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1422" name="Oval 5821">
              <a:extLst>
                <a:ext uri="{FF2B5EF4-FFF2-40B4-BE49-F238E27FC236}">
                  <a16:creationId xmlns:a16="http://schemas.microsoft.com/office/drawing/2014/main" id="{14160E3F-CB34-E7A3-BA2B-66A4A124D87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29" y="2028"/>
              <a:ext cx="33" cy="33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1423" name="Oval 5822">
              <a:extLst>
                <a:ext uri="{FF2B5EF4-FFF2-40B4-BE49-F238E27FC236}">
                  <a16:creationId xmlns:a16="http://schemas.microsoft.com/office/drawing/2014/main" id="{51EFBBAD-13A7-11C6-7A1A-525B10D0641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31" y="2027"/>
              <a:ext cx="32" cy="33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1424" name="Oval 5823">
              <a:extLst>
                <a:ext uri="{FF2B5EF4-FFF2-40B4-BE49-F238E27FC236}">
                  <a16:creationId xmlns:a16="http://schemas.microsoft.com/office/drawing/2014/main" id="{9EE3E9CD-1F28-7E8B-EC93-7DC91CBF928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31" y="2027"/>
              <a:ext cx="32" cy="33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1425" name="Oval 5824">
              <a:extLst>
                <a:ext uri="{FF2B5EF4-FFF2-40B4-BE49-F238E27FC236}">
                  <a16:creationId xmlns:a16="http://schemas.microsoft.com/office/drawing/2014/main" id="{68D2031F-980B-E553-44D0-017899A239A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31" y="2027"/>
              <a:ext cx="32" cy="33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1426" name="Oval 5825">
              <a:extLst>
                <a:ext uri="{FF2B5EF4-FFF2-40B4-BE49-F238E27FC236}">
                  <a16:creationId xmlns:a16="http://schemas.microsoft.com/office/drawing/2014/main" id="{FD15911E-78F5-A82C-88DD-719895F48C8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32" y="2027"/>
              <a:ext cx="32" cy="33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1427" name="Oval 5826">
              <a:extLst>
                <a:ext uri="{FF2B5EF4-FFF2-40B4-BE49-F238E27FC236}">
                  <a16:creationId xmlns:a16="http://schemas.microsoft.com/office/drawing/2014/main" id="{E0A8814B-90B8-F8F2-C3BA-CFFC3991158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32" y="2027"/>
              <a:ext cx="32" cy="33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1428" name="Oval 5827">
              <a:extLst>
                <a:ext uri="{FF2B5EF4-FFF2-40B4-BE49-F238E27FC236}">
                  <a16:creationId xmlns:a16="http://schemas.microsoft.com/office/drawing/2014/main" id="{711224CC-36E2-2E33-B4B5-1A23CB52D03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32" y="2027"/>
              <a:ext cx="32" cy="33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1429" name="Oval 5828">
              <a:extLst>
                <a:ext uri="{FF2B5EF4-FFF2-40B4-BE49-F238E27FC236}">
                  <a16:creationId xmlns:a16="http://schemas.microsoft.com/office/drawing/2014/main" id="{12CA696C-F8C2-29E7-FEFC-7A33EB19422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33" y="2027"/>
              <a:ext cx="33" cy="33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1430" name="Oval 5829">
              <a:extLst>
                <a:ext uri="{FF2B5EF4-FFF2-40B4-BE49-F238E27FC236}">
                  <a16:creationId xmlns:a16="http://schemas.microsoft.com/office/drawing/2014/main" id="{6DC98D47-AB37-96B3-F8C3-C9557D36BBB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33" y="2027"/>
              <a:ext cx="33" cy="33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1431" name="Oval 5830">
              <a:extLst>
                <a:ext uri="{FF2B5EF4-FFF2-40B4-BE49-F238E27FC236}">
                  <a16:creationId xmlns:a16="http://schemas.microsoft.com/office/drawing/2014/main" id="{840DA002-3979-8107-CC03-683295CFA3E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33" y="2027"/>
              <a:ext cx="33" cy="33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1432" name="Oval 5831">
              <a:extLst>
                <a:ext uri="{FF2B5EF4-FFF2-40B4-BE49-F238E27FC236}">
                  <a16:creationId xmlns:a16="http://schemas.microsoft.com/office/drawing/2014/main" id="{2FC91EF3-F8B1-CB5C-65AA-3CC284B699E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33" y="2027"/>
              <a:ext cx="33" cy="33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1433" name="Oval 5832">
              <a:extLst>
                <a:ext uri="{FF2B5EF4-FFF2-40B4-BE49-F238E27FC236}">
                  <a16:creationId xmlns:a16="http://schemas.microsoft.com/office/drawing/2014/main" id="{59EDF02B-7242-D2E5-29A9-C8DAE524F0B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35" y="2027"/>
              <a:ext cx="32" cy="33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</p:grpSp>
      <p:grpSp>
        <p:nvGrpSpPr>
          <p:cNvPr id="36" name="Group 6034">
            <a:extLst>
              <a:ext uri="{FF2B5EF4-FFF2-40B4-BE49-F238E27FC236}">
                <a16:creationId xmlns:a16="http://schemas.microsoft.com/office/drawing/2014/main" id="{2A1C012F-07EC-36CC-4E01-ADF515511B26}"/>
              </a:ext>
            </a:extLst>
          </p:cNvPr>
          <p:cNvGrpSpPr>
            <a:grpSpLocks/>
          </p:cNvGrpSpPr>
          <p:nvPr/>
        </p:nvGrpSpPr>
        <p:grpSpPr bwMode="auto">
          <a:xfrm>
            <a:off x="6881813" y="3194050"/>
            <a:ext cx="193675" cy="76200"/>
            <a:chOff x="4335" y="2012"/>
            <a:chExt cx="122" cy="48"/>
          </a:xfrm>
        </p:grpSpPr>
        <p:sp>
          <p:nvSpPr>
            <p:cNvPr id="1034" name="Oval 5834">
              <a:extLst>
                <a:ext uri="{FF2B5EF4-FFF2-40B4-BE49-F238E27FC236}">
                  <a16:creationId xmlns:a16="http://schemas.microsoft.com/office/drawing/2014/main" id="{ED15DBF9-8347-580D-35D7-D1B82AC6F8E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35" y="2027"/>
              <a:ext cx="32" cy="33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1035" name="Oval 5835">
              <a:extLst>
                <a:ext uri="{FF2B5EF4-FFF2-40B4-BE49-F238E27FC236}">
                  <a16:creationId xmlns:a16="http://schemas.microsoft.com/office/drawing/2014/main" id="{C70837D0-B4E5-D4B5-08B7-B2D8682FD64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35" y="2027"/>
              <a:ext cx="32" cy="33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1036" name="Oval 5836">
              <a:extLst>
                <a:ext uri="{FF2B5EF4-FFF2-40B4-BE49-F238E27FC236}">
                  <a16:creationId xmlns:a16="http://schemas.microsoft.com/office/drawing/2014/main" id="{37A937D9-C4E1-F18A-9FC3-C7DEC15228B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36" y="2027"/>
              <a:ext cx="32" cy="33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1037" name="Oval 5837">
              <a:extLst>
                <a:ext uri="{FF2B5EF4-FFF2-40B4-BE49-F238E27FC236}">
                  <a16:creationId xmlns:a16="http://schemas.microsoft.com/office/drawing/2014/main" id="{3B27D597-7EB0-0FAA-815C-D01E08275FE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36" y="2027"/>
              <a:ext cx="32" cy="33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1038" name="Oval 5838">
              <a:extLst>
                <a:ext uri="{FF2B5EF4-FFF2-40B4-BE49-F238E27FC236}">
                  <a16:creationId xmlns:a16="http://schemas.microsoft.com/office/drawing/2014/main" id="{42CC7498-EFAC-49AF-01D3-D52826622C6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36" y="2027"/>
              <a:ext cx="32" cy="33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1039" name="Oval 5839">
              <a:extLst>
                <a:ext uri="{FF2B5EF4-FFF2-40B4-BE49-F238E27FC236}">
                  <a16:creationId xmlns:a16="http://schemas.microsoft.com/office/drawing/2014/main" id="{051DC10F-D56F-E4D6-5E8D-F6099F481E5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37" y="2026"/>
              <a:ext cx="33" cy="32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1040" name="Oval 5840">
              <a:extLst>
                <a:ext uri="{FF2B5EF4-FFF2-40B4-BE49-F238E27FC236}">
                  <a16:creationId xmlns:a16="http://schemas.microsoft.com/office/drawing/2014/main" id="{AD9DE3E6-8E18-B95C-9AF6-7F4CAA078F2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37" y="2026"/>
              <a:ext cx="33" cy="32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1041" name="Oval 5841">
              <a:extLst>
                <a:ext uri="{FF2B5EF4-FFF2-40B4-BE49-F238E27FC236}">
                  <a16:creationId xmlns:a16="http://schemas.microsoft.com/office/drawing/2014/main" id="{B0846B7A-B3AC-4308-5519-59C49C61825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37" y="2026"/>
              <a:ext cx="33" cy="32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1042" name="Oval 5842">
              <a:extLst>
                <a:ext uri="{FF2B5EF4-FFF2-40B4-BE49-F238E27FC236}">
                  <a16:creationId xmlns:a16="http://schemas.microsoft.com/office/drawing/2014/main" id="{702A21E6-6EE0-D1E0-AC49-1122DF5014E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38" y="2026"/>
              <a:ext cx="33" cy="32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1043" name="Oval 5843">
              <a:extLst>
                <a:ext uri="{FF2B5EF4-FFF2-40B4-BE49-F238E27FC236}">
                  <a16:creationId xmlns:a16="http://schemas.microsoft.com/office/drawing/2014/main" id="{9EBFAAB9-DABF-8AF4-61CA-378CC4AF6B0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38" y="2026"/>
              <a:ext cx="33" cy="32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1044" name="Oval 5844">
              <a:extLst>
                <a:ext uri="{FF2B5EF4-FFF2-40B4-BE49-F238E27FC236}">
                  <a16:creationId xmlns:a16="http://schemas.microsoft.com/office/drawing/2014/main" id="{094BB9B0-4AFE-4CBA-5AA9-32514C8A4BE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38" y="2026"/>
              <a:ext cx="33" cy="32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1045" name="Oval 5845">
              <a:extLst>
                <a:ext uri="{FF2B5EF4-FFF2-40B4-BE49-F238E27FC236}">
                  <a16:creationId xmlns:a16="http://schemas.microsoft.com/office/drawing/2014/main" id="{45B9F055-454A-BB52-AA2B-888194AEADF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40" y="2026"/>
              <a:ext cx="32" cy="32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1046" name="Oval 5846">
              <a:extLst>
                <a:ext uri="{FF2B5EF4-FFF2-40B4-BE49-F238E27FC236}">
                  <a16:creationId xmlns:a16="http://schemas.microsoft.com/office/drawing/2014/main" id="{5D5AEB1F-858C-A33E-8C5C-D08FC66000D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40" y="2026"/>
              <a:ext cx="32" cy="32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1047" name="Oval 5847">
              <a:extLst>
                <a:ext uri="{FF2B5EF4-FFF2-40B4-BE49-F238E27FC236}">
                  <a16:creationId xmlns:a16="http://schemas.microsoft.com/office/drawing/2014/main" id="{4BA4D4AA-A038-3262-46F9-8225FD1699F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40" y="2026"/>
              <a:ext cx="32" cy="32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1048" name="Oval 5848">
              <a:extLst>
                <a:ext uri="{FF2B5EF4-FFF2-40B4-BE49-F238E27FC236}">
                  <a16:creationId xmlns:a16="http://schemas.microsoft.com/office/drawing/2014/main" id="{4A1EF4C1-1454-9569-829C-6D67F4E7AE8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41" y="2026"/>
              <a:ext cx="33" cy="32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1049" name="Oval 5849">
              <a:extLst>
                <a:ext uri="{FF2B5EF4-FFF2-40B4-BE49-F238E27FC236}">
                  <a16:creationId xmlns:a16="http://schemas.microsoft.com/office/drawing/2014/main" id="{760F896C-9240-E994-2A8D-29D41E63198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41" y="2026"/>
              <a:ext cx="33" cy="32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1050" name="Oval 5850">
              <a:extLst>
                <a:ext uri="{FF2B5EF4-FFF2-40B4-BE49-F238E27FC236}">
                  <a16:creationId xmlns:a16="http://schemas.microsoft.com/office/drawing/2014/main" id="{3E3480D0-5238-08A6-B3AA-B43B6F79830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41" y="2026"/>
              <a:ext cx="33" cy="32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1051" name="Oval 5851">
              <a:extLst>
                <a:ext uri="{FF2B5EF4-FFF2-40B4-BE49-F238E27FC236}">
                  <a16:creationId xmlns:a16="http://schemas.microsoft.com/office/drawing/2014/main" id="{2439AF63-6CB2-FC8D-4F9E-A8913E58F16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42" y="2026"/>
              <a:ext cx="33" cy="32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1052" name="Oval 5852">
              <a:extLst>
                <a:ext uri="{FF2B5EF4-FFF2-40B4-BE49-F238E27FC236}">
                  <a16:creationId xmlns:a16="http://schemas.microsoft.com/office/drawing/2014/main" id="{C6427095-3F87-14DE-597F-B6DDDC3F89A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42" y="2026"/>
              <a:ext cx="33" cy="32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1053" name="Oval 5853">
              <a:extLst>
                <a:ext uri="{FF2B5EF4-FFF2-40B4-BE49-F238E27FC236}">
                  <a16:creationId xmlns:a16="http://schemas.microsoft.com/office/drawing/2014/main" id="{C3C31F39-DF0D-3F76-81AE-CA13165AAAA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42" y="2026"/>
              <a:ext cx="33" cy="32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1054" name="Oval 5854">
              <a:extLst>
                <a:ext uri="{FF2B5EF4-FFF2-40B4-BE49-F238E27FC236}">
                  <a16:creationId xmlns:a16="http://schemas.microsoft.com/office/drawing/2014/main" id="{556CADF6-7647-7F67-36B0-41365EC93EA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44" y="2026"/>
              <a:ext cx="32" cy="32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1055" name="Oval 5855">
              <a:extLst>
                <a:ext uri="{FF2B5EF4-FFF2-40B4-BE49-F238E27FC236}">
                  <a16:creationId xmlns:a16="http://schemas.microsoft.com/office/drawing/2014/main" id="{2B1D3C10-6309-C5B6-88BA-A1BEF05BC50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44" y="2026"/>
              <a:ext cx="32" cy="32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1056" name="Oval 5856">
              <a:extLst>
                <a:ext uri="{FF2B5EF4-FFF2-40B4-BE49-F238E27FC236}">
                  <a16:creationId xmlns:a16="http://schemas.microsoft.com/office/drawing/2014/main" id="{4F721BEC-71AD-86B7-1BA8-B4978B5E6DE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44" y="2026"/>
              <a:ext cx="32" cy="32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1057" name="Oval 5857">
              <a:extLst>
                <a:ext uri="{FF2B5EF4-FFF2-40B4-BE49-F238E27FC236}">
                  <a16:creationId xmlns:a16="http://schemas.microsoft.com/office/drawing/2014/main" id="{ECB80771-1C6A-1F54-ED68-70AE5A5D6A5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45" y="2026"/>
              <a:ext cx="32" cy="32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1058" name="Oval 5858">
              <a:extLst>
                <a:ext uri="{FF2B5EF4-FFF2-40B4-BE49-F238E27FC236}">
                  <a16:creationId xmlns:a16="http://schemas.microsoft.com/office/drawing/2014/main" id="{07660544-A907-959E-1C7F-1EE909F8B10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45" y="2025"/>
              <a:ext cx="32" cy="32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1059" name="Oval 5859">
              <a:extLst>
                <a:ext uri="{FF2B5EF4-FFF2-40B4-BE49-F238E27FC236}">
                  <a16:creationId xmlns:a16="http://schemas.microsoft.com/office/drawing/2014/main" id="{973D2DDE-7ADE-FD3C-412F-36541F08058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45" y="2025"/>
              <a:ext cx="32" cy="32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1060" name="Oval 5860">
              <a:extLst>
                <a:ext uri="{FF2B5EF4-FFF2-40B4-BE49-F238E27FC236}">
                  <a16:creationId xmlns:a16="http://schemas.microsoft.com/office/drawing/2014/main" id="{C01CFE25-15CC-5F70-C98C-72F53504D61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46" y="2025"/>
              <a:ext cx="33" cy="32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1061" name="Oval 5861">
              <a:extLst>
                <a:ext uri="{FF2B5EF4-FFF2-40B4-BE49-F238E27FC236}">
                  <a16:creationId xmlns:a16="http://schemas.microsoft.com/office/drawing/2014/main" id="{548BFD95-C409-4909-E15F-860C87A0DFD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46" y="2025"/>
              <a:ext cx="33" cy="32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1062" name="Oval 5862">
              <a:extLst>
                <a:ext uri="{FF2B5EF4-FFF2-40B4-BE49-F238E27FC236}">
                  <a16:creationId xmlns:a16="http://schemas.microsoft.com/office/drawing/2014/main" id="{42B1930F-0C39-C897-EE1F-78E146E688B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46" y="2025"/>
              <a:ext cx="33" cy="32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1063" name="Oval 5863">
              <a:extLst>
                <a:ext uri="{FF2B5EF4-FFF2-40B4-BE49-F238E27FC236}">
                  <a16:creationId xmlns:a16="http://schemas.microsoft.com/office/drawing/2014/main" id="{BB37A7AC-CD9A-5A61-12A1-6D9B7C1D2DE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48" y="2025"/>
              <a:ext cx="32" cy="32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1064" name="Oval 5864">
              <a:extLst>
                <a:ext uri="{FF2B5EF4-FFF2-40B4-BE49-F238E27FC236}">
                  <a16:creationId xmlns:a16="http://schemas.microsoft.com/office/drawing/2014/main" id="{F6F7158B-5979-E178-ED26-C655D5F1FFD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48" y="2025"/>
              <a:ext cx="32" cy="32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1065" name="Oval 5865">
              <a:extLst>
                <a:ext uri="{FF2B5EF4-FFF2-40B4-BE49-F238E27FC236}">
                  <a16:creationId xmlns:a16="http://schemas.microsoft.com/office/drawing/2014/main" id="{BC19323C-4A71-8108-92A6-8A517216EB5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48" y="2025"/>
              <a:ext cx="32" cy="32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1066" name="Oval 5866">
              <a:extLst>
                <a:ext uri="{FF2B5EF4-FFF2-40B4-BE49-F238E27FC236}">
                  <a16:creationId xmlns:a16="http://schemas.microsoft.com/office/drawing/2014/main" id="{8DDFF412-26C7-EE71-6679-A4F5A312B0B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49" y="2025"/>
              <a:ext cx="32" cy="32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1067" name="Oval 5867">
              <a:extLst>
                <a:ext uri="{FF2B5EF4-FFF2-40B4-BE49-F238E27FC236}">
                  <a16:creationId xmlns:a16="http://schemas.microsoft.com/office/drawing/2014/main" id="{9F1E2F9A-078F-349D-7FE3-8D1CCB64A9A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49" y="2025"/>
              <a:ext cx="32" cy="32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1068" name="Oval 5868">
              <a:extLst>
                <a:ext uri="{FF2B5EF4-FFF2-40B4-BE49-F238E27FC236}">
                  <a16:creationId xmlns:a16="http://schemas.microsoft.com/office/drawing/2014/main" id="{DC3C01E2-218D-BFB6-A6E0-4CE81CC7525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49" y="2025"/>
              <a:ext cx="32" cy="32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1069" name="Oval 5869">
              <a:extLst>
                <a:ext uri="{FF2B5EF4-FFF2-40B4-BE49-F238E27FC236}">
                  <a16:creationId xmlns:a16="http://schemas.microsoft.com/office/drawing/2014/main" id="{8B7C0C0F-EB00-CAFA-1F62-A33A5F7B2B2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50" y="2025"/>
              <a:ext cx="33" cy="32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1070" name="Oval 5870">
              <a:extLst>
                <a:ext uri="{FF2B5EF4-FFF2-40B4-BE49-F238E27FC236}">
                  <a16:creationId xmlns:a16="http://schemas.microsoft.com/office/drawing/2014/main" id="{FEEE389A-A553-02AF-F944-6A59FBB8265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50" y="2025"/>
              <a:ext cx="33" cy="32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1071" name="Oval 5871">
              <a:extLst>
                <a:ext uri="{FF2B5EF4-FFF2-40B4-BE49-F238E27FC236}">
                  <a16:creationId xmlns:a16="http://schemas.microsoft.com/office/drawing/2014/main" id="{FC8A1D0F-B24B-A928-9C9B-708280D8450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50" y="2025"/>
              <a:ext cx="33" cy="32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1072" name="Oval 5872">
              <a:extLst>
                <a:ext uri="{FF2B5EF4-FFF2-40B4-BE49-F238E27FC236}">
                  <a16:creationId xmlns:a16="http://schemas.microsoft.com/office/drawing/2014/main" id="{78009921-1DEE-9100-0341-06CEC027332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51" y="2025"/>
              <a:ext cx="33" cy="32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1073" name="Oval 5873">
              <a:extLst>
                <a:ext uri="{FF2B5EF4-FFF2-40B4-BE49-F238E27FC236}">
                  <a16:creationId xmlns:a16="http://schemas.microsoft.com/office/drawing/2014/main" id="{067601A8-1481-D7C4-FB33-E7DF59E1936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51" y="2025"/>
              <a:ext cx="33" cy="32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1074" name="Oval 5874">
              <a:extLst>
                <a:ext uri="{FF2B5EF4-FFF2-40B4-BE49-F238E27FC236}">
                  <a16:creationId xmlns:a16="http://schemas.microsoft.com/office/drawing/2014/main" id="{37DE094C-8CB1-81F1-BB6A-DEA8B9E9752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51" y="2025"/>
              <a:ext cx="33" cy="32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1075" name="Oval 5875">
              <a:extLst>
                <a:ext uri="{FF2B5EF4-FFF2-40B4-BE49-F238E27FC236}">
                  <a16:creationId xmlns:a16="http://schemas.microsoft.com/office/drawing/2014/main" id="{06D026BE-30BE-B9F4-5118-1F50020445F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53" y="2025"/>
              <a:ext cx="32" cy="32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1076" name="Oval 5876">
              <a:extLst>
                <a:ext uri="{FF2B5EF4-FFF2-40B4-BE49-F238E27FC236}">
                  <a16:creationId xmlns:a16="http://schemas.microsoft.com/office/drawing/2014/main" id="{8535DCEA-C3A3-C72B-3F64-76895CD021B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53" y="2025"/>
              <a:ext cx="32" cy="32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1077" name="Oval 5877">
              <a:extLst>
                <a:ext uri="{FF2B5EF4-FFF2-40B4-BE49-F238E27FC236}">
                  <a16:creationId xmlns:a16="http://schemas.microsoft.com/office/drawing/2014/main" id="{408766F8-4CD8-401A-0693-8C0CD112747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53" y="2025"/>
              <a:ext cx="32" cy="32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1078" name="Oval 5878">
              <a:extLst>
                <a:ext uri="{FF2B5EF4-FFF2-40B4-BE49-F238E27FC236}">
                  <a16:creationId xmlns:a16="http://schemas.microsoft.com/office/drawing/2014/main" id="{1651549E-EC71-6140-3BB7-BCE5A24D998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54" y="2023"/>
              <a:ext cx="33" cy="33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1079" name="Oval 5879">
              <a:extLst>
                <a:ext uri="{FF2B5EF4-FFF2-40B4-BE49-F238E27FC236}">
                  <a16:creationId xmlns:a16="http://schemas.microsoft.com/office/drawing/2014/main" id="{EB529CAF-C917-8061-1698-2BCAE03FE2B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54" y="2023"/>
              <a:ext cx="33" cy="33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1080" name="Oval 5880">
              <a:extLst>
                <a:ext uri="{FF2B5EF4-FFF2-40B4-BE49-F238E27FC236}">
                  <a16:creationId xmlns:a16="http://schemas.microsoft.com/office/drawing/2014/main" id="{3D7AA429-2EEF-972A-4F16-969B1C82359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54" y="2023"/>
              <a:ext cx="33" cy="33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1081" name="Oval 5881">
              <a:extLst>
                <a:ext uri="{FF2B5EF4-FFF2-40B4-BE49-F238E27FC236}">
                  <a16:creationId xmlns:a16="http://schemas.microsoft.com/office/drawing/2014/main" id="{0A9C99C9-ECC2-8216-3E66-14790237795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55" y="2023"/>
              <a:ext cx="33" cy="33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1082" name="Oval 5882">
              <a:extLst>
                <a:ext uri="{FF2B5EF4-FFF2-40B4-BE49-F238E27FC236}">
                  <a16:creationId xmlns:a16="http://schemas.microsoft.com/office/drawing/2014/main" id="{B017CF3D-03B8-FFCA-D23E-B79C64BD1D1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55" y="2023"/>
              <a:ext cx="33" cy="33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1083" name="Oval 5883">
              <a:extLst>
                <a:ext uri="{FF2B5EF4-FFF2-40B4-BE49-F238E27FC236}">
                  <a16:creationId xmlns:a16="http://schemas.microsoft.com/office/drawing/2014/main" id="{1AAC7B87-3ABC-4A02-0556-53B4E359226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55" y="2023"/>
              <a:ext cx="33" cy="33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1084" name="Oval 5884">
              <a:extLst>
                <a:ext uri="{FF2B5EF4-FFF2-40B4-BE49-F238E27FC236}">
                  <a16:creationId xmlns:a16="http://schemas.microsoft.com/office/drawing/2014/main" id="{16F01A5A-38C0-8E51-57EA-B9211E7D49B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57" y="2023"/>
              <a:ext cx="32" cy="33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1085" name="Oval 5885">
              <a:extLst>
                <a:ext uri="{FF2B5EF4-FFF2-40B4-BE49-F238E27FC236}">
                  <a16:creationId xmlns:a16="http://schemas.microsoft.com/office/drawing/2014/main" id="{9F4F0A96-D4AF-CAE6-A30A-1BDE2D9222B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57" y="2023"/>
              <a:ext cx="32" cy="33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1086" name="Oval 5886">
              <a:extLst>
                <a:ext uri="{FF2B5EF4-FFF2-40B4-BE49-F238E27FC236}">
                  <a16:creationId xmlns:a16="http://schemas.microsoft.com/office/drawing/2014/main" id="{572C1217-FF7D-5F81-B6DB-D32258C7AFF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57" y="2023"/>
              <a:ext cx="32" cy="33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1087" name="Oval 5887">
              <a:extLst>
                <a:ext uri="{FF2B5EF4-FFF2-40B4-BE49-F238E27FC236}">
                  <a16:creationId xmlns:a16="http://schemas.microsoft.com/office/drawing/2014/main" id="{14DF4C18-E5D4-D1D8-93A1-08064F5AC48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58" y="2023"/>
              <a:ext cx="32" cy="33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1088" name="Oval 5888">
              <a:extLst>
                <a:ext uri="{FF2B5EF4-FFF2-40B4-BE49-F238E27FC236}">
                  <a16:creationId xmlns:a16="http://schemas.microsoft.com/office/drawing/2014/main" id="{3A0AD15F-F29A-6758-6303-E96807AF426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58" y="2023"/>
              <a:ext cx="32" cy="33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1089" name="Oval 5889">
              <a:extLst>
                <a:ext uri="{FF2B5EF4-FFF2-40B4-BE49-F238E27FC236}">
                  <a16:creationId xmlns:a16="http://schemas.microsoft.com/office/drawing/2014/main" id="{CB86E693-FFEF-EE48-E58E-90C8ED49BE4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58" y="2023"/>
              <a:ext cx="32" cy="33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1090" name="Oval 5890">
              <a:extLst>
                <a:ext uri="{FF2B5EF4-FFF2-40B4-BE49-F238E27FC236}">
                  <a16:creationId xmlns:a16="http://schemas.microsoft.com/office/drawing/2014/main" id="{855152EE-FC4F-19D0-EC6B-F4AA28A2861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59" y="2023"/>
              <a:ext cx="33" cy="33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1091" name="Oval 5891">
              <a:extLst>
                <a:ext uri="{FF2B5EF4-FFF2-40B4-BE49-F238E27FC236}">
                  <a16:creationId xmlns:a16="http://schemas.microsoft.com/office/drawing/2014/main" id="{B2C49386-5F6A-CAFB-0D02-8FA2E6F97B0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59" y="2023"/>
              <a:ext cx="33" cy="33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1092" name="Oval 5892">
              <a:extLst>
                <a:ext uri="{FF2B5EF4-FFF2-40B4-BE49-F238E27FC236}">
                  <a16:creationId xmlns:a16="http://schemas.microsoft.com/office/drawing/2014/main" id="{56DCFC79-291D-8CF6-76F7-3C431DB88F4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59" y="2023"/>
              <a:ext cx="33" cy="33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1093" name="Oval 5893">
              <a:extLst>
                <a:ext uri="{FF2B5EF4-FFF2-40B4-BE49-F238E27FC236}">
                  <a16:creationId xmlns:a16="http://schemas.microsoft.com/office/drawing/2014/main" id="{1DDDD61F-F2D2-5D56-C032-A9797BADD02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61" y="2023"/>
              <a:ext cx="32" cy="33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1094" name="Oval 5894">
              <a:extLst>
                <a:ext uri="{FF2B5EF4-FFF2-40B4-BE49-F238E27FC236}">
                  <a16:creationId xmlns:a16="http://schemas.microsoft.com/office/drawing/2014/main" id="{9AE43DF0-F2F4-169C-7DF8-DE4055F954E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61" y="2022"/>
              <a:ext cx="32" cy="32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1095" name="Oval 5895">
              <a:extLst>
                <a:ext uri="{FF2B5EF4-FFF2-40B4-BE49-F238E27FC236}">
                  <a16:creationId xmlns:a16="http://schemas.microsoft.com/office/drawing/2014/main" id="{796211CF-E4DD-4292-0A63-3570CE52D5B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61" y="2022"/>
              <a:ext cx="32" cy="32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1096" name="Oval 5896">
              <a:extLst>
                <a:ext uri="{FF2B5EF4-FFF2-40B4-BE49-F238E27FC236}">
                  <a16:creationId xmlns:a16="http://schemas.microsoft.com/office/drawing/2014/main" id="{F1F50940-7E18-758A-DAAA-0D29F8B8A24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62" y="2022"/>
              <a:ext cx="32" cy="32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1097" name="Oval 5897">
              <a:extLst>
                <a:ext uri="{FF2B5EF4-FFF2-40B4-BE49-F238E27FC236}">
                  <a16:creationId xmlns:a16="http://schemas.microsoft.com/office/drawing/2014/main" id="{F384E8D9-569A-0948-BF5C-E2D993741D2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62" y="2022"/>
              <a:ext cx="32" cy="32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1098" name="Oval 5898">
              <a:extLst>
                <a:ext uri="{FF2B5EF4-FFF2-40B4-BE49-F238E27FC236}">
                  <a16:creationId xmlns:a16="http://schemas.microsoft.com/office/drawing/2014/main" id="{B87D0F5C-47BD-ABE2-4991-85099FB5CBA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62" y="2022"/>
              <a:ext cx="32" cy="32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1099" name="Oval 5899">
              <a:extLst>
                <a:ext uri="{FF2B5EF4-FFF2-40B4-BE49-F238E27FC236}">
                  <a16:creationId xmlns:a16="http://schemas.microsoft.com/office/drawing/2014/main" id="{7FD49780-D5DF-FF22-61CD-A6F1E842729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63" y="2022"/>
              <a:ext cx="33" cy="32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1100" name="Oval 5900">
              <a:extLst>
                <a:ext uri="{FF2B5EF4-FFF2-40B4-BE49-F238E27FC236}">
                  <a16:creationId xmlns:a16="http://schemas.microsoft.com/office/drawing/2014/main" id="{C147B449-A327-545D-B934-08EFD5C163F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63" y="2022"/>
              <a:ext cx="33" cy="32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1101" name="Oval 5901">
              <a:extLst>
                <a:ext uri="{FF2B5EF4-FFF2-40B4-BE49-F238E27FC236}">
                  <a16:creationId xmlns:a16="http://schemas.microsoft.com/office/drawing/2014/main" id="{A53B5189-C9C8-D7B4-F4F4-C44F67D3918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63" y="2022"/>
              <a:ext cx="33" cy="32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1102" name="Oval 5902">
              <a:extLst>
                <a:ext uri="{FF2B5EF4-FFF2-40B4-BE49-F238E27FC236}">
                  <a16:creationId xmlns:a16="http://schemas.microsoft.com/office/drawing/2014/main" id="{D580A039-A1B3-A729-0B5B-2D646C36E18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64" y="2022"/>
              <a:ext cx="33" cy="32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1103" name="Oval 5903">
              <a:extLst>
                <a:ext uri="{FF2B5EF4-FFF2-40B4-BE49-F238E27FC236}">
                  <a16:creationId xmlns:a16="http://schemas.microsoft.com/office/drawing/2014/main" id="{8CD382D3-F480-A4A7-E18F-D6FF375FFAB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64" y="2022"/>
              <a:ext cx="33" cy="32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1104" name="Oval 5904">
              <a:extLst>
                <a:ext uri="{FF2B5EF4-FFF2-40B4-BE49-F238E27FC236}">
                  <a16:creationId xmlns:a16="http://schemas.microsoft.com/office/drawing/2014/main" id="{8FF47C35-9C60-13EB-BB38-9CA94B0471A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64" y="2022"/>
              <a:ext cx="33" cy="32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1105" name="Oval 5905">
              <a:extLst>
                <a:ext uri="{FF2B5EF4-FFF2-40B4-BE49-F238E27FC236}">
                  <a16:creationId xmlns:a16="http://schemas.microsoft.com/office/drawing/2014/main" id="{380644A5-779B-0D7A-4636-DEDF5DE77A6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66" y="2022"/>
              <a:ext cx="32" cy="32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1106" name="Oval 5906">
              <a:extLst>
                <a:ext uri="{FF2B5EF4-FFF2-40B4-BE49-F238E27FC236}">
                  <a16:creationId xmlns:a16="http://schemas.microsoft.com/office/drawing/2014/main" id="{738B9C6E-7344-C3DE-E95C-9E8AD589348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66" y="2022"/>
              <a:ext cx="32" cy="32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1107" name="Oval 5907">
              <a:extLst>
                <a:ext uri="{FF2B5EF4-FFF2-40B4-BE49-F238E27FC236}">
                  <a16:creationId xmlns:a16="http://schemas.microsoft.com/office/drawing/2014/main" id="{07BB72CA-0978-530C-6BA5-D8033161EB0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66" y="2022"/>
              <a:ext cx="32" cy="32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1108" name="Oval 5908">
              <a:extLst>
                <a:ext uri="{FF2B5EF4-FFF2-40B4-BE49-F238E27FC236}">
                  <a16:creationId xmlns:a16="http://schemas.microsoft.com/office/drawing/2014/main" id="{9590ED22-9129-A2A3-7345-21DEA70AEAC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67" y="2022"/>
              <a:ext cx="33" cy="32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1109" name="Oval 5909">
              <a:extLst>
                <a:ext uri="{FF2B5EF4-FFF2-40B4-BE49-F238E27FC236}">
                  <a16:creationId xmlns:a16="http://schemas.microsoft.com/office/drawing/2014/main" id="{C08910B5-FD3F-CB79-DA82-DC623FBB040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67" y="2022"/>
              <a:ext cx="33" cy="32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1110" name="Oval 5910">
              <a:extLst>
                <a:ext uri="{FF2B5EF4-FFF2-40B4-BE49-F238E27FC236}">
                  <a16:creationId xmlns:a16="http://schemas.microsoft.com/office/drawing/2014/main" id="{E9D12EC3-BF5D-C2BA-CB96-94C44E30585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68" y="2022"/>
              <a:ext cx="33" cy="32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1111" name="Oval 5911">
              <a:extLst>
                <a:ext uri="{FF2B5EF4-FFF2-40B4-BE49-F238E27FC236}">
                  <a16:creationId xmlns:a16="http://schemas.microsoft.com/office/drawing/2014/main" id="{2F224885-108B-4EE2-71E1-586155EFAB0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68" y="2022"/>
              <a:ext cx="33" cy="32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1112" name="Oval 5912">
              <a:extLst>
                <a:ext uri="{FF2B5EF4-FFF2-40B4-BE49-F238E27FC236}">
                  <a16:creationId xmlns:a16="http://schemas.microsoft.com/office/drawing/2014/main" id="{A18CB1F4-B15C-F851-9D9A-7A61713052B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68" y="2022"/>
              <a:ext cx="33" cy="32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1113" name="Oval 5913">
              <a:extLst>
                <a:ext uri="{FF2B5EF4-FFF2-40B4-BE49-F238E27FC236}">
                  <a16:creationId xmlns:a16="http://schemas.microsoft.com/office/drawing/2014/main" id="{FE26A29F-BA1B-D030-A0DC-034900D49CC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70" y="2022"/>
              <a:ext cx="32" cy="32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1114" name="Oval 5914">
              <a:extLst>
                <a:ext uri="{FF2B5EF4-FFF2-40B4-BE49-F238E27FC236}">
                  <a16:creationId xmlns:a16="http://schemas.microsoft.com/office/drawing/2014/main" id="{6C609EDE-3D6E-529A-3F61-BD427ADC292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70" y="2022"/>
              <a:ext cx="32" cy="32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1115" name="Oval 5915">
              <a:extLst>
                <a:ext uri="{FF2B5EF4-FFF2-40B4-BE49-F238E27FC236}">
                  <a16:creationId xmlns:a16="http://schemas.microsoft.com/office/drawing/2014/main" id="{B5F87437-2AB5-AE36-BE62-2D1B239F990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70" y="2021"/>
              <a:ext cx="32" cy="32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1116" name="Oval 5916">
              <a:extLst>
                <a:ext uri="{FF2B5EF4-FFF2-40B4-BE49-F238E27FC236}">
                  <a16:creationId xmlns:a16="http://schemas.microsoft.com/office/drawing/2014/main" id="{32CE9CF3-9C2E-7CE2-44E8-AC21D9E1AAA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71" y="2021"/>
              <a:ext cx="32" cy="32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1117" name="Oval 5917">
              <a:extLst>
                <a:ext uri="{FF2B5EF4-FFF2-40B4-BE49-F238E27FC236}">
                  <a16:creationId xmlns:a16="http://schemas.microsoft.com/office/drawing/2014/main" id="{F7D04A67-81B4-0DFC-9177-F33480851DE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71" y="2021"/>
              <a:ext cx="32" cy="32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1118" name="Oval 5918">
              <a:extLst>
                <a:ext uri="{FF2B5EF4-FFF2-40B4-BE49-F238E27FC236}">
                  <a16:creationId xmlns:a16="http://schemas.microsoft.com/office/drawing/2014/main" id="{65502545-356E-3481-BDA3-B685061CC4B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71" y="2021"/>
              <a:ext cx="32" cy="32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1119" name="Oval 5919">
              <a:extLst>
                <a:ext uri="{FF2B5EF4-FFF2-40B4-BE49-F238E27FC236}">
                  <a16:creationId xmlns:a16="http://schemas.microsoft.com/office/drawing/2014/main" id="{D3325F56-20C6-5271-4C16-BD45DB552DB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72" y="2021"/>
              <a:ext cx="33" cy="32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1120" name="Oval 5920">
              <a:extLst>
                <a:ext uri="{FF2B5EF4-FFF2-40B4-BE49-F238E27FC236}">
                  <a16:creationId xmlns:a16="http://schemas.microsoft.com/office/drawing/2014/main" id="{E6763781-CDB6-FC45-8DCF-0009B6BDF7A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72" y="2021"/>
              <a:ext cx="33" cy="32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1121" name="Oval 5921">
              <a:extLst>
                <a:ext uri="{FF2B5EF4-FFF2-40B4-BE49-F238E27FC236}">
                  <a16:creationId xmlns:a16="http://schemas.microsoft.com/office/drawing/2014/main" id="{2DFBA8FB-B745-F9DF-D503-FD7DAFB4DAF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72" y="2021"/>
              <a:ext cx="33" cy="32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1122" name="Oval 5922">
              <a:extLst>
                <a:ext uri="{FF2B5EF4-FFF2-40B4-BE49-F238E27FC236}">
                  <a16:creationId xmlns:a16="http://schemas.microsoft.com/office/drawing/2014/main" id="{92232E63-502C-B6FA-3105-A0CD8971095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74" y="2021"/>
              <a:ext cx="32" cy="32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1123" name="Oval 5923">
              <a:extLst>
                <a:ext uri="{FF2B5EF4-FFF2-40B4-BE49-F238E27FC236}">
                  <a16:creationId xmlns:a16="http://schemas.microsoft.com/office/drawing/2014/main" id="{6EBD8051-574B-90CA-686A-77E995963ED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74" y="2021"/>
              <a:ext cx="32" cy="32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1124" name="Oval 5924">
              <a:extLst>
                <a:ext uri="{FF2B5EF4-FFF2-40B4-BE49-F238E27FC236}">
                  <a16:creationId xmlns:a16="http://schemas.microsoft.com/office/drawing/2014/main" id="{61B7BA97-CB68-0A50-A9FF-4CFCD1DA903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74" y="2021"/>
              <a:ext cx="32" cy="32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1125" name="Oval 5925">
              <a:extLst>
                <a:ext uri="{FF2B5EF4-FFF2-40B4-BE49-F238E27FC236}">
                  <a16:creationId xmlns:a16="http://schemas.microsoft.com/office/drawing/2014/main" id="{71E36C5B-BC21-00B2-35E0-181ED0AF483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75" y="2021"/>
              <a:ext cx="32" cy="32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1126" name="Oval 5926">
              <a:extLst>
                <a:ext uri="{FF2B5EF4-FFF2-40B4-BE49-F238E27FC236}">
                  <a16:creationId xmlns:a16="http://schemas.microsoft.com/office/drawing/2014/main" id="{15ECEC57-C1C6-B267-C60B-CCBFEBFF048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75" y="2021"/>
              <a:ext cx="32" cy="32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1127" name="Oval 5927">
              <a:extLst>
                <a:ext uri="{FF2B5EF4-FFF2-40B4-BE49-F238E27FC236}">
                  <a16:creationId xmlns:a16="http://schemas.microsoft.com/office/drawing/2014/main" id="{108A0673-2CF2-B3CA-9BAA-F70FE544B87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75" y="2021"/>
              <a:ext cx="32" cy="32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1128" name="Oval 5928">
              <a:extLst>
                <a:ext uri="{FF2B5EF4-FFF2-40B4-BE49-F238E27FC236}">
                  <a16:creationId xmlns:a16="http://schemas.microsoft.com/office/drawing/2014/main" id="{FB6B2359-A221-DE80-D984-A482471C284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76" y="2021"/>
              <a:ext cx="33" cy="32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1129" name="Oval 5929">
              <a:extLst>
                <a:ext uri="{FF2B5EF4-FFF2-40B4-BE49-F238E27FC236}">
                  <a16:creationId xmlns:a16="http://schemas.microsoft.com/office/drawing/2014/main" id="{F720D2C6-F3DD-3B58-27A9-A9DF4CDD1EA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76" y="2021"/>
              <a:ext cx="33" cy="32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1130" name="Oval 5930">
              <a:extLst>
                <a:ext uri="{FF2B5EF4-FFF2-40B4-BE49-F238E27FC236}">
                  <a16:creationId xmlns:a16="http://schemas.microsoft.com/office/drawing/2014/main" id="{ADE7360E-65A2-1F1C-E391-89A06713932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76" y="2021"/>
              <a:ext cx="33" cy="32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1131" name="Oval 5931">
              <a:extLst>
                <a:ext uri="{FF2B5EF4-FFF2-40B4-BE49-F238E27FC236}">
                  <a16:creationId xmlns:a16="http://schemas.microsoft.com/office/drawing/2014/main" id="{F2806243-9338-892F-7C40-661EFBA49C4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77" y="2019"/>
              <a:ext cx="33" cy="33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1132" name="Oval 5932">
              <a:extLst>
                <a:ext uri="{FF2B5EF4-FFF2-40B4-BE49-F238E27FC236}">
                  <a16:creationId xmlns:a16="http://schemas.microsoft.com/office/drawing/2014/main" id="{DB74FF1D-29BD-C845-8CCB-A59567B0553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77" y="2019"/>
              <a:ext cx="33" cy="33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1133" name="Oval 5933">
              <a:extLst>
                <a:ext uri="{FF2B5EF4-FFF2-40B4-BE49-F238E27FC236}">
                  <a16:creationId xmlns:a16="http://schemas.microsoft.com/office/drawing/2014/main" id="{12C45605-5BC0-E305-ABF4-A7F8B3DC363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77" y="2019"/>
              <a:ext cx="33" cy="33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1134" name="Oval 5934">
              <a:extLst>
                <a:ext uri="{FF2B5EF4-FFF2-40B4-BE49-F238E27FC236}">
                  <a16:creationId xmlns:a16="http://schemas.microsoft.com/office/drawing/2014/main" id="{D52D2880-64F7-818A-007A-D09285374F0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79" y="2019"/>
              <a:ext cx="32" cy="33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1135" name="Oval 5935">
              <a:extLst>
                <a:ext uri="{FF2B5EF4-FFF2-40B4-BE49-F238E27FC236}">
                  <a16:creationId xmlns:a16="http://schemas.microsoft.com/office/drawing/2014/main" id="{CE91D164-1D0D-B941-6C05-C238F556593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79" y="2019"/>
              <a:ext cx="32" cy="33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1136" name="Oval 5936">
              <a:extLst>
                <a:ext uri="{FF2B5EF4-FFF2-40B4-BE49-F238E27FC236}">
                  <a16:creationId xmlns:a16="http://schemas.microsoft.com/office/drawing/2014/main" id="{68CEFB5C-C730-AA4F-9D89-6C2D763E2B0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79" y="2019"/>
              <a:ext cx="32" cy="33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1137" name="Oval 5937">
              <a:extLst>
                <a:ext uri="{FF2B5EF4-FFF2-40B4-BE49-F238E27FC236}">
                  <a16:creationId xmlns:a16="http://schemas.microsoft.com/office/drawing/2014/main" id="{08CC8C59-83C4-D6AB-CAC1-60FBFFF69EE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80" y="2019"/>
              <a:ext cx="33" cy="33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1138" name="Oval 5938">
              <a:extLst>
                <a:ext uri="{FF2B5EF4-FFF2-40B4-BE49-F238E27FC236}">
                  <a16:creationId xmlns:a16="http://schemas.microsoft.com/office/drawing/2014/main" id="{0169B456-FFBB-DD78-78FF-1BE722A0999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80" y="2019"/>
              <a:ext cx="33" cy="33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1139" name="Oval 5939">
              <a:extLst>
                <a:ext uri="{FF2B5EF4-FFF2-40B4-BE49-F238E27FC236}">
                  <a16:creationId xmlns:a16="http://schemas.microsoft.com/office/drawing/2014/main" id="{5AD3F27E-2F6D-81F4-5AB3-07FAAC47ED4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80" y="2019"/>
              <a:ext cx="33" cy="33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1140" name="Oval 5940">
              <a:extLst>
                <a:ext uri="{FF2B5EF4-FFF2-40B4-BE49-F238E27FC236}">
                  <a16:creationId xmlns:a16="http://schemas.microsoft.com/office/drawing/2014/main" id="{ABDC241B-189B-E567-282F-93EF3329171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81" y="2019"/>
              <a:ext cx="33" cy="33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1141" name="Oval 5941">
              <a:extLst>
                <a:ext uri="{FF2B5EF4-FFF2-40B4-BE49-F238E27FC236}">
                  <a16:creationId xmlns:a16="http://schemas.microsoft.com/office/drawing/2014/main" id="{5FDE6DF8-8C15-9C2D-0376-80588F5021B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81" y="2019"/>
              <a:ext cx="33" cy="33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1142" name="Oval 5942">
              <a:extLst>
                <a:ext uri="{FF2B5EF4-FFF2-40B4-BE49-F238E27FC236}">
                  <a16:creationId xmlns:a16="http://schemas.microsoft.com/office/drawing/2014/main" id="{922223C0-3977-1161-E716-2627C04EA42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83" y="2019"/>
              <a:ext cx="32" cy="33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1143" name="Oval 5943">
              <a:extLst>
                <a:ext uri="{FF2B5EF4-FFF2-40B4-BE49-F238E27FC236}">
                  <a16:creationId xmlns:a16="http://schemas.microsoft.com/office/drawing/2014/main" id="{C5BE44D5-6657-61C9-EF68-53F040D7461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83" y="2019"/>
              <a:ext cx="32" cy="33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1144" name="Oval 5944">
              <a:extLst>
                <a:ext uri="{FF2B5EF4-FFF2-40B4-BE49-F238E27FC236}">
                  <a16:creationId xmlns:a16="http://schemas.microsoft.com/office/drawing/2014/main" id="{05E2D39C-7F7F-E826-70AF-D7B1E43D50D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83" y="2018"/>
              <a:ext cx="32" cy="33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1145" name="Oval 5945">
              <a:extLst>
                <a:ext uri="{FF2B5EF4-FFF2-40B4-BE49-F238E27FC236}">
                  <a16:creationId xmlns:a16="http://schemas.microsoft.com/office/drawing/2014/main" id="{5E39D296-1680-46AE-CF21-44A75591CE0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84" y="2018"/>
              <a:ext cx="32" cy="33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1146" name="Oval 5946">
              <a:extLst>
                <a:ext uri="{FF2B5EF4-FFF2-40B4-BE49-F238E27FC236}">
                  <a16:creationId xmlns:a16="http://schemas.microsoft.com/office/drawing/2014/main" id="{412A2009-6613-5BBE-8028-6F18FAA3C9C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84" y="2018"/>
              <a:ext cx="32" cy="33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1147" name="Oval 5947">
              <a:extLst>
                <a:ext uri="{FF2B5EF4-FFF2-40B4-BE49-F238E27FC236}">
                  <a16:creationId xmlns:a16="http://schemas.microsoft.com/office/drawing/2014/main" id="{820BA94F-B71A-CB17-C25B-611EC16972E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84" y="2018"/>
              <a:ext cx="32" cy="33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1148" name="Oval 5948">
              <a:extLst>
                <a:ext uri="{FF2B5EF4-FFF2-40B4-BE49-F238E27FC236}">
                  <a16:creationId xmlns:a16="http://schemas.microsoft.com/office/drawing/2014/main" id="{2B4EEB82-F211-E49D-FB02-9BF5CA5EDE5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85" y="2018"/>
              <a:ext cx="33" cy="33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1149" name="Oval 5949">
              <a:extLst>
                <a:ext uri="{FF2B5EF4-FFF2-40B4-BE49-F238E27FC236}">
                  <a16:creationId xmlns:a16="http://schemas.microsoft.com/office/drawing/2014/main" id="{0A461096-78C6-338B-926D-4981AFBB7EF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85" y="2018"/>
              <a:ext cx="33" cy="33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1150" name="Oval 5950">
              <a:extLst>
                <a:ext uri="{FF2B5EF4-FFF2-40B4-BE49-F238E27FC236}">
                  <a16:creationId xmlns:a16="http://schemas.microsoft.com/office/drawing/2014/main" id="{D66521E4-D10A-1248-7D4E-D0E326365DE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85" y="2018"/>
              <a:ext cx="33" cy="33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1151" name="Oval 5951">
              <a:extLst>
                <a:ext uri="{FF2B5EF4-FFF2-40B4-BE49-F238E27FC236}">
                  <a16:creationId xmlns:a16="http://schemas.microsoft.com/office/drawing/2014/main" id="{8EAD85ED-8B96-6A96-4746-A619FECC894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87" y="2018"/>
              <a:ext cx="32" cy="33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1152" name="Oval 5952">
              <a:extLst>
                <a:ext uri="{FF2B5EF4-FFF2-40B4-BE49-F238E27FC236}">
                  <a16:creationId xmlns:a16="http://schemas.microsoft.com/office/drawing/2014/main" id="{8C450F07-3069-192F-03A1-76E98E8755D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87" y="2018"/>
              <a:ext cx="32" cy="33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1153" name="Oval 5953">
              <a:extLst>
                <a:ext uri="{FF2B5EF4-FFF2-40B4-BE49-F238E27FC236}">
                  <a16:creationId xmlns:a16="http://schemas.microsoft.com/office/drawing/2014/main" id="{5B2BF9E4-F06E-0382-2ED4-66DAB619FE1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87" y="2018"/>
              <a:ext cx="32" cy="33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1154" name="Oval 5954">
              <a:extLst>
                <a:ext uri="{FF2B5EF4-FFF2-40B4-BE49-F238E27FC236}">
                  <a16:creationId xmlns:a16="http://schemas.microsoft.com/office/drawing/2014/main" id="{7BD23A9D-011C-0DAC-EB0B-7337CAAA16E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88" y="2018"/>
              <a:ext cx="32" cy="33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1155" name="Oval 5955">
              <a:extLst>
                <a:ext uri="{FF2B5EF4-FFF2-40B4-BE49-F238E27FC236}">
                  <a16:creationId xmlns:a16="http://schemas.microsoft.com/office/drawing/2014/main" id="{6E414D87-920F-81BE-73B6-FAA959B7B30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88" y="2018"/>
              <a:ext cx="32" cy="33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1156" name="Oval 5956">
              <a:extLst>
                <a:ext uri="{FF2B5EF4-FFF2-40B4-BE49-F238E27FC236}">
                  <a16:creationId xmlns:a16="http://schemas.microsoft.com/office/drawing/2014/main" id="{E3EBB686-0745-1CD3-1486-6E7C0677D38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88" y="2018"/>
              <a:ext cx="32" cy="33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1157" name="Oval 5957">
              <a:extLst>
                <a:ext uri="{FF2B5EF4-FFF2-40B4-BE49-F238E27FC236}">
                  <a16:creationId xmlns:a16="http://schemas.microsoft.com/office/drawing/2014/main" id="{B79B196B-9B9B-1D00-3A9C-2A88B35F664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89" y="2018"/>
              <a:ext cx="33" cy="33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1158" name="Oval 5958">
              <a:extLst>
                <a:ext uri="{FF2B5EF4-FFF2-40B4-BE49-F238E27FC236}">
                  <a16:creationId xmlns:a16="http://schemas.microsoft.com/office/drawing/2014/main" id="{D3D6528D-A113-44C4-04F7-06FA60B7D8C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89" y="2018"/>
              <a:ext cx="33" cy="33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1159" name="Oval 5959">
              <a:extLst>
                <a:ext uri="{FF2B5EF4-FFF2-40B4-BE49-F238E27FC236}">
                  <a16:creationId xmlns:a16="http://schemas.microsoft.com/office/drawing/2014/main" id="{92C82FB5-0242-DECA-CEEB-D87E7DC4CE9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89" y="2018"/>
              <a:ext cx="33" cy="33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1160" name="Oval 5960">
              <a:extLst>
                <a:ext uri="{FF2B5EF4-FFF2-40B4-BE49-F238E27FC236}">
                  <a16:creationId xmlns:a16="http://schemas.microsoft.com/office/drawing/2014/main" id="{3BA31566-9291-4204-D4DA-AB83B9E0788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90" y="2018"/>
              <a:ext cx="33" cy="33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1161" name="Oval 5961">
              <a:extLst>
                <a:ext uri="{FF2B5EF4-FFF2-40B4-BE49-F238E27FC236}">
                  <a16:creationId xmlns:a16="http://schemas.microsoft.com/office/drawing/2014/main" id="{3D696D22-DC88-33D6-860E-3143B5A4748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90" y="2018"/>
              <a:ext cx="33" cy="33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1162" name="Oval 5962">
              <a:extLst>
                <a:ext uri="{FF2B5EF4-FFF2-40B4-BE49-F238E27FC236}">
                  <a16:creationId xmlns:a16="http://schemas.microsoft.com/office/drawing/2014/main" id="{E21B221E-99E4-1932-AE49-9D0A045F659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92" y="2018"/>
              <a:ext cx="32" cy="33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1163" name="Oval 5963">
              <a:extLst>
                <a:ext uri="{FF2B5EF4-FFF2-40B4-BE49-F238E27FC236}">
                  <a16:creationId xmlns:a16="http://schemas.microsoft.com/office/drawing/2014/main" id="{0042468A-8290-771F-7BE0-F964F29D378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92" y="2018"/>
              <a:ext cx="32" cy="33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1164" name="Oval 5964">
              <a:extLst>
                <a:ext uri="{FF2B5EF4-FFF2-40B4-BE49-F238E27FC236}">
                  <a16:creationId xmlns:a16="http://schemas.microsoft.com/office/drawing/2014/main" id="{EF88964F-359A-CA01-159E-5C73B1CDD06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92" y="2018"/>
              <a:ext cx="32" cy="33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1165" name="Oval 5965">
              <a:extLst>
                <a:ext uri="{FF2B5EF4-FFF2-40B4-BE49-F238E27FC236}">
                  <a16:creationId xmlns:a16="http://schemas.microsoft.com/office/drawing/2014/main" id="{D378D9B5-10D0-85FB-005B-135F83279F9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93" y="2017"/>
              <a:ext cx="33" cy="32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1166" name="Oval 5966">
              <a:extLst>
                <a:ext uri="{FF2B5EF4-FFF2-40B4-BE49-F238E27FC236}">
                  <a16:creationId xmlns:a16="http://schemas.microsoft.com/office/drawing/2014/main" id="{6BA9066A-327F-4012-E430-01398C895E0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93" y="2017"/>
              <a:ext cx="33" cy="32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1167" name="Oval 5967">
              <a:extLst>
                <a:ext uri="{FF2B5EF4-FFF2-40B4-BE49-F238E27FC236}">
                  <a16:creationId xmlns:a16="http://schemas.microsoft.com/office/drawing/2014/main" id="{485DE91D-C80E-A8A6-D62B-3DC806B3E2C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93" y="2017"/>
              <a:ext cx="33" cy="32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1168" name="Oval 5968">
              <a:extLst>
                <a:ext uri="{FF2B5EF4-FFF2-40B4-BE49-F238E27FC236}">
                  <a16:creationId xmlns:a16="http://schemas.microsoft.com/office/drawing/2014/main" id="{41C773C5-7E62-1D04-16CC-9093B548173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94" y="2017"/>
              <a:ext cx="33" cy="32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1169" name="Oval 5969">
              <a:extLst>
                <a:ext uri="{FF2B5EF4-FFF2-40B4-BE49-F238E27FC236}">
                  <a16:creationId xmlns:a16="http://schemas.microsoft.com/office/drawing/2014/main" id="{452D3C52-CAF4-089B-88F2-33BB2D47929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94" y="2017"/>
              <a:ext cx="33" cy="32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1170" name="Oval 5970">
              <a:extLst>
                <a:ext uri="{FF2B5EF4-FFF2-40B4-BE49-F238E27FC236}">
                  <a16:creationId xmlns:a16="http://schemas.microsoft.com/office/drawing/2014/main" id="{E28E22FB-9A3B-51B6-377E-96AC17F702F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94" y="2017"/>
              <a:ext cx="33" cy="32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1171" name="Oval 5971">
              <a:extLst>
                <a:ext uri="{FF2B5EF4-FFF2-40B4-BE49-F238E27FC236}">
                  <a16:creationId xmlns:a16="http://schemas.microsoft.com/office/drawing/2014/main" id="{BE069AD2-F83A-037C-ED2C-88E653EB254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96" y="2017"/>
              <a:ext cx="32" cy="32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1172" name="Oval 5972">
              <a:extLst>
                <a:ext uri="{FF2B5EF4-FFF2-40B4-BE49-F238E27FC236}">
                  <a16:creationId xmlns:a16="http://schemas.microsoft.com/office/drawing/2014/main" id="{BC9F1EA1-5343-42FE-6DFB-2EBF5F45A62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96" y="2017"/>
              <a:ext cx="32" cy="32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1173" name="Oval 5973">
              <a:extLst>
                <a:ext uri="{FF2B5EF4-FFF2-40B4-BE49-F238E27FC236}">
                  <a16:creationId xmlns:a16="http://schemas.microsoft.com/office/drawing/2014/main" id="{156904D4-0D9E-CAFA-B3ED-60768295582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96" y="2017"/>
              <a:ext cx="32" cy="32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1174" name="Oval 5974">
              <a:extLst>
                <a:ext uri="{FF2B5EF4-FFF2-40B4-BE49-F238E27FC236}">
                  <a16:creationId xmlns:a16="http://schemas.microsoft.com/office/drawing/2014/main" id="{29B72990-80DD-C72D-1C0C-6E3DA34E96C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97" y="2017"/>
              <a:ext cx="32" cy="32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1175" name="Oval 5975">
              <a:extLst>
                <a:ext uri="{FF2B5EF4-FFF2-40B4-BE49-F238E27FC236}">
                  <a16:creationId xmlns:a16="http://schemas.microsoft.com/office/drawing/2014/main" id="{27FF1B4A-2A6E-1553-1C22-4C75FB0F29C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97" y="2017"/>
              <a:ext cx="32" cy="32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1176" name="Oval 5976">
              <a:extLst>
                <a:ext uri="{FF2B5EF4-FFF2-40B4-BE49-F238E27FC236}">
                  <a16:creationId xmlns:a16="http://schemas.microsoft.com/office/drawing/2014/main" id="{C957C7D1-69E4-7296-522D-78B565B371A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97" y="2017"/>
              <a:ext cx="32" cy="32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1177" name="Oval 5977">
              <a:extLst>
                <a:ext uri="{FF2B5EF4-FFF2-40B4-BE49-F238E27FC236}">
                  <a16:creationId xmlns:a16="http://schemas.microsoft.com/office/drawing/2014/main" id="{8F997B06-4597-A7AF-C235-1C9CC2EBE63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98" y="2017"/>
              <a:ext cx="33" cy="32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1178" name="Oval 5978">
              <a:extLst>
                <a:ext uri="{FF2B5EF4-FFF2-40B4-BE49-F238E27FC236}">
                  <a16:creationId xmlns:a16="http://schemas.microsoft.com/office/drawing/2014/main" id="{EF57BB0A-4BFE-4541-8502-7DD59458772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98" y="2017"/>
              <a:ext cx="33" cy="32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1179" name="Oval 5979">
              <a:extLst>
                <a:ext uri="{FF2B5EF4-FFF2-40B4-BE49-F238E27FC236}">
                  <a16:creationId xmlns:a16="http://schemas.microsoft.com/office/drawing/2014/main" id="{1AD75991-56EA-105A-584C-82AB376A3C4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00" y="2015"/>
              <a:ext cx="32" cy="33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1180" name="Oval 5980">
              <a:extLst>
                <a:ext uri="{FF2B5EF4-FFF2-40B4-BE49-F238E27FC236}">
                  <a16:creationId xmlns:a16="http://schemas.microsoft.com/office/drawing/2014/main" id="{C5AADD0C-496F-FAEC-4660-83E04DD3851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00" y="2015"/>
              <a:ext cx="32" cy="33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1181" name="Oval 5981">
              <a:extLst>
                <a:ext uri="{FF2B5EF4-FFF2-40B4-BE49-F238E27FC236}">
                  <a16:creationId xmlns:a16="http://schemas.microsoft.com/office/drawing/2014/main" id="{D6603C9A-CDE9-018E-5C78-978A3CA8043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00" y="2015"/>
              <a:ext cx="32" cy="33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1182" name="Oval 5982">
              <a:extLst>
                <a:ext uri="{FF2B5EF4-FFF2-40B4-BE49-F238E27FC236}">
                  <a16:creationId xmlns:a16="http://schemas.microsoft.com/office/drawing/2014/main" id="{93983133-CCA6-559B-E6A0-2757A784A3F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01" y="2015"/>
              <a:ext cx="32" cy="33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1183" name="Oval 5983">
              <a:extLst>
                <a:ext uri="{FF2B5EF4-FFF2-40B4-BE49-F238E27FC236}">
                  <a16:creationId xmlns:a16="http://schemas.microsoft.com/office/drawing/2014/main" id="{A3DFD816-A39D-ED88-7059-6C426E36149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01" y="2015"/>
              <a:ext cx="32" cy="33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1184" name="Oval 5984">
              <a:extLst>
                <a:ext uri="{FF2B5EF4-FFF2-40B4-BE49-F238E27FC236}">
                  <a16:creationId xmlns:a16="http://schemas.microsoft.com/office/drawing/2014/main" id="{C1C251E8-85C3-FC7C-4FD9-1EF2660C7C1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01" y="2015"/>
              <a:ext cx="32" cy="33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1185" name="Oval 5985">
              <a:extLst>
                <a:ext uri="{FF2B5EF4-FFF2-40B4-BE49-F238E27FC236}">
                  <a16:creationId xmlns:a16="http://schemas.microsoft.com/office/drawing/2014/main" id="{2BBF0540-73C6-4DD7-AB00-DEBD004DD28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02" y="2015"/>
              <a:ext cx="33" cy="33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1186" name="Oval 5986">
              <a:extLst>
                <a:ext uri="{FF2B5EF4-FFF2-40B4-BE49-F238E27FC236}">
                  <a16:creationId xmlns:a16="http://schemas.microsoft.com/office/drawing/2014/main" id="{63C87849-BAB6-4CA7-0BEF-E3D95F37A4D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02" y="2015"/>
              <a:ext cx="33" cy="33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1187" name="Oval 5987">
              <a:extLst>
                <a:ext uri="{FF2B5EF4-FFF2-40B4-BE49-F238E27FC236}">
                  <a16:creationId xmlns:a16="http://schemas.microsoft.com/office/drawing/2014/main" id="{455272F1-3AF7-2384-A17C-CC02D58A626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02" y="2015"/>
              <a:ext cx="33" cy="33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1188" name="Oval 5988">
              <a:extLst>
                <a:ext uri="{FF2B5EF4-FFF2-40B4-BE49-F238E27FC236}">
                  <a16:creationId xmlns:a16="http://schemas.microsoft.com/office/drawing/2014/main" id="{16E26024-7280-8F11-F111-E0C3A14CF1F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03" y="2015"/>
              <a:ext cx="33" cy="33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1189" name="Oval 5989">
              <a:extLst>
                <a:ext uri="{FF2B5EF4-FFF2-40B4-BE49-F238E27FC236}">
                  <a16:creationId xmlns:a16="http://schemas.microsoft.com/office/drawing/2014/main" id="{C89EC40E-5587-F159-46EC-3C0AB85DB65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03" y="2015"/>
              <a:ext cx="33" cy="33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1190" name="Oval 5990">
              <a:extLst>
                <a:ext uri="{FF2B5EF4-FFF2-40B4-BE49-F238E27FC236}">
                  <a16:creationId xmlns:a16="http://schemas.microsoft.com/office/drawing/2014/main" id="{1B43A63F-9FD4-77EC-590C-5D87527A29E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03" y="2015"/>
              <a:ext cx="33" cy="33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1191" name="Oval 5991">
              <a:extLst>
                <a:ext uri="{FF2B5EF4-FFF2-40B4-BE49-F238E27FC236}">
                  <a16:creationId xmlns:a16="http://schemas.microsoft.com/office/drawing/2014/main" id="{B1D7C7C4-4587-E04D-FB77-CECC8D23647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05" y="2015"/>
              <a:ext cx="32" cy="33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1192" name="Oval 5992">
              <a:extLst>
                <a:ext uri="{FF2B5EF4-FFF2-40B4-BE49-F238E27FC236}">
                  <a16:creationId xmlns:a16="http://schemas.microsoft.com/office/drawing/2014/main" id="{839EDB2E-675F-83A4-C011-B487ACDD8E7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05" y="2015"/>
              <a:ext cx="32" cy="33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1193" name="Oval 5993">
              <a:extLst>
                <a:ext uri="{FF2B5EF4-FFF2-40B4-BE49-F238E27FC236}">
                  <a16:creationId xmlns:a16="http://schemas.microsoft.com/office/drawing/2014/main" id="{CE8E2DA3-E589-021E-30CA-B46B1413F35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06" y="2015"/>
              <a:ext cx="33" cy="33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1194" name="Oval 5994">
              <a:extLst>
                <a:ext uri="{FF2B5EF4-FFF2-40B4-BE49-F238E27FC236}">
                  <a16:creationId xmlns:a16="http://schemas.microsoft.com/office/drawing/2014/main" id="{5D34290C-9484-865A-5909-9D273DE67A8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06" y="2015"/>
              <a:ext cx="33" cy="33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1195" name="Oval 5995">
              <a:extLst>
                <a:ext uri="{FF2B5EF4-FFF2-40B4-BE49-F238E27FC236}">
                  <a16:creationId xmlns:a16="http://schemas.microsoft.com/office/drawing/2014/main" id="{BB2C4CE4-A44F-A7C7-A695-71FEE7654E8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06" y="2015"/>
              <a:ext cx="33" cy="33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1196" name="Oval 5996">
              <a:extLst>
                <a:ext uri="{FF2B5EF4-FFF2-40B4-BE49-F238E27FC236}">
                  <a16:creationId xmlns:a16="http://schemas.microsoft.com/office/drawing/2014/main" id="{D60B668D-EAB4-06EA-5E24-F913FE3FA40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07" y="2015"/>
              <a:ext cx="33" cy="33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1197" name="Oval 5997">
              <a:extLst>
                <a:ext uri="{FF2B5EF4-FFF2-40B4-BE49-F238E27FC236}">
                  <a16:creationId xmlns:a16="http://schemas.microsoft.com/office/drawing/2014/main" id="{AC21E410-ECA7-21BC-B16E-A14528F0CBB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07" y="2015"/>
              <a:ext cx="33" cy="33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1198" name="Oval 5998">
              <a:extLst>
                <a:ext uri="{FF2B5EF4-FFF2-40B4-BE49-F238E27FC236}">
                  <a16:creationId xmlns:a16="http://schemas.microsoft.com/office/drawing/2014/main" id="{B5368861-74E1-5209-194E-678D55859DF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07" y="2015"/>
              <a:ext cx="33" cy="33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1199" name="Oval 5999">
              <a:extLst>
                <a:ext uri="{FF2B5EF4-FFF2-40B4-BE49-F238E27FC236}">
                  <a16:creationId xmlns:a16="http://schemas.microsoft.com/office/drawing/2014/main" id="{DB5AD42B-D677-76E2-A83A-BB434CE404C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09" y="2015"/>
              <a:ext cx="32" cy="33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1200" name="Oval 6000">
              <a:extLst>
                <a:ext uri="{FF2B5EF4-FFF2-40B4-BE49-F238E27FC236}">
                  <a16:creationId xmlns:a16="http://schemas.microsoft.com/office/drawing/2014/main" id="{60ABC33C-7802-85D1-B77E-043E7DA2E30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09" y="2015"/>
              <a:ext cx="32" cy="33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1201" name="Oval 6001">
              <a:extLst>
                <a:ext uri="{FF2B5EF4-FFF2-40B4-BE49-F238E27FC236}">
                  <a16:creationId xmlns:a16="http://schemas.microsoft.com/office/drawing/2014/main" id="{1CAF1E42-C430-C212-04DE-925A238894F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09" y="2014"/>
              <a:ext cx="32" cy="33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1202" name="Oval 6002">
              <a:extLst>
                <a:ext uri="{FF2B5EF4-FFF2-40B4-BE49-F238E27FC236}">
                  <a16:creationId xmlns:a16="http://schemas.microsoft.com/office/drawing/2014/main" id="{8A1ACD05-F002-710E-6F2E-DBD4044943D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10" y="2014"/>
              <a:ext cx="32" cy="33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1203" name="Oval 6003">
              <a:extLst>
                <a:ext uri="{FF2B5EF4-FFF2-40B4-BE49-F238E27FC236}">
                  <a16:creationId xmlns:a16="http://schemas.microsoft.com/office/drawing/2014/main" id="{351D927F-8CFD-7775-7F14-38F4F180C55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10" y="2014"/>
              <a:ext cx="32" cy="33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1204" name="Oval 6004">
              <a:extLst>
                <a:ext uri="{FF2B5EF4-FFF2-40B4-BE49-F238E27FC236}">
                  <a16:creationId xmlns:a16="http://schemas.microsoft.com/office/drawing/2014/main" id="{84394774-DC15-E506-C9DD-9C1099E9799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11" y="2014"/>
              <a:ext cx="33" cy="33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1205" name="Oval 6005">
              <a:extLst>
                <a:ext uri="{FF2B5EF4-FFF2-40B4-BE49-F238E27FC236}">
                  <a16:creationId xmlns:a16="http://schemas.microsoft.com/office/drawing/2014/main" id="{8087B18F-D96A-782E-7E55-9DE43667AC7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11" y="2014"/>
              <a:ext cx="33" cy="33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1206" name="Oval 6006">
              <a:extLst>
                <a:ext uri="{FF2B5EF4-FFF2-40B4-BE49-F238E27FC236}">
                  <a16:creationId xmlns:a16="http://schemas.microsoft.com/office/drawing/2014/main" id="{FC6F5341-718F-DB46-95F8-5ED79CF864E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11" y="2014"/>
              <a:ext cx="33" cy="33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1207" name="Oval 6007">
              <a:extLst>
                <a:ext uri="{FF2B5EF4-FFF2-40B4-BE49-F238E27FC236}">
                  <a16:creationId xmlns:a16="http://schemas.microsoft.com/office/drawing/2014/main" id="{9818B5CF-8A8A-3F53-C9C3-F75C891B59E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13" y="2014"/>
              <a:ext cx="32" cy="33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1208" name="Oval 6008">
              <a:extLst>
                <a:ext uri="{FF2B5EF4-FFF2-40B4-BE49-F238E27FC236}">
                  <a16:creationId xmlns:a16="http://schemas.microsoft.com/office/drawing/2014/main" id="{3B52360A-5ACA-CA4C-E8A5-44DE9700B0C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13" y="2014"/>
              <a:ext cx="32" cy="33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1209" name="Oval 6009">
              <a:extLst>
                <a:ext uri="{FF2B5EF4-FFF2-40B4-BE49-F238E27FC236}">
                  <a16:creationId xmlns:a16="http://schemas.microsoft.com/office/drawing/2014/main" id="{F8C5E598-6E41-893C-B464-028FC5C5469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13" y="2014"/>
              <a:ext cx="32" cy="33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1210" name="Oval 6010">
              <a:extLst>
                <a:ext uri="{FF2B5EF4-FFF2-40B4-BE49-F238E27FC236}">
                  <a16:creationId xmlns:a16="http://schemas.microsoft.com/office/drawing/2014/main" id="{97B50C3B-380E-50D8-C44A-3532427BDEC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14" y="2014"/>
              <a:ext cx="32" cy="33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1211" name="Oval 6011">
              <a:extLst>
                <a:ext uri="{FF2B5EF4-FFF2-40B4-BE49-F238E27FC236}">
                  <a16:creationId xmlns:a16="http://schemas.microsoft.com/office/drawing/2014/main" id="{8C7F2D9B-2298-3F80-860D-3F374834117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14" y="2014"/>
              <a:ext cx="32" cy="33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1212" name="Oval 6012">
              <a:extLst>
                <a:ext uri="{FF2B5EF4-FFF2-40B4-BE49-F238E27FC236}">
                  <a16:creationId xmlns:a16="http://schemas.microsoft.com/office/drawing/2014/main" id="{7E4F97C7-7460-785D-6EB5-FDBFB167921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14" y="2014"/>
              <a:ext cx="32" cy="33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1213" name="Oval 6013">
              <a:extLst>
                <a:ext uri="{FF2B5EF4-FFF2-40B4-BE49-F238E27FC236}">
                  <a16:creationId xmlns:a16="http://schemas.microsoft.com/office/drawing/2014/main" id="{C8AA1F21-B66F-9529-93BA-00175A500C0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15" y="2014"/>
              <a:ext cx="33" cy="33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1214" name="Oval 6014">
              <a:extLst>
                <a:ext uri="{FF2B5EF4-FFF2-40B4-BE49-F238E27FC236}">
                  <a16:creationId xmlns:a16="http://schemas.microsoft.com/office/drawing/2014/main" id="{8BFFBCA8-E2FE-E683-8FA4-5D6E2B341C8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15" y="2013"/>
              <a:ext cx="33" cy="32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1215" name="Oval 6015">
              <a:extLst>
                <a:ext uri="{FF2B5EF4-FFF2-40B4-BE49-F238E27FC236}">
                  <a16:creationId xmlns:a16="http://schemas.microsoft.com/office/drawing/2014/main" id="{EA1A784A-1A2E-A50B-A1F5-F99F044DD03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16" y="2013"/>
              <a:ext cx="33" cy="32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1216" name="Oval 6016">
              <a:extLst>
                <a:ext uri="{FF2B5EF4-FFF2-40B4-BE49-F238E27FC236}">
                  <a16:creationId xmlns:a16="http://schemas.microsoft.com/office/drawing/2014/main" id="{CAFC576D-54D4-2C91-1A42-31B05040B68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16" y="2013"/>
              <a:ext cx="33" cy="32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1217" name="Oval 6017">
              <a:extLst>
                <a:ext uri="{FF2B5EF4-FFF2-40B4-BE49-F238E27FC236}">
                  <a16:creationId xmlns:a16="http://schemas.microsoft.com/office/drawing/2014/main" id="{8FB672E2-AFB9-2280-E372-95F7A38ACB9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16" y="2013"/>
              <a:ext cx="33" cy="32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1218" name="Oval 6018">
              <a:extLst>
                <a:ext uri="{FF2B5EF4-FFF2-40B4-BE49-F238E27FC236}">
                  <a16:creationId xmlns:a16="http://schemas.microsoft.com/office/drawing/2014/main" id="{080D2E18-393A-846B-3E19-D18C6F60AD0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18" y="2013"/>
              <a:ext cx="32" cy="32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1219" name="Oval 6019">
              <a:extLst>
                <a:ext uri="{FF2B5EF4-FFF2-40B4-BE49-F238E27FC236}">
                  <a16:creationId xmlns:a16="http://schemas.microsoft.com/office/drawing/2014/main" id="{90E53BAB-04F6-78E3-9DCB-49FECF3A56F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18" y="2013"/>
              <a:ext cx="32" cy="32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1220" name="Oval 6020">
              <a:extLst>
                <a:ext uri="{FF2B5EF4-FFF2-40B4-BE49-F238E27FC236}">
                  <a16:creationId xmlns:a16="http://schemas.microsoft.com/office/drawing/2014/main" id="{A1F95C19-1232-2B29-B085-08A0D89C6C8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18" y="2013"/>
              <a:ext cx="32" cy="32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1221" name="Oval 6021">
              <a:extLst>
                <a:ext uri="{FF2B5EF4-FFF2-40B4-BE49-F238E27FC236}">
                  <a16:creationId xmlns:a16="http://schemas.microsoft.com/office/drawing/2014/main" id="{DA749AC6-C70E-8990-3DD8-85429AD4B59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19" y="2013"/>
              <a:ext cx="33" cy="32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1222" name="Oval 6022">
              <a:extLst>
                <a:ext uri="{FF2B5EF4-FFF2-40B4-BE49-F238E27FC236}">
                  <a16:creationId xmlns:a16="http://schemas.microsoft.com/office/drawing/2014/main" id="{266156F3-4476-7F9E-6421-7C40BEAF0E2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19" y="2013"/>
              <a:ext cx="33" cy="32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1223" name="Oval 6023">
              <a:extLst>
                <a:ext uri="{FF2B5EF4-FFF2-40B4-BE49-F238E27FC236}">
                  <a16:creationId xmlns:a16="http://schemas.microsoft.com/office/drawing/2014/main" id="{197E1FF2-EDE9-9A91-180A-9C388519C46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19" y="2013"/>
              <a:ext cx="33" cy="32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1224" name="Oval 6024">
              <a:extLst>
                <a:ext uri="{FF2B5EF4-FFF2-40B4-BE49-F238E27FC236}">
                  <a16:creationId xmlns:a16="http://schemas.microsoft.com/office/drawing/2014/main" id="{1E869824-FE87-D116-C047-096DBC7D4E0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20" y="2013"/>
              <a:ext cx="33" cy="32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1225" name="Oval 6025">
              <a:extLst>
                <a:ext uri="{FF2B5EF4-FFF2-40B4-BE49-F238E27FC236}">
                  <a16:creationId xmlns:a16="http://schemas.microsoft.com/office/drawing/2014/main" id="{79B51DC6-8FF9-5BE7-F15D-94169DA25F7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20" y="2013"/>
              <a:ext cx="33" cy="32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1226" name="Oval 6026">
              <a:extLst>
                <a:ext uri="{FF2B5EF4-FFF2-40B4-BE49-F238E27FC236}">
                  <a16:creationId xmlns:a16="http://schemas.microsoft.com/office/drawing/2014/main" id="{C46AAED1-C038-80ED-5042-BC83E7F3FC1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22" y="2013"/>
              <a:ext cx="32" cy="32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1227" name="Oval 6027">
              <a:extLst>
                <a:ext uri="{FF2B5EF4-FFF2-40B4-BE49-F238E27FC236}">
                  <a16:creationId xmlns:a16="http://schemas.microsoft.com/office/drawing/2014/main" id="{28DB544D-7DF5-0C87-825C-D5B09DAA62E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22" y="2013"/>
              <a:ext cx="32" cy="32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1228" name="Oval 6028">
              <a:extLst>
                <a:ext uri="{FF2B5EF4-FFF2-40B4-BE49-F238E27FC236}">
                  <a16:creationId xmlns:a16="http://schemas.microsoft.com/office/drawing/2014/main" id="{7D49EC07-CE38-5650-DDAF-28C848B3EE8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22" y="2012"/>
              <a:ext cx="32" cy="32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1229" name="Oval 6029">
              <a:extLst>
                <a:ext uri="{FF2B5EF4-FFF2-40B4-BE49-F238E27FC236}">
                  <a16:creationId xmlns:a16="http://schemas.microsoft.com/office/drawing/2014/main" id="{2A4FDC19-B562-A5B1-0941-1797A16B71B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23" y="2012"/>
              <a:ext cx="32" cy="32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1230" name="Oval 6030">
              <a:extLst>
                <a:ext uri="{FF2B5EF4-FFF2-40B4-BE49-F238E27FC236}">
                  <a16:creationId xmlns:a16="http://schemas.microsoft.com/office/drawing/2014/main" id="{289E51F6-6DCF-2D51-4B3F-2D93DFCD17E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23" y="2012"/>
              <a:ext cx="32" cy="32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1231" name="Oval 6031">
              <a:extLst>
                <a:ext uri="{FF2B5EF4-FFF2-40B4-BE49-F238E27FC236}">
                  <a16:creationId xmlns:a16="http://schemas.microsoft.com/office/drawing/2014/main" id="{6816D044-C461-CCE5-AFD2-15B46011090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23" y="2012"/>
              <a:ext cx="32" cy="32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1232" name="Oval 6032">
              <a:extLst>
                <a:ext uri="{FF2B5EF4-FFF2-40B4-BE49-F238E27FC236}">
                  <a16:creationId xmlns:a16="http://schemas.microsoft.com/office/drawing/2014/main" id="{21E37B8C-70B3-0A65-A8F5-D8C18DFF755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24" y="2012"/>
              <a:ext cx="33" cy="32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1233" name="Oval 6033">
              <a:extLst>
                <a:ext uri="{FF2B5EF4-FFF2-40B4-BE49-F238E27FC236}">
                  <a16:creationId xmlns:a16="http://schemas.microsoft.com/office/drawing/2014/main" id="{1DAA647A-96AF-C281-E0E3-B822DBD3775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24" y="2012"/>
              <a:ext cx="33" cy="32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</p:grpSp>
      <p:grpSp>
        <p:nvGrpSpPr>
          <p:cNvPr id="37" name="Group 6235">
            <a:extLst>
              <a:ext uri="{FF2B5EF4-FFF2-40B4-BE49-F238E27FC236}">
                <a16:creationId xmlns:a16="http://schemas.microsoft.com/office/drawing/2014/main" id="{58F9C66D-410F-9158-4363-075B93EE4862}"/>
              </a:ext>
            </a:extLst>
          </p:cNvPr>
          <p:cNvGrpSpPr>
            <a:grpSpLocks/>
          </p:cNvGrpSpPr>
          <p:nvPr/>
        </p:nvGrpSpPr>
        <p:grpSpPr bwMode="auto">
          <a:xfrm>
            <a:off x="7023101" y="3163888"/>
            <a:ext cx="217488" cy="80963"/>
            <a:chOff x="4424" y="1993"/>
            <a:chExt cx="137" cy="51"/>
          </a:xfrm>
        </p:grpSpPr>
        <p:sp>
          <p:nvSpPr>
            <p:cNvPr id="834" name="Oval 6035">
              <a:extLst>
                <a:ext uri="{FF2B5EF4-FFF2-40B4-BE49-F238E27FC236}">
                  <a16:creationId xmlns:a16="http://schemas.microsoft.com/office/drawing/2014/main" id="{C3891713-0587-887A-AAAD-1EC3E8B6EAE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24" y="2012"/>
              <a:ext cx="33" cy="32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835" name="Oval 6036">
              <a:extLst>
                <a:ext uri="{FF2B5EF4-FFF2-40B4-BE49-F238E27FC236}">
                  <a16:creationId xmlns:a16="http://schemas.microsoft.com/office/drawing/2014/main" id="{420E7290-5A32-C996-F533-441FBF75680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26" y="2012"/>
              <a:ext cx="32" cy="32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836" name="Oval 6037">
              <a:extLst>
                <a:ext uri="{FF2B5EF4-FFF2-40B4-BE49-F238E27FC236}">
                  <a16:creationId xmlns:a16="http://schemas.microsoft.com/office/drawing/2014/main" id="{C79B910E-5325-C2FB-8DA2-8D0529DEF53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26" y="2012"/>
              <a:ext cx="32" cy="32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837" name="Oval 6038">
              <a:extLst>
                <a:ext uri="{FF2B5EF4-FFF2-40B4-BE49-F238E27FC236}">
                  <a16:creationId xmlns:a16="http://schemas.microsoft.com/office/drawing/2014/main" id="{BAED06C9-2DD1-D42D-3317-24ED28FFAE3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27" y="2012"/>
              <a:ext cx="32" cy="32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838" name="Oval 6039">
              <a:extLst>
                <a:ext uri="{FF2B5EF4-FFF2-40B4-BE49-F238E27FC236}">
                  <a16:creationId xmlns:a16="http://schemas.microsoft.com/office/drawing/2014/main" id="{FD997D41-8811-0A0A-AC1C-F323FBB2A46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27" y="2012"/>
              <a:ext cx="32" cy="32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839" name="Oval 6040">
              <a:extLst>
                <a:ext uri="{FF2B5EF4-FFF2-40B4-BE49-F238E27FC236}">
                  <a16:creationId xmlns:a16="http://schemas.microsoft.com/office/drawing/2014/main" id="{93EA06B2-49CC-7639-F11A-9C8F1F534EB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27" y="2012"/>
              <a:ext cx="32" cy="32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840" name="Oval 6041">
              <a:extLst>
                <a:ext uri="{FF2B5EF4-FFF2-40B4-BE49-F238E27FC236}">
                  <a16:creationId xmlns:a16="http://schemas.microsoft.com/office/drawing/2014/main" id="{3FF42930-9BF5-1FCA-6D50-93890EEAE76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28" y="2012"/>
              <a:ext cx="33" cy="32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841" name="Oval 6042">
              <a:extLst>
                <a:ext uri="{FF2B5EF4-FFF2-40B4-BE49-F238E27FC236}">
                  <a16:creationId xmlns:a16="http://schemas.microsoft.com/office/drawing/2014/main" id="{502140B4-329D-AF6C-3996-7F8227823EC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28" y="2012"/>
              <a:ext cx="33" cy="32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842" name="Oval 6043">
              <a:extLst>
                <a:ext uri="{FF2B5EF4-FFF2-40B4-BE49-F238E27FC236}">
                  <a16:creationId xmlns:a16="http://schemas.microsoft.com/office/drawing/2014/main" id="{A3466204-E6BB-AB9E-D13B-1F9D3E07F09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28" y="2012"/>
              <a:ext cx="33" cy="32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843" name="Oval 6044">
              <a:extLst>
                <a:ext uri="{FF2B5EF4-FFF2-40B4-BE49-F238E27FC236}">
                  <a16:creationId xmlns:a16="http://schemas.microsoft.com/office/drawing/2014/main" id="{F8C6634B-3C13-D144-517F-6A600DA7CD8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29" y="2012"/>
              <a:ext cx="33" cy="32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844" name="Oval 6045">
              <a:extLst>
                <a:ext uri="{FF2B5EF4-FFF2-40B4-BE49-F238E27FC236}">
                  <a16:creationId xmlns:a16="http://schemas.microsoft.com/office/drawing/2014/main" id="{74ED7F39-90C3-F480-1990-C423B748D82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29" y="2012"/>
              <a:ext cx="33" cy="32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845" name="Oval 6046">
              <a:extLst>
                <a:ext uri="{FF2B5EF4-FFF2-40B4-BE49-F238E27FC236}">
                  <a16:creationId xmlns:a16="http://schemas.microsoft.com/office/drawing/2014/main" id="{44078473-9C3B-2155-2204-3675246BD14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31" y="2012"/>
              <a:ext cx="32" cy="32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846" name="Oval 6047">
              <a:extLst>
                <a:ext uri="{FF2B5EF4-FFF2-40B4-BE49-F238E27FC236}">
                  <a16:creationId xmlns:a16="http://schemas.microsoft.com/office/drawing/2014/main" id="{CD9FA5B3-E4C2-F1CC-1E25-CFEBF28908F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31" y="2012"/>
              <a:ext cx="32" cy="32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847" name="Oval 6048">
              <a:extLst>
                <a:ext uri="{FF2B5EF4-FFF2-40B4-BE49-F238E27FC236}">
                  <a16:creationId xmlns:a16="http://schemas.microsoft.com/office/drawing/2014/main" id="{AF33D641-67CC-0CBC-98AD-49186F323BB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31" y="2012"/>
              <a:ext cx="32" cy="32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848" name="Oval 6049">
              <a:extLst>
                <a:ext uri="{FF2B5EF4-FFF2-40B4-BE49-F238E27FC236}">
                  <a16:creationId xmlns:a16="http://schemas.microsoft.com/office/drawing/2014/main" id="{A960EF48-ACA3-4DB7-E50C-8C564571F51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32" y="2012"/>
              <a:ext cx="33" cy="32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849" name="Oval 6050">
              <a:extLst>
                <a:ext uri="{FF2B5EF4-FFF2-40B4-BE49-F238E27FC236}">
                  <a16:creationId xmlns:a16="http://schemas.microsoft.com/office/drawing/2014/main" id="{A4911B85-B41F-C614-1526-43D38AD48A9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32" y="2010"/>
              <a:ext cx="33" cy="33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850" name="Oval 6051">
              <a:extLst>
                <a:ext uri="{FF2B5EF4-FFF2-40B4-BE49-F238E27FC236}">
                  <a16:creationId xmlns:a16="http://schemas.microsoft.com/office/drawing/2014/main" id="{DDEED2BD-6A28-D1E1-FD1B-86B3BA23CA3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32" y="2010"/>
              <a:ext cx="33" cy="33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851" name="Oval 6052">
              <a:extLst>
                <a:ext uri="{FF2B5EF4-FFF2-40B4-BE49-F238E27FC236}">
                  <a16:creationId xmlns:a16="http://schemas.microsoft.com/office/drawing/2014/main" id="{4858FD7C-FFFC-B5F7-C681-5D12074623B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33" y="2010"/>
              <a:ext cx="33" cy="33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852" name="Oval 6053">
              <a:extLst>
                <a:ext uri="{FF2B5EF4-FFF2-40B4-BE49-F238E27FC236}">
                  <a16:creationId xmlns:a16="http://schemas.microsoft.com/office/drawing/2014/main" id="{32557489-647D-B308-3088-252110B5AC3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33" y="2010"/>
              <a:ext cx="33" cy="33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853" name="Oval 6054">
              <a:extLst>
                <a:ext uri="{FF2B5EF4-FFF2-40B4-BE49-F238E27FC236}">
                  <a16:creationId xmlns:a16="http://schemas.microsoft.com/office/drawing/2014/main" id="{9A72EF2F-8B06-F051-DB6B-049B50C06A8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35" y="2010"/>
              <a:ext cx="32" cy="33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854" name="Oval 6055">
              <a:extLst>
                <a:ext uri="{FF2B5EF4-FFF2-40B4-BE49-F238E27FC236}">
                  <a16:creationId xmlns:a16="http://schemas.microsoft.com/office/drawing/2014/main" id="{C2928F6C-B41E-9A1A-B255-D3A977916BF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35" y="2010"/>
              <a:ext cx="32" cy="33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855" name="Oval 6056">
              <a:extLst>
                <a:ext uri="{FF2B5EF4-FFF2-40B4-BE49-F238E27FC236}">
                  <a16:creationId xmlns:a16="http://schemas.microsoft.com/office/drawing/2014/main" id="{5584642C-53EB-9041-2250-13FFFCB71B1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35" y="2010"/>
              <a:ext cx="32" cy="33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856" name="Oval 6057">
              <a:extLst>
                <a:ext uri="{FF2B5EF4-FFF2-40B4-BE49-F238E27FC236}">
                  <a16:creationId xmlns:a16="http://schemas.microsoft.com/office/drawing/2014/main" id="{A81D58D9-1CF6-D71B-6431-D8E83EB4F87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36" y="2010"/>
              <a:ext cx="32" cy="33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857" name="Oval 6058">
              <a:extLst>
                <a:ext uri="{FF2B5EF4-FFF2-40B4-BE49-F238E27FC236}">
                  <a16:creationId xmlns:a16="http://schemas.microsoft.com/office/drawing/2014/main" id="{BE8395A4-0A74-3193-622B-27B652CD6E9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36" y="2010"/>
              <a:ext cx="32" cy="33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858" name="Oval 6059">
              <a:extLst>
                <a:ext uri="{FF2B5EF4-FFF2-40B4-BE49-F238E27FC236}">
                  <a16:creationId xmlns:a16="http://schemas.microsoft.com/office/drawing/2014/main" id="{5E12F871-D801-7132-3FFE-DF7ADF74090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36" y="2010"/>
              <a:ext cx="32" cy="33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859" name="Oval 6060">
              <a:extLst>
                <a:ext uri="{FF2B5EF4-FFF2-40B4-BE49-F238E27FC236}">
                  <a16:creationId xmlns:a16="http://schemas.microsoft.com/office/drawing/2014/main" id="{3BDA412B-DDFF-B159-C13F-56A7A51225B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37" y="2010"/>
              <a:ext cx="33" cy="33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860" name="Oval 6061">
              <a:extLst>
                <a:ext uri="{FF2B5EF4-FFF2-40B4-BE49-F238E27FC236}">
                  <a16:creationId xmlns:a16="http://schemas.microsoft.com/office/drawing/2014/main" id="{C7BC4EBC-FCB7-9E81-15F7-11D927AEF11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37" y="2010"/>
              <a:ext cx="33" cy="33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861" name="Oval 6062">
              <a:extLst>
                <a:ext uri="{FF2B5EF4-FFF2-40B4-BE49-F238E27FC236}">
                  <a16:creationId xmlns:a16="http://schemas.microsoft.com/office/drawing/2014/main" id="{153DC2A5-3655-E2F6-76C3-167671E42B4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39" y="2010"/>
              <a:ext cx="32" cy="33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862" name="Oval 6063">
              <a:extLst>
                <a:ext uri="{FF2B5EF4-FFF2-40B4-BE49-F238E27FC236}">
                  <a16:creationId xmlns:a16="http://schemas.microsoft.com/office/drawing/2014/main" id="{FB83FAC0-1E7F-8859-D592-AAB8132158D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39" y="2010"/>
              <a:ext cx="32" cy="33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863" name="Oval 6064">
              <a:extLst>
                <a:ext uri="{FF2B5EF4-FFF2-40B4-BE49-F238E27FC236}">
                  <a16:creationId xmlns:a16="http://schemas.microsoft.com/office/drawing/2014/main" id="{B6B9A1E3-1452-B51C-F987-38911642F62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39" y="2010"/>
              <a:ext cx="32" cy="33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864" name="Oval 6065">
              <a:extLst>
                <a:ext uri="{FF2B5EF4-FFF2-40B4-BE49-F238E27FC236}">
                  <a16:creationId xmlns:a16="http://schemas.microsoft.com/office/drawing/2014/main" id="{4BFE778A-CAED-2EB2-5B59-DCA564D7904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40" y="2010"/>
              <a:ext cx="32" cy="33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865" name="Oval 6066">
              <a:extLst>
                <a:ext uri="{FF2B5EF4-FFF2-40B4-BE49-F238E27FC236}">
                  <a16:creationId xmlns:a16="http://schemas.microsoft.com/office/drawing/2014/main" id="{D4D7FF33-E7EB-1EB9-F0C1-116CE78ADF9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40" y="2010"/>
              <a:ext cx="32" cy="33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866" name="Oval 6067">
              <a:extLst>
                <a:ext uri="{FF2B5EF4-FFF2-40B4-BE49-F238E27FC236}">
                  <a16:creationId xmlns:a16="http://schemas.microsoft.com/office/drawing/2014/main" id="{CB55AEA6-5359-3BE7-4782-D3924B4CF68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40" y="2010"/>
              <a:ext cx="32" cy="33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867" name="Oval 6068">
              <a:extLst>
                <a:ext uri="{FF2B5EF4-FFF2-40B4-BE49-F238E27FC236}">
                  <a16:creationId xmlns:a16="http://schemas.microsoft.com/office/drawing/2014/main" id="{82DCE922-E4D5-63A6-9C05-35A4E01F9B8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41" y="2009"/>
              <a:ext cx="33" cy="32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868" name="Oval 6069">
              <a:extLst>
                <a:ext uri="{FF2B5EF4-FFF2-40B4-BE49-F238E27FC236}">
                  <a16:creationId xmlns:a16="http://schemas.microsoft.com/office/drawing/2014/main" id="{0044AB75-5862-8D9B-B699-E8C6C72D3C3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41" y="2009"/>
              <a:ext cx="33" cy="32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869" name="Oval 6070">
              <a:extLst>
                <a:ext uri="{FF2B5EF4-FFF2-40B4-BE49-F238E27FC236}">
                  <a16:creationId xmlns:a16="http://schemas.microsoft.com/office/drawing/2014/main" id="{FD627973-DBA9-E28F-7081-FE4B4185524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42" y="2009"/>
              <a:ext cx="33" cy="32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870" name="Oval 6071">
              <a:extLst>
                <a:ext uri="{FF2B5EF4-FFF2-40B4-BE49-F238E27FC236}">
                  <a16:creationId xmlns:a16="http://schemas.microsoft.com/office/drawing/2014/main" id="{822F547C-D1EB-117E-7D0E-6181DF044AE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42" y="2009"/>
              <a:ext cx="33" cy="32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871" name="Oval 6072">
              <a:extLst>
                <a:ext uri="{FF2B5EF4-FFF2-40B4-BE49-F238E27FC236}">
                  <a16:creationId xmlns:a16="http://schemas.microsoft.com/office/drawing/2014/main" id="{FF3F6BFD-95E4-86C9-4AB9-CAAE169DAFC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42" y="2009"/>
              <a:ext cx="33" cy="32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872" name="Oval 6073">
              <a:extLst>
                <a:ext uri="{FF2B5EF4-FFF2-40B4-BE49-F238E27FC236}">
                  <a16:creationId xmlns:a16="http://schemas.microsoft.com/office/drawing/2014/main" id="{7E0AB5E0-B4D7-EBFE-6C0C-EB4C2B78987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44" y="2009"/>
              <a:ext cx="32" cy="32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873" name="Oval 6074">
              <a:extLst>
                <a:ext uri="{FF2B5EF4-FFF2-40B4-BE49-F238E27FC236}">
                  <a16:creationId xmlns:a16="http://schemas.microsoft.com/office/drawing/2014/main" id="{4A6FB5A3-0224-CD02-4A21-80139FC0980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44" y="2009"/>
              <a:ext cx="32" cy="32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874" name="Oval 6075">
              <a:extLst>
                <a:ext uri="{FF2B5EF4-FFF2-40B4-BE49-F238E27FC236}">
                  <a16:creationId xmlns:a16="http://schemas.microsoft.com/office/drawing/2014/main" id="{7F44BD60-2839-B48C-2BB7-551FDB5BCAF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44" y="2009"/>
              <a:ext cx="32" cy="32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875" name="Oval 6076">
              <a:extLst>
                <a:ext uri="{FF2B5EF4-FFF2-40B4-BE49-F238E27FC236}">
                  <a16:creationId xmlns:a16="http://schemas.microsoft.com/office/drawing/2014/main" id="{83A1F7AB-15D9-3995-0EC4-2278C363672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45" y="2009"/>
              <a:ext cx="33" cy="32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876" name="Oval 6077">
              <a:extLst>
                <a:ext uri="{FF2B5EF4-FFF2-40B4-BE49-F238E27FC236}">
                  <a16:creationId xmlns:a16="http://schemas.microsoft.com/office/drawing/2014/main" id="{6977A412-3B1B-175C-0310-8E62548C8B3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45" y="2009"/>
              <a:ext cx="33" cy="32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877" name="Oval 6078">
              <a:extLst>
                <a:ext uri="{FF2B5EF4-FFF2-40B4-BE49-F238E27FC236}">
                  <a16:creationId xmlns:a16="http://schemas.microsoft.com/office/drawing/2014/main" id="{0A35D654-64A0-08D9-EAB3-1231D817995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46" y="2009"/>
              <a:ext cx="33" cy="32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878" name="Oval 6079">
              <a:extLst>
                <a:ext uri="{FF2B5EF4-FFF2-40B4-BE49-F238E27FC236}">
                  <a16:creationId xmlns:a16="http://schemas.microsoft.com/office/drawing/2014/main" id="{4A7416B7-EF35-AAD9-2985-07A3C8F36C3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46" y="2009"/>
              <a:ext cx="33" cy="32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879" name="Oval 6080">
              <a:extLst>
                <a:ext uri="{FF2B5EF4-FFF2-40B4-BE49-F238E27FC236}">
                  <a16:creationId xmlns:a16="http://schemas.microsoft.com/office/drawing/2014/main" id="{35ABFC8D-A9D6-99EB-2AFE-1EDF52A6730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46" y="2009"/>
              <a:ext cx="33" cy="32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880" name="Oval 6081">
              <a:extLst>
                <a:ext uri="{FF2B5EF4-FFF2-40B4-BE49-F238E27FC236}">
                  <a16:creationId xmlns:a16="http://schemas.microsoft.com/office/drawing/2014/main" id="{B902211E-5552-EE7A-7E7D-A4596CE7E79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48" y="2009"/>
              <a:ext cx="32" cy="32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881" name="Oval 6082">
              <a:extLst>
                <a:ext uri="{FF2B5EF4-FFF2-40B4-BE49-F238E27FC236}">
                  <a16:creationId xmlns:a16="http://schemas.microsoft.com/office/drawing/2014/main" id="{31478B9C-55E3-6F23-E806-5FC54A35578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48" y="2008"/>
              <a:ext cx="32" cy="32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882" name="Oval 6083">
              <a:extLst>
                <a:ext uri="{FF2B5EF4-FFF2-40B4-BE49-F238E27FC236}">
                  <a16:creationId xmlns:a16="http://schemas.microsoft.com/office/drawing/2014/main" id="{A02BADBA-9211-7557-272D-7D25C1E91E7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49" y="2008"/>
              <a:ext cx="32" cy="32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883" name="Oval 6084">
              <a:extLst>
                <a:ext uri="{FF2B5EF4-FFF2-40B4-BE49-F238E27FC236}">
                  <a16:creationId xmlns:a16="http://schemas.microsoft.com/office/drawing/2014/main" id="{30433191-D953-557B-6272-F3DF183FE08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49" y="2008"/>
              <a:ext cx="32" cy="32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884" name="Oval 6085">
              <a:extLst>
                <a:ext uri="{FF2B5EF4-FFF2-40B4-BE49-F238E27FC236}">
                  <a16:creationId xmlns:a16="http://schemas.microsoft.com/office/drawing/2014/main" id="{3ACCC2C6-0F82-1498-499E-7F4FF0760A9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49" y="2008"/>
              <a:ext cx="32" cy="32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885" name="Oval 6086">
              <a:extLst>
                <a:ext uri="{FF2B5EF4-FFF2-40B4-BE49-F238E27FC236}">
                  <a16:creationId xmlns:a16="http://schemas.microsoft.com/office/drawing/2014/main" id="{85078506-8188-D3AD-C703-4146E3A6EE9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50" y="2008"/>
              <a:ext cx="33" cy="32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886" name="Oval 6087">
              <a:extLst>
                <a:ext uri="{FF2B5EF4-FFF2-40B4-BE49-F238E27FC236}">
                  <a16:creationId xmlns:a16="http://schemas.microsoft.com/office/drawing/2014/main" id="{E730F041-A026-3B96-BC00-E59C2307382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50" y="2008"/>
              <a:ext cx="33" cy="32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887" name="Oval 6088">
              <a:extLst>
                <a:ext uri="{FF2B5EF4-FFF2-40B4-BE49-F238E27FC236}">
                  <a16:creationId xmlns:a16="http://schemas.microsoft.com/office/drawing/2014/main" id="{DCCAF3BD-ACE6-FEC3-0C1C-26E395EA331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50" y="2008"/>
              <a:ext cx="33" cy="32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888" name="Oval 6089">
              <a:extLst>
                <a:ext uri="{FF2B5EF4-FFF2-40B4-BE49-F238E27FC236}">
                  <a16:creationId xmlns:a16="http://schemas.microsoft.com/office/drawing/2014/main" id="{82BE46F2-A29B-D37D-DE24-12DF3297407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52" y="2008"/>
              <a:ext cx="32" cy="32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889" name="Oval 6090">
              <a:extLst>
                <a:ext uri="{FF2B5EF4-FFF2-40B4-BE49-F238E27FC236}">
                  <a16:creationId xmlns:a16="http://schemas.microsoft.com/office/drawing/2014/main" id="{70A4BB45-98A1-F7D5-4143-32459F7EC82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52" y="2008"/>
              <a:ext cx="32" cy="32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890" name="Oval 6091">
              <a:extLst>
                <a:ext uri="{FF2B5EF4-FFF2-40B4-BE49-F238E27FC236}">
                  <a16:creationId xmlns:a16="http://schemas.microsoft.com/office/drawing/2014/main" id="{83D38545-A861-799E-00DE-9E8E6457D95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53" y="2008"/>
              <a:ext cx="32" cy="32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891" name="Oval 6092">
              <a:extLst>
                <a:ext uri="{FF2B5EF4-FFF2-40B4-BE49-F238E27FC236}">
                  <a16:creationId xmlns:a16="http://schemas.microsoft.com/office/drawing/2014/main" id="{64D3F96B-477E-4E24-953D-61A7FDD3BC6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53" y="2006"/>
              <a:ext cx="32" cy="33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892" name="Oval 6093">
              <a:extLst>
                <a:ext uri="{FF2B5EF4-FFF2-40B4-BE49-F238E27FC236}">
                  <a16:creationId xmlns:a16="http://schemas.microsoft.com/office/drawing/2014/main" id="{1F1E748D-627A-90AB-EC9B-32FBC1DD468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53" y="2006"/>
              <a:ext cx="32" cy="33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893" name="Oval 6094">
              <a:extLst>
                <a:ext uri="{FF2B5EF4-FFF2-40B4-BE49-F238E27FC236}">
                  <a16:creationId xmlns:a16="http://schemas.microsoft.com/office/drawing/2014/main" id="{19FCDCD4-A11D-6373-4693-92040E1E0AE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54" y="2006"/>
              <a:ext cx="33" cy="33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894" name="Oval 6095">
              <a:extLst>
                <a:ext uri="{FF2B5EF4-FFF2-40B4-BE49-F238E27FC236}">
                  <a16:creationId xmlns:a16="http://schemas.microsoft.com/office/drawing/2014/main" id="{853A1042-02CF-5F44-FA89-A04373E424A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54" y="2006"/>
              <a:ext cx="33" cy="33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895" name="Oval 6096">
              <a:extLst>
                <a:ext uri="{FF2B5EF4-FFF2-40B4-BE49-F238E27FC236}">
                  <a16:creationId xmlns:a16="http://schemas.microsoft.com/office/drawing/2014/main" id="{F520B02B-DAAA-666B-D65D-FAF380F3BC3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55" y="2006"/>
              <a:ext cx="33" cy="33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896" name="Oval 6097">
              <a:extLst>
                <a:ext uri="{FF2B5EF4-FFF2-40B4-BE49-F238E27FC236}">
                  <a16:creationId xmlns:a16="http://schemas.microsoft.com/office/drawing/2014/main" id="{F81DFC80-9B33-7106-EF7B-0D98B19BF07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55" y="2006"/>
              <a:ext cx="33" cy="33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897" name="Oval 6098">
              <a:extLst>
                <a:ext uri="{FF2B5EF4-FFF2-40B4-BE49-F238E27FC236}">
                  <a16:creationId xmlns:a16="http://schemas.microsoft.com/office/drawing/2014/main" id="{DAEB784A-AAB1-31C1-F9CA-379FC72476F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55" y="2006"/>
              <a:ext cx="33" cy="33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898" name="Oval 6099">
              <a:extLst>
                <a:ext uri="{FF2B5EF4-FFF2-40B4-BE49-F238E27FC236}">
                  <a16:creationId xmlns:a16="http://schemas.microsoft.com/office/drawing/2014/main" id="{D4A8BE90-6C07-7FD6-483D-2ED0A65B556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57" y="2006"/>
              <a:ext cx="32" cy="33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899" name="Oval 6100">
              <a:extLst>
                <a:ext uri="{FF2B5EF4-FFF2-40B4-BE49-F238E27FC236}">
                  <a16:creationId xmlns:a16="http://schemas.microsoft.com/office/drawing/2014/main" id="{D9CB577D-BCC5-D8A7-03A0-5565E4EDCBB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57" y="2006"/>
              <a:ext cx="32" cy="33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900" name="Oval 6101">
              <a:extLst>
                <a:ext uri="{FF2B5EF4-FFF2-40B4-BE49-F238E27FC236}">
                  <a16:creationId xmlns:a16="http://schemas.microsoft.com/office/drawing/2014/main" id="{F07B8C13-CC21-EEBF-8C47-65D398B4D6C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57" y="2006"/>
              <a:ext cx="32" cy="33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901" name="Oval 6102">
              <a:extLst>
                <a:ext uri="{FF2B5EF4-FFF2-40B4-BE49-F238E27FC236}">
                  <a16:creationId xmlns:a16="http://schemas.microsoft.com/office/drawing/2014/main" id="{A2BA3E73-26BB-0BE8-655F-C592E791A45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58" y="2006"/>
              <a:ext cx="33" cy="33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902" name="Oval 6103">
              <a:extLst>
                <a:ext uri="{FF2B5EF4-FFF2-40B4-BE49-F238E27FC236}">
                  <a16:creationId xmlns:a16="http://schemas.microsoft.com/office/drawing/2014/main" id="{AFDBC2AA-78CA-1A0F-990B-723E9550CF4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58" y="2006"/>
              <a:ext cx="33" cy="33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903" name="Oval 6104">
              <a:extLst>
                <a:ext uri="{FF2B5EF4-FFF2-40B4-BE49-F238E27FC236}">
                  <a16:creationId xmlns:a16="http://schemas.microsoft.com/office/drawing/2014/main" id="{F14F84B0-47FD-A793-7EC0-24A02D4E4C3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59" y="2006"/>
              <a:ext cx="33" cy="33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904" name="Oval 6105">
              <a:extLst>
                <a:ext uri="{FF2B5EF4-FFF2-40B4-BE49-F238E27FC236}">
                  <a16:creationId xmlns:a16="http://schemas.microsoft.com/office/drawing/2014/main" id="{7C22EFEA-8603-B5AA-D74D-02A85FC560B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59" y="2006"/>
              <a:ext cx="33" cy="33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905" name="Oval 6106">
              <a:extLst>
                <a:ext uri="{FF2B5EF4-FFF2-40B4-BE49-F238E27FC236}">
                  <a16:creationId xmlns:a16="http://schemas.microsoft.com/office/drawing/2014/main" id="{D1F096A5-236B-CC28-2481-EBF04EEEFFB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59" y="2006"/>
              <a:ext cx="33" cy="33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906" name="Oval 6107">
              <a:extLst>
                <a:ext uri="{FF2B5EF4-FFF2-40B4-BE49-F238E27FC236}">
                  <a16:creationId xmlns:a16="http://schemas.microsoft.com/office/drawing/2014/main" id="{A58F54DD-F3F6-7EDE-5BF3-129CD0F8934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61" y="2006"/>
              <a:ext cx="32" cy="33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907" name="Oval 6108">
              <a:extLst>
                <a:ext uri="{FF2B5EF4-FFF2-40B4-BE49-F238E27FC236}">
                  <a16:creationId xmlns:a16="http://schemas.microsoft.com/office/drawing/2014/main" id="{C7C2867C-E52C-CB32-EEA3-670BCBE348C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61" y="2006"/>
              <a:ext cx="32" cy="33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908" name="Oval 6109">
              <a:extLst>
                <a:ext uri="{FF2B5EF4-FFF2-40B4-BE49-F238E27FC236}">
                  <a16:creationId xmlns:a16="http://schemas.microsoft.com/office/drawing/2014/main" id="{33D18ED1-4CF5-AA99-E7DE-134DDDFC533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62" y="2006"/>
              <a:ext cx="32" cy="33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909" name="Oval 6110">
              <a:extLst>
                <a:ext uri="{FF2B5EF4-FFF2-40B4-BE49-F238E27FC236}">
                  <a16:creationId xmlns:a16="http://schemas.microsoft.com/office/drawing/2014/main" id="{EAB39B83-75E7-B04C-C5E8-A4F31F2CA67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62" y="2005"/>
              <a:ext cx="32" cy="33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910" name="Oval 6111">
              <a:extLst>
                <a:ext uri="{FF2B5EF4-FFF2-40B4-BE49-F238E27FC236}">
                  <a16:creationId xmlns:a16="http://schemas.microsoft.com/office/drawing/2014/main" id="{24575D51-7348-72F6-CDFF-30F0D569215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62" y="2005"/>
              <a:ext cx="32" cy="33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911" name="Oval 6112">
              <a:extLst>
                <a:ext uri="{FF2B5EF4-FFF2-40B4-BE49-F238E27FC236}">
                  <a16:creationId xmlns:a16="http://schemas.microsoft.com/office/drawing/2014/main" id="{5C992966-00BF-5E26-1FC7-F8A2E395201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63" y="2005"/>
              <a:ext cx="33" cy="33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912" name="Oval 6113">
              <a:extLst>
                <a:ext uri="{FF2B5EF4-FFF2-40B4-BE49-F238E27FC236}">
                  <a16:creationId xmlns:a16="http://schemas.microsoft.com/office/drawing/2014/main" id="{47B9FE31-49A6-0E00-4692-42822BE22DB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63" y="2005"/>
              <a:ext cx="33" cy="33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913" name="Oval 6114">
              <a:extLst>
                <a:ext uri="{FF2B5EF4-FFF2-40B4-BE49-F238E27FC236}">
                  <a16:creationId xmlns:a16="http://schemas.microsoft.com/office/drawing/2014/main" id="{4B60291D-06DA-8CE6-1140-A6001A4B4E1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65" y="2005"/>
              <a:ext cx="32" cy="33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914" name="Oval 6115">
              <a:extLst>
                <a:ext uri="{FF2B5EF4-FFF2-40B4-BE49-F238E27FC236}">
                  <a16:creationId xmlns:a16="http://schemas.microsoft.com/office/drawing/2014/main" id="{5E802E26-EDA2-AE8D-1E84-A206B7846AB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65" y="2005"/>
              <a:ext cx="32" cy="33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915" name="Oval 6116">
              <a:extLst>
                <a:ext uri="{FF2B5EF4-FFF2-40B4-BE49-F238E27FC236}">
                  <a16:creationId xmlns:a16="http://schemas.microsoft.com/office/drawing/2014/main" id="{C6B8D2DE-0EB7-576C-16D9-A8175E68ACA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65" y="2005"/>
              <a:ext cx="32" cy="33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916" name="Oval 6117">
              <a:extLst>
                <a:ext uri="{FF2B5EF4-FFF2-40B4-BE49-F238E27FC236}">
                  <a16:creationId xmlns:a16="http://schemas.microsoft.com/office/drawing/2014/main" id="{406017B7-01CC-2094-0F94-91EB5E385B1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66" y="2005"/>
              <a:ext cx="32" cy="33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917" name="Oval 6118">
              <a:extLst>
                <a:ext uri="{FF2B5EF4-FFF2-40B4-BE49-F238E27FC236}">
                  <a16:creationId xmlns:a16="http://schemas.microsoft.com/office/drawing/2014/main" id="{8E729F16-86E2-A0C3-32C0-44A8F576389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66" y="2005"/>
              <a:ext cx="32" cy="33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918" name="Oval 6119">
              <a:extLst>
                <a:ext uri="{FF2B5EF4-FFF2-40B4-BE49-F238E27FC236}">
                  <a16:creationId xmlns:a16="http://schemas.microsoft.com/office/drawing/2014/main" id="{FA5896D1-0294-7CBA-6272-3DDEE88A605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67" y="2005"/>
              <a:ext cx="33" cy="33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919" name="Oval 6120">
              <a:extLst>
                <a:ext uri="{FF2B5EF4-FFF2-40B4-BE49-F238E27FC236}">
                  <a16:creationId xmlns:a16="http://schemas.microsoft.com/office/drawing/2014/main" id="{859D8710-192F-1920-FDBD-8E7C3D91200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67" y="2005"/>
              <a:ext cx="33" cy="33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920" name="Oval 6121">
              <a:extLst>
                <a:ext uri="{FF2B5EF4-FFF2-40B4-BE49-F238E27FC236}">
                  <a16:creationId xmlns:a16="http://schemas.microsoft.com/office/drawing/2014/main" id="{6CC9F47B-4E2C-A067-CACE-8075BFB68D9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67" y="2005"/>
              <a:ext cx="33" cy="33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921" name="Oval 6122">
              <a:extLst>
                <a:ext uri="{FF2B5EF4-FFF2-40B4-BE49-F238E27FC236}">
                  <a16:creationId xmlns:a16="http://schemas.microsoft.com/office/drawing/2014/main" id="{6C8D06CB-EFB9-35DB-10C2-20FC8AFB57C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68" y="2005"/>
              <a:ext cx="33" cy="33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922" name="Oval 6123">
              <a:extLst>
                <a:ext uri="{FF2B5EF4-FFF2-40B4-BE49-F238E27FC236}">
                  <a16:creationId xmlns:a16="http://schemas.microsoft.com/office/drawing/2014/main" id="{5E6AE5D6-9791-00AD-3442-03C9F1568F2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68" y="2005"/>
              <a:ext cx="33" cy="33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923" name="Oval 6124">
              <a:extLst>
                <a:ext uri="{FF2B5EF4-FFF2-40B4-BE49-F238E27FC236}">
                  <a16:creationId xmlns:a16="http://schemas.microsoft.com/office/drawing/2014/main" id="{AAFE727C-DA5E-B9DD-F4DC-113EFAD7269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68" y="2004"/>
              <a:ext cx="33" cy="32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924" name="Oval 6125">
              <a:extLst>
                <a:ext uri="{FF2B5EF4-FFF2-40B4-BE49-F238E27FC236}">
                  <a16:creationId xmlns:a16="http://schemas.microsoft.com/office/drawing/2014/main" id="{15F8AFFF-04F8-9B7E-90E5-9853BDD9ACB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70" y="2004"/>
              <a:ext cx="32" cy="32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925" name="Oval 6126">
              <a:extLst>
                <a:ext uri="{FF2B5EF4-FFF2-40B4-BE49-F238E27FC236}">
                  <a16:creationId xmlns:a16="http://schemas.microsoft.com/office/drawing/2014/main" id="{37CB5EEE-9FB2-6788-23F0-4D8B073D662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70" y="2004"/>
              <a:ext cx="32" cy="32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926" name="Oval 6127">
              <a:extLst>
                <a:ext uri="{FF2B5EF4-FFF2-40B4-BE49-F238E27FC236}">
                  <a16:creationId xmlns:a16="http://schemas.microsoft.com/office/drawing/2014/main" id="{F4E24B1B-EFD2-B735-A6CB-FC882BE0C03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71" y="2004"/>
              <a:ext cx="33" cy="32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927" name="Oval 6128">
              <a:extLst>
                <a:ext uri="{FF2B5EF4-FFF2-40B4-BE49-F238E27FC236}">
                  <a16:creationId xmlns:a16="http://schemas.microsoft.com/office/drawing/2014/main" id="{F2558781-16B8-D2FB-549A-12BD40E330A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71" y="2004"/>
              <a:ext cx="33" cy="32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928" name="Oval 6129">
              <a:extLst>
                <a:ext uri="{FF2B5EF4-FFF2-40B4-BE49-F238E27FC236}">
                  <a16:creationId xmlns:a16="http://schemas.microsoft.com/office/drawing/2014/main" id="{39947FEE-4D54-9B63-D59F-F78B01A333B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71" y="2004"/>
              <a:ext cx="33" cy="32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929" name="Oval 6130">
              <a:extLst>
                <a:ext uri="{FF2B5EF4-FFF2-40B4-BE49-F238E27FC236}">
                  <a16:creationId xmlns:a16="http://schemas.microsoft.com/office/drawing/2014/main" id="{A02388E5-0C8A-37FC-63ED-856A9F84F5D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72" y="2004"/>
              <a:ext cx="33" cy="32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930" name="Oval 6131">
              <a:extLst>
                <a:ext uri="{FF2B5EF4-FFF2-40B4-BE49-F238E27FC236}">
                  <a16:creationId xmlns:a16="http://schemas.microsoft.com/office/drawing/2014/main" id="{9F1F68E1-4920-20CA-891D-1BFF8E092E2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72" y="2004"/>
              <a:ext cx="33" cy="32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931" name="Oval 6132">
              <a:extLst>
                <a:ext uri="{FF2B5EF4-FFF2-40B4-BE49-F238E27FC236}">
                  <a16:creationId xmlns:a16="http://schemas.microsoft.com/office/drawing/2014/main" id="{F306841E-B748-512F-3CF4-B048CF2B031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74" y="2004"/>
              <a:ext cx="32" cy="32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932" name="Oval 6133">
              <a:extLst>
                <a:ext uri="{FF2B5EF4-FFF2-40B4-BE49-F238E27FC236}">
                  <a16:creationId xmlns:a16="http://schemas.microsoft.com/office/drawing/2014/main" id="{EBF3BD28-32E1-8D8C-3789-CC4A7E45C6C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74" y="2002"/>
              <a:ext cx="32" cy="33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933" name="Oval 6134">
              <a:extLst>
                <a:ext uri="{FF2B5EF4-FFF2-40B4-BE49-F238E27FC236}">
                  <a16:creationId xmlns:a16="http://schemas.microsoft.com/office/drawing/2014/main" id="{4E4BBAA7-23D5-FFF6-3397-B6264DA9183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74" y="2002"/>
              <a:ext cx="32" cy="33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934" name="Oval 6135">
              <a:extLst>
                <a:ext uri="{FF2B5EF4-FFF2-40B4-BE49-F238E27FC236}">
                  <a16:creationId xmlns:a16="http://schemas.microsoft.com/office/drawing/2014/main" id="{4CA44AA5-943C-6130-60C5-24C9287613D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75" y="2002"/>
              <a:ext cx="32" cy="33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935" name="Oval 6136">
              <a:extLst>
                <a:ext uri="{FF2B5EF4-FFF2-40B4-BE49-F238E27FC236}">
                  <a16:creationId xmlns:a16="http://schemas.microsoft.com/office/drawing/2014/main" id="{A405DF0F-F52C-6822-A31B-4E5F550D347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75" y="2002"/>
              <a:ext cx="32" cy="33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936" name="Oval 6137">
              <a:extLst>
                <a:ext uri="{FF2B5EF4-FFF2-40B4-BE49-F238E27FC236}">
                  <a16:creationId xmlns:a16="http://schemas.microsoft.com/office/drawing/2014/main" id="{7AACC553-F244-BC39-AAD7-C92075356CD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76" y="2001"/>
              <a:ext cx="33" cy="33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937" name="Oval 6138">
              <a:extLst>
                <a:ext uri="{FF2B5EF4-FFF2-40B4-BE49-F238E27FC236}">
                  <a16:creationId xmlns:a16="http://schemas.microsoft.com/office/drawing/2014/main" id="{B165ED81-07A0-D038-B647-EBF7A671303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76" y="2001"/>
              <a:ext cx="33" cy="33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938" name="Oval 6139">
              <a:extLst>
                <a:ext uri="{FF2B5EF4-FFF2-40B4-BE49-F238E27FC236}">
                  <a16:creationId xmlns:a16="http://schemas.microsoft.com/office/drawing/2014/main" id="{9A31A015-0ED4-A3A7-B1A6-3B3A4923F14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76" y="2001"/>
              <a:ext cx="33" cy="33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939" name="Oval 6140">
              <a:extLst>
                <a:ext uri="{FF2B5EF4-FFF2-40B4-BE49-F238E27FC236}">
                  <a16:creationId xmlns:a16="http://schemas.microsoft.com/office/drawing/2014/main" id="{2D71AF91-2E23-0C23-21B8-527D81E4163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78" y="2001"/>
              <a:ext cx="32" cy="33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940" name="Oval 6141">
              <a:extLst>
                <a:ext uri="{FF2B5EF4-FFF2-40B4-BE49-F238E27FC236}">
                  <a16:creationId xmlns:a16="http://schemas.microsoft.com/office/drawing/2014/main" id="{1868ECB9-7658-9F75-04AA-B3B71D86CD5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78" y="2001"/>
              <a:ext cx="32" cy="33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941" name="Oval 6142">
              <a:extLst>
                <a:ext uri="{FF2B5EF4-FFF2-40B4-BE49-F238E27FC236}">
                  <a16:creationId xmlns:a16="http://schemas.microsoft.com/office/drawing/2014/main" id="{3678D3A2-0D7C-104F-F3D8-5D3F124D2D6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79" y="2001"/>
              <a:ext cx="32" cy="33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942" name="Oval 6143">
              <a:extLst>
                <a:ext uri="{FF2B5EF4-FFF2-40B4-BE49-F238E27FC236}">
                  <a16:creationId xmlns:a16="http://schemas.microsoft.com/office/drawing/2014/main" id="{308391C5-D021-93D3-BEBD-D3E994236E3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79" y="2001"/>
              <a:ext cx="32" cy="33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943" name="Oval 6144">
              <a:extLst>
                <a:ext uri="{FF2B5EF4-FFF2-40B4-BE49-F238E27FC236}">
                  <a16:creationId xmlns:a16="http://schemas.microsoft.com/office/drawing/2014/main" id="{A9FF5695-D560-8D1B-5933-9D8AE489A61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79" y="2001"/>
              <a:ext cx="32" cy="33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944" name="Oval 6145">
              <a:extLst>
                <a:ext uri="{FF2B5EF4-FFF2-40B4-BE49-F238E27FC236}">
                  <a16:creationId xmlns:a16="http://schemas.microsoft.com/office/drawing/2014/main" id="{C4117814-F17E-802E-3455-44EBBCD3132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80" y="2001"/>
              <a:ext cx="33" cy="33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945" name="Oval 6146">
              <a:extLst>
                <a:ext uri="{FF2B5EF4-FFF2-40B4-BE49-F238E27FC236}">
                  <a16:creationId xmlns:a16="http://schemas.microsoft.com/office/drawing/2014/main" id="{1A5BC29D-6E10-7E64-4DBA-11A813E250E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80" y="2001"/>
              <a:ext cx="33" cy="33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946" name="Oval 6147">
              <a:extLst>
                <a:ext uri="{FF2B5EF4-FFF2-40B4-BE49-F238E27FC236}">
                  <a16:creationId xmlns:a16="http://schemas.microsoft.com/office/drawing/2014/main" id="{67F7FC87-19F4-3BD7-8E9D-F27ED3EDA97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81" y="2001"/>
              <a:ext cx="33" cy="33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947" name="Oval 6148">
              <a:extLst>
                <a:ext uri="{FF2B5EF4-FFF2-40B4-BE49-F238E27FC236}">
                  <a16:creationId xmlns:a16="http://schemas.microsoft.com/office/drawing/2014/main" id="{96A637F8-6120-09C6-DDC1-958DE4D5EC3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81" y="2001"/>
              <a:ext cx="33" cy="33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948" name="Oval 6149">
              <a:extLst>
                <a:ext uri="{FF2B5EF4-FFF2-40B4-BE49-F238E27FC236}">
                  <a16:creationId xmlns:a16="http://schemas.microsoft.com/office/drawing/2014/main" id="{EF7BC3C5-7067-3F72-3BD3-AFFDBFD192B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81" y="2001"/>
              <a:ext cx="33" cy="33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949" name="Oval 6150">
              <a:extLst>
                <a:ext uri="{FF2B5EF4-FFF2-40B4-BE49-F238E27FC236}">
                  <a16:creationId xmlns:a16="http://schemas.microsoft.com/office/drawing/2014/main" id="{2D5C2DE8-1CDD-388C-6B85-0C7D6E07F1C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83" y="2001"/>
              <a:ext cx="32" cy="33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950" name="Oval 6151">
              <a:extLst>
                <a:ext uri="{FF2B5EF4-FFF2-40B4-BE49-F238E27FC236}">
                  <a16:creationId xmlns:a16="http://schemas.microsoft.com/office/drawing/2014/main" id="{AF099FA7-51F3-5E4D-8876-05EDEE14EEB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83" y="2001"/>
              <a:ext cx="32" cy="33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951" name="Oval 6152">
              <a:extLst>
                <a:ext uri="{FF2B5EF4-FFF2-40B4-BE49-F238E27FC236}">
                  <a16:creationId xmlns:a16="http://schemas.microsoft.com/office/drawing/2014/main" id="{2C8A0298-750C-E6BC-227C-2E059D3AD2D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84" y="2001"/>
              <a:ext cx="33" cy="33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952" name="Oval 6153">
              <a:extLst>
                <a:ext uri="{FF2B5EF4-FFF2-40B4-BE49-F238E27FC236}">
                  <a16:creationId xmlns:a16="http://schemas.microsoft.com/office/drawing/2014/main" id="{4BB74784-82A2-D148-9F44-8993357B496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84" y="2001"/>
              <a:ext cx="33" cy="33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953" name="Oval 6154">
              <a:extLst>
                <a:ext uri="{FF2B5EF4-FFF2-40B4-BE49-F238E27FC236}">
                  <a16:creationId xmlns:a16="http://schemas.microsoft.com/office/drawing/2014/main" id="{D876C889-E019-0FE4-D915-0E7D2323E44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84" y="2001"/>
              <a:ext cx="33" cy="33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954" name="Oval 6155">
              <a:extLst>
                <a:ext uri="{FF2B5EF4-FFF2-40B4-BE49-F238E27FC236}">
                  <a16:creationId xmlns:a16="http://schemas.microsoft.com/office/drawing/2014/main" id="{BA6EC280-9801-E218-D865-C4813034000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85" y="2001"/>
              <a:ext cx="33" cy="33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955" name="Oval 6156">
              <a:extLst>
                <a:ext uri="{FF2B5EF4-FFF2-40B4-BE49-F238E27FC236}">
                  <a16:creationId xmlns:a16="http://schemas.microsoft.com/office/drawing/2014/main" id="{2048A770-7E0A-1185-A388-0A497AD34CD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85" y="2000"/>
              <a:ext cx="33" cy="32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956" name="Oval 6157">
              <a:extLst>
                <a:ext uri="{FF2B5EF4-FFF2-40B4-BE49-F238E27FC236}">
                  <a16:creationId xmlns:a16="http://schemas.microsoft.com/office/drawing/2014/main" id="{6A4F7AC5-5D82-5416-2DAD-262CA97B51F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87" y="2000"/>
              <a:ext cx="32" cy="32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957" name="Oval 6158">
              <a:extLst>
                <a:ext uri="{FF2B5EF4-FFF2-40B4-BE49-F238E27FC236}">
                  <a16:creationId xmlns:a16="http://schemas.microsoft.com/office/drawing/2014/main" id="{7F680567-0187-1444-4D1F-2C56D729F05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87" y="2000"/>
              <a:ext cx="32" cy="32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958" name="Oval 6159">
              <a:extLst>
                <a:ext uri="{FF2B5EF4-FFF2-40B4-BE49-F238E27FC236}">
                  <a16:creationId xmlns:a16="http://schemas.microsoft.com/office/drawing/2014/main" id="{8C60720D-539C-A2AF-A723-CBF895966EA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87" y="2000"/>
              <a:ext cx="32" cy="32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959" name="Oval 6160">
              <a:extLst>
                <a:ext uri="{FF2B5EF4-FFF2-40B4-BE49-F238E27FC236}">
                  <a16:creationId xmlns:a16="http://schemas.microsoft.com/office/drawing/2014/main" id="{541F0B66-815A-8C24-2ACE-89B888400E3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88" y="2000"/>
              <a:ext cx="32" cy="32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960" name="Oval 6161">
              <a:extLst>
                <a:ext uri="{FF2B5EF4-FFF2-40B4-BE49-F238E27FC236}">
                  <a16:creationId xmlns:a16="http://schemas.microsoft.com/office/drawing/2014/main" id="{0A48E35B-9411-1DAE-B3F8-2400BF21CB9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88" y="2000"/>
              <a:ext cx="32" cy="32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961" name="Oval 6162">
              <a:extLst>
                <a:ext uri="{FF2B5EF4-FFF2-40B4-BE49-F238E27FC236}">
                  <a16:creationId xmlns:a16="http://schemas.microsoft.com/office/drawing/2014/main" id="{005B79FA-EFFE-9DC1-E564-EB579C54252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89" y="2000"/>
              <a:ext cx="33" cy="32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962" name="Oval 6163">
              <a:extLst>
                <a:ext uri="{FF2B5EF4-FFF2-40B4-BE49-F238E27FC236}">
                  <a16:creationId xmlns:a16="http://schemas.microsoft.com/office/drawing/2014/main" id="{6D0288C2-4B10-1227-7000-071C521E603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89" y="2000"/>
              <a:ext cx="33" cy="32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963" name="Oval 6164">
              <a:extLst>
                <a:ext uri="{FF2B5EF4-FFF2-40B4-BE49-F238E27FC236}">
                  <a16:creationId xmlns:a16="http://schemas.microsoft.com/office/drawing/2014/main" id="{A409EE35-9F12-84FE-D4FE-248CFCA9A88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91" y="2000"/>
              <a:ext cx="32" cy="32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964" name="Oval 6165">
              <a:extLst>
                <a:ext uri="{FF2B5EF4-FFF2-40B4-BE49-F238E27FC236}">
                  <a16:creationId xmlns:a16="http://schemas.microsoft.com/office/drawing/2014/main" id="{E7E60A48-B681-EA3D-1518-B41352D5E81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91" y="1999"/>
              <a:ext cx="32" cy="32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965" name="Oval 6166">
              <a:extLst>
                <a:ext uri="{FF2B5EF4-FFF2-40B4-BE49-F238E27FC236}">
                  <a16:creationId xmlns:a16="http://schemas.microsoft.com/office/drawing/2014/main" id="{280ABBAE-B896-14B8-1646-B8CB025BE9C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91" y="1999"/>
              <a:ext cx="32" cy="32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966" name="Oval 6167">
              <a:extLst>
                <a:ext uri="{FF2B5EF4-FFF2-40B4-BE49-F238E27FC236}">
                  <a16:creationId xmlns:a16="http://schemas.microsoft.com/office/drawing/2014/main" id="{BC08C61B-6C18-70BC-F5B8-066CEE5AB3B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92" y="1999"/>
              <a:ext cx="32" cy="32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967" name="Oval 6168">
              <a:extLst>
                <a:ext uri="{FF2B5EF4-FFF2-40B4-BE49-F238E27FC236}">
                  <a16:creationId xmlns:a16="http://schemas.microsoft.com/office/drawing/2014/main" id="{4D71A658-9F07-C9E4-5211-82235B99661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92" y="1999"/>
              <a:ext cx="32" cy="32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968" name="Oval 6169">
              <a:extLst>
                <a:ext uri="{FF2B5EF4-FFF2-40B4-BE49-F238E27FC236}">
                  <a16:creationId xmlns:a16="http://schemas.microsoft.com/office/drawing/2014/main" id="{AAB1D2B2-6335-5B3F-5D7E-95CDE9F017E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93" y="1999"/>
              <a:ext cx="33" cy="32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969" name="Oval 6170">
              <a:extLst>
                <a:ext uri="{FF2B5EF4-FFF2-40B4-BE49-F238E27FC236}">
                  <a16:creationId xmlns:a16="http://schemas.microsoft.com/office/drawing/2014/main" id="{19C1BFA3-942D-3631-73CE-B7A896B29F1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93" y="1999"/>
              <a:ext cx="33" cy="32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970" name="Oval 6171">
              <a:extLst>
                <a:ext uri="{FF2B5EF4-FFF2-40B4-BE49-F238E27FC236}">
                  <a16:creationId xmlns:a16="http://schemas.microsoft.com/office/drawing/2014/main" id="{685B3E0F-7B70-253B-7E9A-36420956E8C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93" y="1999"/>
              <a:ext cx="33" cy="32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971" name="Oval 6172">
              <a:extLst>
                <a:ext uri="{FF2B5EF4-FFF2-40B4-BE49-F238E27FC236}">
                  <a16:creationId xmlns:a16="http://schemas.microsoft.com/office/drawing/2014/main" id="{4DEDD504-B04A-1569-305F-B2209239512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94" y="1999"/>
              <a:ext cx="33" cy="32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972" name="Oval 6173">
              <a:extLst>
                <a:ext uri="{FF2B5EF4-FFF2-40B4-BE49-F238E27FC236}">
                  <a16:creationId xmlns:a16="http://schemas.microsoft.com/office/drawing/2014/main" id="{65CFA755-FCDB-F2AC-E716-1EF1FA98AD7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94" y="1999"/>
              <a:ext cx="33" cy="32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973" name="Oval 6174">
              <a:extLst>
                <a:ext uri="{FF2B5EF4-FFF2-40B4-BE49-F238E27FC236}">
                  <a16:creationId xmlns:a16="http://schemas.microsoft.com/office/drawing/2014/main" id="{045A7D8B-43A8-21A7-45B6-DF6C5060E03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96" y="1999"/>
              <a:ext cx="32" cy="32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974" name="Oval 6175">
              <a:extLst>
                <a:ext uri="{FF2B5EF4-FFF2-40B4-BE49-F238E27FC236}">
                  <a16:creationId xmlns:a16="http://schemas.microsoft.com/office/drawing/2014/main" id="{07DD99B2-FDDE-B0B6-0A27-94585DC0C19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96" y="1999"/>
              <a:ext cx="32" cy="32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975" name="Oval 6176">
              <a:extLst>
                <a:ext uri="{FF2B5EF4-FFF2-40B4-BE49-F238E27FC236}">
                  <a16:creationId xmlns:a16="http://schemas.microsoft.com/office/drawing/2014/main" id="{A18F1EC1-BE8F-D43E-0974-D9E4313EBA3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96" y="1999"/>
              <a:ext cx="32" cy="32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976" name="Oval 6177">
              <a:extLst>
                <a:ext uri="{FF2B5EF4-FFF2-40B4-BE49-F238E27FC236}">
                  <a16:creationId xmlns:a16="http://schemas.microsoft.com/office/drawing/2014/main" id="{B7872B14-B8E6-4F79-F011-22A6B0D81DD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97" y="1999"/>
              <a:ext cx="33" cy="32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977" name="Oval 6178">
              <a:extLst>
                <a:ext uri="{FF2B5EF4-FFF2-40B4-BE49-F238E27FC236}">
                  <a16:creationId xmlns:a16="http://schemas.microsoft.com/office/drawing/2014/main" id="{60DC8840-77E2-2E74-9760-A825B8EE8B7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97" y="1999"/>
              <a:ext cx="33" cy="32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978" name="Oval 6179">
              <a:extLst>
                <a:ext uri="{FF2B5EF4-FFF2-40B4-BE49-F238E27FC236}">
                  <a16:creationId xmlns:a16="http://schemas.microsoft.com/office/drawing/2014/main" id="{1E89E006-F22E-9320-DEE2-B93EB55012C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98" y="1997"/>
              <a:ext cx="33" cy="33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979" name="Oval 6180">
              <a:extLst>
                <a:ext uri="{FF2B5EF4-FFF2-40B4-BE49-F238E27FC236}">
                  <a16:creationId xmlns:a16="http://schemas.microsoft.com/office/drawing/2014/main" id="{09FC4C17-CD02-55C1-9010-9814CFC6701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98" y="1997"/>
              <a:ext cx="33" cy="33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980" name="Oval 6181">
              <a:extLst>
                <a:ext uri="{FF2B5EF4-FFF2-40B4-BE49-F238E27FC236}">
                  <a16:creationId xmlns:a16="http://schemas.microsoft.com/office/drawing/2014/main" id="{981F3448-2ADF-E8D0-B2AE-00F0359FDB1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98" y="1997"/>
              <a:ext cx="33" cy="33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981" name="Oval 6182">
              <a:extLst>
                <a:ext uri="{FF2B5EF4-FFF2-40B4-BE49-F238E27FC236}">
                  <a16:creationId xmlns:a16="http://schemas.microsoft.com/office/drawing/2014/main" id="{C0D56006-5D7C-2591-8524-FA5491D1C4C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00" y="1997"/>
              <a:ext cx="32" cy="33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982" name="Oval 6183">
              <a:extLst>
                <a:ext uri="{FF2B5EF4-FFF2-40B4-BE49-F238E27FC236}">
                  <a16:creationId xmlns:a16="http://schemas.microsoft.com/office/drawing/2014/main" id="{94557704-2A26-8B85-D313-E1E268EE5AB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00" y="1997"/>
              <a:ext cx="32" cy="33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983" name="Oval 6184">
              <a:extLst>
                <a:ext uri="{FF2B5EF4-FFF2-40B4-BE49-F238E27FC236}">
                  <a16:creationId xmlns:a16="http://schemas.microsoft.com/office/drawing/2014/main" id="{327CD723-0F3B-0A03-5C36-E7D7C8344D3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01" y="1997"/>
              <a:ext cx="32" cy="33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984" name="Oval 6185">
              <a:extLst>
                <a:ext uri="{FF2B5EF4-FFF2-40B4-BE49-F238E27FC236}">
                  <a16:creationId xmlns:a16="http://schemas.microsoft.com/office/drawing/2014/main" id="{56E1EE00-638D-8F0E-3A8F-AEAA5EAD2BC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01" y="1997"/>
              <a:ext cx="32" cy="33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985" name="Oval 6186">
              <a:extLst>
                <a:ext uri="{FF2B5EF4-FFF2-40B4-BE49-F238E27FC236}">
                  <a16:creationId xmlns:a16="http://schemas.microsoft.com/office/drawing/2014/main" id="{D30A3413-1701-9C61-613F-344AC8FFE15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02" y="1997"/>
              <a:ext cx="33" cy="33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986" name="Oval 6187">
              <a:extLst>
                <a:ext uri="{FF2B5EF4-FFF2-40B4-BE49-F238E27FC236}">
                  <a16:creationId xmlns:a16="http://schemas.microsoft.com/office/drawing/2014/main" id="{C6D43150-B6CD-55E4-44DA-1CE57C571A4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02" y="1997"/>
              <a:ext cx="33" cy="33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987" name="Oval 6188">
              <a:extLst>
                <a:ext uri="{FF2B5EF4-FFF2-40B4-BE49-F238E27FC236}">
                  <a16:creationId xmlns:a16="http://schemas.microsoft.com/office/drawing/2014/main" id="{5BC887A1-B165-A337-7263-286C09FFB11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02" y="1997"/>
              <a:ext cx="33" cy="33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988" name="Oval 6189">
              <a:extLst>
                <a:ext uri="{FF2B5EF4-FFF2-40B4-BE49-F238E27FC236}">
                  <a16:creationId xmlns:a16="http://schemas.microsoft.com/office/drawing/2014/main" id="{04B3C083-F708-B2DD-C081-6BD8466A10D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04" y="1997"/>
              <a:ext cx="32" cy="33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989" name="Oval 6190">
              <a:extLst>
                <a:ext uri="{FF2B5EF4-FFF2-40B4-BE49-F238E27FC236}">
                  <a16:creationId xmlns:a16="http://schemas.microsoft.com/office/drawing/2014/main" id="{CFB837DA-6DBD-EA11-66C5-BB28A8D28C5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04" y="1997"/>
              <a:ext cx="32" cy="33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990" name="Oval 6191">
              <a:extLst>
                <a:ext uri="{FF2B5EF4-FFF2-40B4-BE49-F238E27FC236}">
                  <a16:creationId xmlns:a16="http://schemas.microsoft.com/office/drawing/2014/main" id="{1EBCDDDE-0C08-FB06-2543-E5E51CEE6CD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05" y="1997"/>
              <a:ext cx="32" cy="33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991" name="Oval 6192">
              <a:extLst>
                <a:ext uri="{FF2B5EF4-FFF2-40B4-BE49-F238E27FC236}">
                  <a16:creationId xmlns:a16="http://schemas.microsoft.com/office/drawing/2014/main" id="{141E85FE-9F49-DE24-4FF8-CEFD66B6302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05" y="1997"/>
              <a:ext cx="32" cy="33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992" name="Oval 6193">
              <a:extLst>
                <a:ext uri="{FF2B5EF4-FFF2-40B4-BE49-F238E27FC236}">
                  <a16:creationId xmlns:a16="http://schemas.microsoft.com/office/drawing/2014/main" id="{C79B3432-957E-6F7D-AB2F-5B3B23B2411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05" y="1997"/>
              <a:ext cx="32" cy="33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993" name="Oval 6194">
              <a:extLst>
                <a:ext uri="{FF2B5EF4-FFF2-40B4-BE49-F238E27FC236}">
                  <a16:creationId xmlns:a16="http://schemas.microsoft.com/office/drawing/2014/main" id="{0130ADEA-1603-5104-D92C-02D555BEAAE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06" y="1996"/>
              <a:ext cx="33" cy="32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994" name="Oval 6195">
              <a:extLst>
                <a:ext uri="{FF2B5EF4-FFF2-40B4-BE49-F238E27FC236}">
                  <a16:creationId xmlns:a16="http://schemas.microsoft.com/office/drawing/2014/main" id="{3CC670E7-D0C5-C0E7-A951-23421348C12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06" y="1996"/>
              <a:ext cx="33" cy="32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995" name="Oval 6196">
              <a:extLst>
                <a:ext uri="{FF2B5EF4-FFF2-40B4-BE49-F238E27FC236}">
                  <a16:creationId xmlns:a16="http://schemas.microsoft.com/office/drawing/2014/main" id="{87D87329-5519-0B23-15A3-7081867CFBA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07" y="1996"/>
              <a:ext cx="33" cy="32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996" name="Oval 6197">
              <a:extLst>
                <a:ext uri="{FF2B5EF4-FFF2-40B4-BE49-F238E27FC236}">
                  <a16:creationId xmlns:a16="http://schemas.microsoft.com/office/drawing/2014/main" id="{66964563-4833-6958-F20C-4546F23D672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07" y="1996"/>
              <a:ext cx="33" cy="32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997" name="Oval 6198">
              <a:extLst>
                <a:ext uri="{FF2B5EF4-FFF2-40B4-BE49-F238E27FC236}">
                  <a16:creationId xmlns:a16="http://schemas.microsoft.com/office/drawing/2014/main" id="{6E017716-A713-B2CC-B03E-E1B130ADDA7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09" y="1996"/>
              <a:ext cx="32" cy="32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998" name="Oval 6199">
              <a:extLst>
                <a:ext uri="{FF2B5EF4-FFF2-40B4-BE49-F238E27FC236}">
                  <a16:creationId xmlns:a16="http://schemas.microsoft.com/office/drawing/2014/main" id="{D9D7417F-EF9A-E580-E610-A97226A0096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09" y="1996"/>
              <a:ext cx="32" cy="32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999" name="Oval 6200">
              <a:extLst>
                <a:ext uri="{FF2B5EF4-FFF2-40B4-BE49-F238E27FC236}">
                  <a16:creationId xmlns:a16="http://schemas.microsoft.com/office/drawing/2014/main" id="{33F412A7-3C2E-C2B2-7B58-FEA9F2C6094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09" y="1996"/>
              <a:ext cx="32" cy="32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1000" name="Oval 6201">
              <a:extLst>
                <a:ext uri="{FF2B5EF4-FFF2-40B4-BE49-F238E27FC236}">
                  <a16:creationId xmlns:a16="http://schemas.microsoft.com/office/drawing/2014/main" id="{1C0C37B9-9EF4-E86A-05C2-3D1048877BE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10" y="1996"/>
              <a:ext cx="33" cy="32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1001" name="Oval 6202">
              <a:extLst>
                <a:ext uri="{FF2B5EF4-FFF2-40B4-BE49-F238E27FC236}">
                  <a16:creationId xmlns:a16="http://schemas.microsoft.com/office/drawing/2014/main" id="{896F6F05-CDD7-2252-13EC-284BAF1A6EB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10" y="1996"/>
              <a:ext cx="33" cy="32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1002" name="Oval 6203">
              <a:extLst>
                <a:ext uri="{FF2B5EF4-FFF2-40B4-BE49-F238E27FC236}">
                  <a16:creationId xmlns:a16="http://schemas.microsoft.com/office/drawing/2014/main" id="{73F4D2D0-E616-1B82-B228-F8EEFED94AA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11" y="1996"/>
              <a:ext cx="33" cy="32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1003" name="Oval 6204">
              <a:extLst>
                <a:ext uri="{FF2B5EF4-FFF2-40B4-BE49-F238E27FC236}">
                  <a16:creationId xmlns:a16="http://schemas.microsoft.com/office/drawing/2014/main" id="{D98E8FA1-4322-8FC4-A108-FEDF01EA067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11" y="1996"/>
              <a:ext cx="33" cy="32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1004" name="Oval 6205">
              <a:extLst>
                <a:ext uri="{FF2B5EF4-FFF2-40B4-BE49-F238E27FC236}">
                  <a16:creationId xmlns:a16="http://schemas.microsoft.com/office/drawing/2014/main" id="{829801C9-3350-7238-6C64-CD79E33EF01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13" y="1996"/>
              <a:ext cx="32" cy="32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1005" name="Oval 6206">
              <a:extLst>
                <a:ext uri="{FF2B5EF4-FFF2-40B4-BE49-F238E27FC236}">
                  <a16:creationId xmlns:a16="http://schemas.microsoft.com/office/drawing/2014/main" id="{24031F93-F716-7D1A-9DB7-129BC9A4210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13" y="1996"/>
              <a:ext cx="32" cy="32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1006" name="Oval 6207">
              <a:extLst>
                <a:ext uri="{FF2B5EF4-FFF2-40B4-BE49-F238E27FC236}">
                  <a16:creationId xmlns:a16="http://schemas.microsoft.com/office/drawing/2014/main" id="{78B115DD-82AA-CE3F-A24C-76643BA7B59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13" y="1996"/>
              <a:ext cx="32" cy="32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1007" name="Oval 6208">
              <a:extLst>
                <a:ext uri="{FF2B5EF4-FFF2-40B4-BE49-F238E27FC236}">
                  <a16:creationId xmlns:a16="http://schemas.microsoft.com/office/drawing/2014/main" id="{D5470036-4166-C1E4-370D-C87FF2FCFB4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14" y="1996"/>
              <a:ext cx="32" cy="32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1008" name="Oval 6209">
              <a:extLst>
                <a:ext uri="{FF2B5EF4-FFF2-40B4-BE49-F238E27FC236}">
                  <a16:creationId xmlns:a16="http://schemas.microsoft.com/office/drawing/2014/main" id="{D317B8C4-B532-3642-9C36-C1F1257C7FC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14" y="1996"/>
              <a:ext cx="32" cy="32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1009" name="Oval 6210">
              <a:extLst>
                <a:ext uri="{FF2B5EF4-FFF2-40B4-BE49-F238E27FC236}">
                  <a16:creationId xmlns:a16="http://schemas.microsoft.com/office/drawing/2014/main" id="{C331C55C-3231-D7CD-0F12-F73F3C0DED2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15" y="1996"/>
              <a:ext cx="33" cy="32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1010" name="Oval 6211">
              <a:extLst>
                <a:ext uri="{FF2B5EF4-FFF2-40B4-BE49-F238E27FC236}">
                  <a16:creationId xmlns:a16="http://schemas.microsoft.com/office/drawing/2014/main" id="{D353CAE1-8B9A-3904-103F-1A1B4F9E120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15" y="1995"/>
              <a:ext cx="33" cy="32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1011" name="Oval 6212">
              <a:extLst>
                <a:ext uri="{FF2B5EF4-FFF2-40B4-BE49-F238E27FC236}">
                  <a16:creationId xmlns:a16="http://schemas.microsoft.com/office/drawing/2014/main" id="{75E2CD84-142C-8941-D682-9DF77C0A06E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15" y="1995"/>
              <a:ext cx="33" cy="32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1012" name="Oval 6213">
              <a:extLst>
                <a:ext uri="{FF2B5EF4-FFF2-40B4-BE49-F238E27FC236}">
                  <a16:creationId xmlns:a16="http://schemas.microsoft.com/office/drawing/2014/main" id="{74D686A7-08BD-ECEE-F4B1-16C5C90757E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17" y="1995"/>
              <a:ext cx="32" cy="32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1013" name="Oval 6214">
              <a:extLst>
                <a:ext uri="{FF2B5EF4-FFF2-40B4-BE49-F238E27FC236}">
                  <a16:creationId xmlns:a16="http://schemas.microsoft.com/office/drawing/2014/main" id="{7CDC7E0E-35F3-4633-02D1-F742F510F98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17" y="1995"/>
              <a:ext cx="32" cy="32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1014" name="Oval 6215">
              <a:extLst>
                <a:ext uri="{FF2B5EF4-FFF2-40B4-BE49-F238E27FC236}">
                  <a16:creationId xmlns:a16="http://schemas.microsoft.com/office/drawing/2014/main" id="{F487F663-6B58-72C2-1378-83C5FD32ECE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18" y="1995"/>
              <a:ext cx="32" cy="32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1015" name="Oval 6216">
              <a:extLst>
                <a:ext uri="{FF2B5EF4-FFF2-40B4-BE49-F238E27FC236}">
                  <a16:creationId xmlns:a16="http://schemas.microsoft.com/office/drawing/2014/main" id="{69D8F315-21FB-7809-E2EF-5E17BA4C891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18" y="1995"/>
              <a:ext cx="32" cy="32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1016" name="Oval 6217">
              <a:extLst>
                <a:ext uri="{FF2B5EF4-FFF2-40B4-BE49-F238E27FC236}">
                  <a16:creationId xmlns:a16="http://schemas.microsoft.com/office/drawing/2014/main" id="{098432AF-7498-3768-EF4D-D00DD57B842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19" y="1995"/>
              <a:ext cx="33" cy="32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1017" name="Oval 6218">
              <a:extLst>
                <a:ext uri="{FF2B5EF4-FFF2-40B4-BE49-F238E27FC236}">
                  <a16:creationId xmlns:a16="http://schemas.microsoft.com/office/drawing/2014/main" id="{780445C0-A968-9AEE-87B2-718D6662BC4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19" y="1995"/>
              <a:ext cx="33" cy="32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1018" name="Oval 6219">
              <a:extLst>
                <a:ext uri="{FF2B5EF4-FFF2-40B4-BE49-F238E27FC236}">
                  <a16:creationId xmlns:a16="http://schemas.microsoft.com/office/drawing/2014/main" id="{BBD21202-CC13-5AF0-0830-A2346D20FB0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19" y="1995"/>
              <a:ext cx="33" cy="32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1019" name="Oval 6220">
              <a:extLst>
                <a:ext uri="{FF2B5EF4-FFF2-40B4-BE49-F238E27FC236}">
                  <a16:creationId xmlns:a16="http://schemas.microsoft.com/office/drawing/2014/main" id="{7268D073-E213-048B-DBD1-F0D4FBD21F9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20" y="1995"/>
              <a:ext cx="33" cy="32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1020" name="Oval 6221">
              <a:extLst>
                <a:ext uri="{FF2B5EF4-FFF2-40B4-BE49-F238E27FC236}">
                  <a16:creationId xmlns:a16="http://schemas.microsoft.com/office/drawing/2014/main" id="{C7518324-CC93-44F7-7917-EEF1DB9DE5B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20" y="1995"/>
              <a:ext cx="33" cy="32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1021" name="Oval 6222">
              <a:extLst>
                <a:ext uri="{FF2B5EF4-FFF2-40B4-BE49-F238E27FC236}">
                  <a16:creationId xmlns:a16="http://schemas.microsoft.com/office/drawing/2014/main" id="{0E9D00B7-EE87-22D4-8AD8-408C1A6DD77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22" y="1995"/>
              <a:ext cx="32" cy="32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1022" name="Oval 6223">
              <a:extLst>
                <a:ext uri="{FF2B5EF4-FFF2-40B4-BE49-F238E27FC236}">
                  <a16:creationId xmlns:a16="http://schemas.microsoft.com/office/drawing/2014/main" id="{E07C6A3A-CA74-5C24-E0C2-4FD4CE09CD4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22" y="1995"/>
              <a:ext cx="32" cy="32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1023" name="Oval 6224">
              <a:extLst>
                <a:ext uri="{FF2B5EF4-FFF2-40B4-BE49-F238E27FC236}">
                  <a16:creationId xmlns:a16="http://schemas.microsoft.com/office/drawing/2014/main" id="{B6B819B8-8388-1B4B-34FC-57C2CA92085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23" y="1995"/>
              <a:ext cx="33" cy="32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1024" name="Oval 6225">
              <a:extLst>
                <a:ext uri="{FF2B5EF4-FFF2-40B4-BE49-F238E27FC236}">
                  <a16:creationId xmlns:a16="http://schemas.microsoft.com/office/drawing/2014/main" id="{54E0D16E-C62B-340B-D243-362E6E010E1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23" y="1995"/>
              <a:ext cx="33" cy="32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1025" name="Oval 6226">
              <a:extLst>
                <a:ext uri="{FF2B5EF4-FFF2-40B4-BE49-F238E27FC236}">
                  <a16:creationId xmlns:a16="http://schemas.microsoft.com/office/drawing/2014/main" id="{BAA80671-E596-9F2E-10E6-59794D4237E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23" y="1995"/>
              <a:ext cx="33" cy="32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1026" name="Oval 6227">
              <a:extLst>
                <a:ext uri="{FF2B5EF4-FFF2-40B4-BE49-F238E27FC236}">
                  <a16:creationId xmlns:a16="http://schemas.microsoft.com/office/drawing/2014/main" id="{8FA6FE43-580A-22D9-AF23-207DFFF0B93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24" y="1995"/>
              <a:ext cx="33" cy="32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1027" name="Oval 6228">
              <a:extLst>
                <a:ext uri="{FF2B5EF4-FFF2-40B4-BE49-F238E27FC236}">
                  <a16:creationId xmlns:a16="http://schemas.microsoft.com/office/drawing/2014/main" id="{4D99383A-04CF-897D-824E-CA8C25FEEE6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24" y="1993"/>
              <a:ext cx="33" cy="33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1028" name="Oval 6229">
              <a:extLst>
                <a:ext uri="{FF2B5EF4-FFF2-40B4-BE49-F238E27FC236}">
                  <a16:creationId xmlns:a16="http://schemas.microsoft.com/office/drawing/2014/main" id="{5AAE229E-C722-6417-D7A9-06B10C7B14E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26" y="1993"/>
              <a:ext cx="32" cy="33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1029" name="Oval 6230">
              <a:extLst>
                <a:ext uri="{FF2B5EF4-FFF2-40B4-BE49-F238E27FC236}">
                  <a16:creationId xmlns:a16="http://schemas.microsoft.com/office/drawing/2014/main" id="{F548A20A-11E7-2988-1719-CD7491662CE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26" y="1993"/>
              <a:ext cx="32" cy="33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1030" name="Oval 6231">
              <a:extLst>
                <a:ext uri="{FF2B5EF4-FFF2-40B4-BE49-F238E27FC236}">
                  <a16:creationId xmlns:a16="http://schemas.microsoft.com/office/drawing/2014/main" id="{CE7CAC26-10CC-7F51-03AC-6C4949875A6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27" y="1993"/>
              <a:ext cx="32" cy="33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1031" name="Oval 6232">
              <a:extLst>
                <a:ext uri="{FF2B5EF4-FFF2-40B4-BE49-F238E27FC236}">
                  <a16:creationId xmlns:a16="http://schemas.microsoft.com/office/drawing/2014/main" id="{E28CE5DE-EEC2-B66C-145A-DD020935C9C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27" y="1993"/>
              <a:ext cx="32" cy="33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1032" name="Oval 6233">
              <a:extLst>
                <a:ext uri="{FF2B5EF4-FFF2-40B4-BE49-F238E27FC236}">
                  <a16:creationId xmlns:a16="http://schemas.microsoft.com/office/drawing/2014/main" id="{7609297D-8385-D597-2FCF-2F203E485DB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27" y="1993"/>
              <a:ext cx="32" cy="33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1033" name="Oval 6234">
              <a:extLst>
                <a:ext uri="{FF2B5EF4-FFF2-40B4-BE49-F238E27FC236}">
                  <a16:creationId xmlns:a16="http://schemas.microsoft.com/office/drawing/2014/main" id="{A4647E51-1873-7D1C-6ADD-E9B4A96A29B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28" y="1993"/>
              <a:ext cx="33" cy="33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</p:grpSp>
      <p:grpSp>
        <p:nvGrpSpPr>
          <p:cNvPr id="38" name="Group 6436">
            <a:extLst>
              <a:ext uri="{FF2B5EF4-FFF2-40B4-BE49-F238E27FC236}">
                <a16:creationId xmlns:a16="http://schemas.microsoft.com/office/drawing/2014/main" id="{7CD56595-6D6B-7194-B11B-A723D779F26A}"/>
              </a:ext>
            </a:extLst>
          </p:cNvPr>
          <p:cNvGrpSpPr>
            <a:grpSpLocks/>
          </p:cNvGrpSpPr>
          <p:nvPr/>
        </p:nvGrpSpPr>
        <p:grpSpPr bwMode="auto">
          <a:xfrm>
            <a:off x="7188201" y="3128963"/>
            <a:ext cx="250825" cy="87313"/>
            <a:chOff x="4528" y="1971"/>
            <a:chExt cx="158" cy="55"/>
          </a:xfrm>
        </p:grpSpPr>
        <p:sp>
          <p:nvSpPr>
            <p:cNvPr id="634" name="Oval 6236">
              <a:extLst>
                <a:ext uri="{FF2B5EF4-FFF2-40B4-BE49-F238E27FC236}">
                  <a16:creationId xmlns:a16="http://schemas.microsoft.com/office/drawing/2014/main" id="{092AF422-4E76-D1A2-6C2A-88082C64D10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28" y="1993"/>
              <a:ext cx="33" cy="33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635" name="Oval 6237">
              <a:extLst>
                <a:ext uri="{FF2B5EF4-FFF2-40B4-BE49-F238E27FC236}">
                  <a16:creationId xmlns:a16="http://schemas.microsoft.com/office/drawing/2014/main" id="{D6C1F771-4784-B540-73DA-D4AE7A8ED0B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30" y="1992"/>
              <a:ext cx="32" cy="33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636" name="Oval 6238">
              <a:extLst>
                <a:ext uri="{FF2B5EF4-FFF2-40B4-BE49-F238E27FC236}">
                  <a16:creationId xmlns:a16="http://schemas.microsoft.com/office/drawing/2014/main" id="{2B520967-0C64-BBBF-E06A-8312E3DEF1B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30" y="1992"/>
              <a:ext cx="32" cy="33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637" name="Oval 6239">
              <a:extLst>
                <a:ext uri="{FF2B5EF4-FFF2-40B4-BE49-F238E27FC236}">
                  <a16:creationId xmlns:a16="http://schemas.microsoft.com/office/drawing/2014/main" id="{4CD5D95F-A97D-3B76-62F2-4D8370DDB6C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31" y="1992"/>
              <a:ext cx="32" cy="33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638" name="Oval 6240">
              <a:extLst>
                <a:ext uri="{FF2B5EF4-FFF2-40B4-BE49-F238E27FC236}">
                  <a16:creationId xmlns:a16="http://schemas.microsoft.com/office/drawing/2014/main" id="{E16BFBB3-08C2-DCAD-8E55-B3C178B7F47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31" y="1992"/>
              <a:ext cx="32" cy="33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639" name="Oval 6241">
              <a:extLst>
                <a:ext uri="{FF2B5EF4-FFF2-40B4-BE49-F238E27FC236}">
                  <a16:creationId xmlns:a16="http://schemas.microsoft.com/office/drawing/2014/main" id="{38924612-435C-E6EB-D5CF-22D10DB72E1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32" y="1992"/>
              <a:ext cx="33" cy="33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640" name="Oval 6242">
              <a:extLst>
                <a:ext uri="{FF2B5EF4-FFF2-40B4-BE49-F238E27FC236}">
                  <a16:creationId xmlns:a16="http://schemas.microsoft.com/office/drawing/2014/main" id="{1CA2404B-321D-3FDB-0BB7-1391126F759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32" y="1992"/>
              <a:ext cx="33" cy="33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641" name="Oval 6243">
              <a:extLst>
                <a:ext uri="{FF2B5EF4-FFF2-40B4-BE49-F238E27FC236}">
                  <a16:creationId xmlns:a16="http://schemas.microsoft.com/office/drawing/2014/main" id="{DCFC0667-C427-2E6D-0312-4440020EEEC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32" y="1992"/>
              <a:ext cx="33" cy="33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642" name="Oval 6244">
              <a:extLst>
                <a:ext uri="{FF2B5EF4-FFF2-40B4-BE49-F238E27FC236}">
                  <a16:creationId xmlns:a16="http://schemas.microsoft.com/office/drawing/2014/main" id="{5877DBF1-E8CA-7930-3E8D-24F1311F5F0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33" y="1992"/>
              <a:ext cx="33" cy="33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643" name="Oval 6245">
              <a:extLst>
                <a:ext uri="{FF2B5EF4-FFF2-40B4-BE49-F238E27FC236}">
                  <a16:creationId xmlns:a16="http://schemas.microsoft.com/office/drawing/2014/main" id="{C46C895C-6164-5657-A7B4-BA509C9B177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33" y="1992"/>
              <a:ext cx="33" cy="33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644" name="Oval 6246">
              <a:extLst>
                <a:ext uri="{FF2B5EF4-FFF2-40B4-BE49-F238E27FC236}">
                  <a16:creationId xmlns:a16="http://schemas.microsoft.com/office/drawing/2014/main" id="{833FE2AE-E3A2-C8F9-3761-45C989ED961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35" y="1992"/>
              <a:ext cx="32" cy="33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645" name="Oval 6247">
              <a:extLst>
                <a:ext uri="{FF2B5EF4-FFF2-40B4-BE49-F238E27FC236}">
                  <a16:creationId xmlns:a16="http://schemas.microsoft.com/office/drawing/2014/main" id="{2D7E6189-24C9-0F70-FFCB-20D61A91FB1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35" y="1992"/>
              <a:ext cx="32" cy="33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646" name="Oval 6248">
              <a:extLst>
                <a:ext uri="{FF2B5EF4-FFF2-40B4-BE49-F238E27FC236}">
                  <a16:creationId xmlns:a16="http://schemas.microsoft.com/office/drawing/2014/main" id="{F20902E0-D1F0-13B1-50AA-C02E154B9BA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36" y="1992"/>
              <a:ext cx="33" cy="33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647" name="Oval 6249">
              <a:extLst>
                <a:ext uri="{FF2B5EF4-FFF2-40B4-BE49-F238E27FC236}">
                  <a16:creationId xmlns:a16="http://schemas.microsoft.com/office/drawing/2014/main" id="{58FB9A28-25AB-7112-7F1A-6940E15D5FC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36" y="1991"/>
              <a:ext cx="33" cy="32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648" name="Oval 6250">
              <a:extLst>
                <a:ext uri="{FF2B5EF4-FFF2-40B4-BE49-F238E27FC236}">
                  <a16:creationId xmlns:a16="http://schemas.microsoft.com/office/drawing/2014/main" id="{37A66730-5871-668E-58B4-1637D3B5A9E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36" y="1991"/>
              <a:ext cx="33" cy="32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649" name="Oval 6251">
              <a:extLst>
                <a:ext uri="{FF2B5EF4-FFF2-40B4-BE49-F238E27FC236}">
                  <a16:creationId xmlns:a16="http://schemas.microsoft.com/office/drawing/2014/main" id="{F8A88F50-A631-499F-A2CF-0A9A9B213EC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37" y="1991"/>
              <a:ext cx="33" cy="32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650" name="Oval 6252">
              <a:extLst>
                <a:ext uri="{FF2B5EF4-FFF2-40B4-BE49-F238E27FC236}">
                  <a16:creationId xmlns:a16="http://schemas.microsoft.com/office/drawing/2014/main" id="{1AC49EC7-A8D0-5962-5D42-50E404BDC28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37" y="1991"/>
              <a:ext cx="33" cy="32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651" name="Oval 6253">
              <a:extLst>
                <a:ext uri="{FF2B5EF4-FFF2-40B4-BE49-F238E27FC236}">
                  <a16:creationId xmlns:a16="http://schemas.microsoft.com/office/drawing/2014/main" id="{F4E0516E-A903-E314-252C-6629BA90D17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39" y="1991"/>
              <a:ext cx="32" cy="32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652" name="Oval 6254">
              <a:extLst>
                <a:ext uri="{FF2B5EF4-FFF2-40B4-BE49-F238E27FC236}">
                  <a16:creationId xmlns:a16="http://schemas.microsoft.com/office/drawing/2014/main" id="{BE90BFA1-BD41-C139-0319-1F7469BE362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39" y="1991"/>
              <a:ext cx="32" cy="32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653" name="Oval 6255">
              <a:extLst>
                <a:ext uri="{FF2B5EF4-FFF2-40B4-BE49-F238E27FC236}">
                  <a16:creationId xmlns:a16="http://schemas.microsoft.com/office/drawing/2014/main" id="{6D4EA978-F1DD-DC83-801D-620F9A75BB3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40" y="1991"/>
              <a:ext cx="32" cy="32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654" name="Oval 6256">
              <a:extLst>
                <a:ext uri="{FF2B5EF4-FFF2-40B4-BE49-F238E27FC236}">
                  <a16:creationId xmlns:a16="http://schemas.microsoft.com/office/drawing/2014/main" id="{B99F8D0C-C92C-FFFB-C1BD-3FE9F8EAE75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40" y="1991"/>
              <a:ext cx="32" cy="32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655" name="Oval 6257">
              <a:extLst>
                <a:ext uri="{FF2B5EF4-FFF2-40B4-BE49-F238E27FC236}">
                  <a16:creationId xmlns:a16="http://schemas.microsoft.com/office/drawing/2014/main" id="{5EA8ED7D-E00D-09BD-1289-C27286A3B84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41" y="1989"/>
              <a:ext cx="33" cy="33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656" name="Oval 6258">
              <a:extLst>
                <a:ext uri="{FF2B5EF4-FFF2-40B4-BE49-F238E27FC236}">
                  <a16:creationId xmlns:a16="http://schemas.microsoft.com/office/drawing/2014/main" id="{04696F9A-FA70-9B57-9D4B-80AF3B3ED58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41" y="1989"/>
              <a:ext cx="33" cy="33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657" name="Oval 6259">
              <a:extLst>
                <a:ext uri="{FF2B5EF4-FFF2-40B4-BE49-F238E27FC236}">
                  <a16:creationId xmlns:a16="http://schemas.microsoft.com/office/drawing/2014/main" id="{5CA99BC0-7E69-291D-98AB-114B47163D8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41" y="1989"/>
              <a:ext cx="33" cy="33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658" name="Oval 6260">
              <a:extLst>
                <a:ext uri="{FF2B5EF4-FFF2-40B4-BE49-F238E27FC236}">
                  <a16:creationId xmlns:a16="http://schemas.microsoft.com/office/drawing/2014/main" id="{FEA9C4BD-41A4-1CC7-6E39-031B5B68999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43" y="1989"/>
              <a:ext cx="32" cy="33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659" name="Oval 6261">
              <a:extLst>
                <a:ext uri="{FF2B5EF4-FFF2-40B4-BE49-F238E27FC236}">
                  <a16:creationId xmlns:a16="http://schemas.microsoft.com/office/drawing/2014/main" id="{190BA9FB-30C5-3803-9F74-BC251D99FAA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43" y="1989"/>
              <a:ext cx="32" cy="33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660" name="Oval 6262">
              <a:extLst>
                <a:ext uri="{FF2B5EF4-FFF2-40B4-BE49-F238E27FC236}">
                  <a16:creationId xmlns:a16="http://schemas.microsoft.com/office/drawing/2014/main" id="{8B32951D-6EA3-CAF2-DCF2-176C35BF408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44" y="1989"/>
              <a:ext cx="32" cy="33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661" name="Oval 6263">
              <a:extLst>
                <a:ext uri="{FF2B5EF4-FFF2-40B4-BE49-F238E27FC236}">
                  <a16:creationId xmlns:a16="http://schemas.microsoft.com/office/drawing/2014/main" id="{3F1974F2-10EF-A2D6-A78D-1483A45F564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44" y="1989"/>
              <a:ext cx="32" cy="33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662" name="Oval 6264">
              <a:extLst>
                <a:ext uri="{FF2B5EF4-FFF2-40B4-BE49-F238E27FC236}">
                  <a16:creationId xmlns:a16="http://schemas.microsoft.com/office/drawing/2014/main" id="{DA1A672B-6684-4DB7-CD6E-9C29E6B761F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45" y="1989"/>
              <a:ext cx="33" cy="33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663" name="Oval 6265">
              <a:extLst>
                <a:ext uri="{FF2B5EF4-FFF2-40B4-BE49-F238E27FC236}">
                  <a16:creationId xmlns:a16="http://schemas.microsoft.com/office/drawing/2014/main" id="{9F4793E9-6FAF-57E1-A0D2-51A9501F0BA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45" y="1989"/>
              <a:ext cx="33" cy="33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664" name="Oval 6266">
              <a:extLst>
                <a:ext uri="{FF2B5EF4-FFF2-40B4-BE49-F238E27FC236}">
                  <a16:creationId xmlns:a16="http://schemas.microsoft.com/office/drawing/2014/main" id="{385A8F6B-E874-1703-7834-A07B30217AC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46" y="1989"/>
              <a:ext cx="33" cy="33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665" name="Oval 6267">
              <a:extLst>
                <a:ext uri="{FF2B5EF4-FFF2-40B4-BE49-F238E27FC236}">
                  <a16:creationId xmlns:a16="http://schemas.microsoft.com/office/drawing/2014/main" id="{1ED9C2A3-D0AD-C4D5-8BFE-4B0CE0D9B87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46" y="1989"/>
              <a:ext cx="33" cy="33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666" name="Oval 6268">
              <a:extLst>
                <a:ext uri="{FF2B5EF4-FFF2-40B4-BE49-F238E27FC236}">
                  <a16:creationId xmlns:a16="http://schemas.microsoft.com/office/drawing/2014/main" id="{2D597D39-5DE5-CEC9-878C-56313DA6A17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46" y="1989"/>
              <a:ext cx="33" cy="33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667" name="Oval 6269">
              <a:extLst>
                <a:ext uri="{FF2B5EF4-FFF2-40B4-BE49-F238E27FC236}">
                  <a16:creationId xmlns:a16="http://schemas.microsoft.com/office/drawing/2014/main" id="{330D0EE7-59DE-1947-4F38-49429F31A6B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48" y="1989"/>
              <a:ext cx="32" cy="33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668" name="Oval 6270">
              <a:extLst>
                <a:ext uri="{FF2B5EF4-FFF2-40B4-BE49-F238E27FC236}">
                  <a16:creationId xmlns:a16="http://schemas.microsoft.com/office/drawing/2014/main" id="{6B26FD77-DC6E-455E-9C1E-905765985A2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48" y="1989"/>
              <a:ext cx="32" cy="33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669" name="Oval 6271">
              <a:extLst>
                <a:ext uri="{FF2B5EF4-FFF2-40B4-BE49-F238E27FC236}">
                  <a16:creationId xmlns:a16="http://schemas.microsoft.com/office/drawing/2014/main" id="{8213E589-4303-1930-2B2D-7463445E891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49" y="1988"/>
              <a:ext cx="33" cy="33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670" name="Oval 6272">
              <a:extLst>
                <a:ext uri="{FF2B5EF4-FFF2-40B4-BE49-F238E27FC236}">
                  <a16:creationId xmlns:a16="http://schemas.microsoft.com/office/drawing/2014/main" id="{2658C3C5-6603-623F-71B4-DDAAE98CDF3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49" y="1988"/>
              <a:ext cx="33" cy="33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671" name="Oval 6273">
              <a:extLst>
                <a:ext uri="{FF2B5EF4-FFF2-40B4-BE49-F238E27FC236}">
                  <a16:creationId xmlns:a16="http://schemas.microsoft.com/office/drawing/2014/main" id="{DF0B1C9A-3F70-A94A-4093-C8C59D53EE8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50" y="1988"/>
              <a:ext cx="33" cy="33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672" name="Oval 6274">
              <a:extLst>
                <a:ext uri="{FF2B5EF4-FFF2-40B4-BE49-F238E27FC236}">
                  <a16:creationId xmlns:a16="http://schemas.microsoft.com/office/drawing/2014/main" id="{26449D11-5714-77DF-797B-8C69CB39121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50" y="1988"/>
              <a:ext cx="33" cy="33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673" name="Oval 6275">
              <a:extLst>
                <a:ext uri="{FF2B5EF4-FFF2-40B4-BE49-F238E27FC236}">
                  <a16:creationId xmlns:a16="http://schemas.microsoft.com/office/drawing/2014/main" id="{D1EE09EE-11E7-A3A0-A8DE-CF7C3966BCC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52" y="1988"/>
              <a:ext cx="32" cy="33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674" name="Oval 6276">
              <a:extLst>
                <a:ext uri="{FF2B5EF4-FFF2-40B4-BE49-F238E27FC236}">
                  <a16:creationId xmlns:a16="http://schemas.microsoft.com/office/drawing/2014/main" id="{D179B5AF-8764-B54E-0E0A-642BF3DC30D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52" y="1988"/>
              <a:ext cx="32" cy="33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675" name="Oval 6277">
              <a:extLst>
                <a:ext uri="{FF2B5EF4-FFF2-40B4-BE49-F238E27FC236}">
                  <a16:creationId xmlns:a16="http://schemas.microsoft.com/office/drawing/2014/main" id="{5AC98FB5-6DF6-69C4-6CF2-FD1B0A67843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53" y="1988"/>
              <a:ext cx="32" cy="33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676" name="Oval 6278">
              <a:extLst>
                <a:ext uri="{FF2B5EF4-FFF2-40B4-BE49-F238E27FC236}">
                  <a16:creationId xmlns:a16="http://schemas.microsoft.com/office/drawing/2014/main" id="{57862686-3570-CAB1-9AD0-4FF35D58CCB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53" y="1988"/>
              <a:ext cx="32" cy="33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677" name="Oval 6279">
              <a:extLst>
                <a:ext uri="{FF2B5EF4-FFF2-40B4-BE49-F238E27FC236}">
                  <a16:creationId xmlns:a16="http://schemas.microsoft.com/office/drawing/2014/main" id="{0312F3C8-908D-A750-A6D2-CA9E2C4AC79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53" y="1988"/>
              <a:ext cx="32" cy="33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678" name="Oval 6280">
              <a:extLst>
                <a:ext uri="{FF2B5EF4-FFF2-40B4-BE49-F238E27FC236}">
                  <a16:creationId xmlns:a16="http://schemas.microsoft.com/office/drawing/2014/main" id="{A6D44ECE-4097-702C-7C0C-0AB783E6D2A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54" y="1988"/>
              <a:ext cx="33" cy="33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679" name="Oval 6281">
              <a:extLst>
                <a:ext uri="{FF2B5EF4-FFF2-40B4-BE49-F238E27FC236}">
                  <a16:creationId xmlns:a16="http://schemas.microsoft.com/office/drawing/2014/main" id="{A7E4E4AB-1E20-000E-7811-8C5A82EB7E2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54" y="1988"/>
              <a:ext cx="33" cy="33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680" name="Oval 6282">
              <a:extLst>
                <a:ext uri="{FF2B5EF4-FFF2-40B4-BE49-F238E27FC236}">
                  <a16:creationId xmlns:a16="http://schemas.microsoft.com/office/drawing/2014/main" id="{3266A56B-F56E-BADB-EBF0-2CF6461660A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56" y="1987"/>
              <a:ext cx="32" cy="32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681" name="Oval 6283">
              <a:extLst>
                <a:ext uri="{FF2B5EF4-FFF2-40B4-BE49-F238E27FC236}">
                  <a16:creationId xmlns:a16="http://schemas.microsoft.com/office/drawing/2014/main" id="{B1E85604-1444-8F71-2C88-087CA6028C0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56" y="1987"/>
              <a:ext cx="32" cy="32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682" name="Oval 6284">
              <a:extLst>
                <a:ext uri="{FF2B5EF4-FFF2-40B4-BE49-F238E27FC236}">
                  <a16:creationId xmlns:a16="http://schemas.microsoft.com/office/drawing/2014/main" id="{530DE31D-7E10-8516-05A6-502256D6A68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57" y="1987"/>
              <a:ext cx="32" cy="32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683" name="Oval 6285">
              <a:extLst>
                <a:ext uri="{FF2B5EF4-FFF2-40B4-BE49-F238E27FC236}">
                  <a16:creationId xmlns:a16="http://schemas.microsoft.com/office/drawing/2014/main" id="{9740CB2F-87D6-2E78-0E02-512840AB0D8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57" y="1987"/>
              <a:ext cx="32" cy="32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684" name="Oval 6286">
              <a:extLst>
                <a:ext uri="{FF2B5EF4-FFF2-40B4-BE49-F238E27FC236}">
                  <a16:creationId xmlns:a16="http://schemas.microsoft.com/office/drawing/2014/main" id="{537D75E8-A369-61A5-32F6-5D4FE25E3B8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58" y="1987"/>
              <a:ext cx="33" cy="32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685" name="Oval 6287">
              <a:extLst>
                <a:ext uri="{FF2B5EF4-FFF2-40B4-BE49-F238E27FC236}">
                  <a16:creationId xmlns:a16="http://schemas.microsoft.com/office/drawing/2014/main" id="{5548AAD7-6A2B-615D-F66D-19F44945BF3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58" y="1987"/>
              <a:ext cx="33" cy="32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686" name="Oval 6288">
              <a:extLst>
                <a:ext uri="{FF2B5EF4-FFF2-40B4-BE49-F238E27FC236}">
                  <a16:creationId xmlns:a16="http://schemas.microsoft.com/office/drawing/2014/main" id="{FACC1529-A620-B5C8-24F9-D0FE4E852BE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58" y="1987"/>
              <a:ext cx="33" cy="32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687" name="Oval 6289">
              <a:extLst>
                <a:ext uri="{FF2B5EF4-FFF2-40B4-BE49-F238E27FC236}">
                  <a16:creationId xmlns:a16="http://schemas.microsoft.com/office/drawing/2014/main" id="{00942F88-89C6-A0C9-64CE-E130BEA240D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59" y="1987"/>
              <a:ext cx="33" cy="32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688" name="Oval 6290">
              <a:extLst>
                <a:ext uri="{FF2B5EF4-FFF2-40B4-BE49-F238E27FC236}">
                  <a16:creationId xmlns:a16="http://schemas.microsoft.com/office/drawing/2014/main" id="{6135817A-E36E-A6CA-FA80-A8703F6C716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59" y="1987"/>
              <a:ext cx="33" cy="32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689" name="Oval 6291">
              <a:extLst>
                <a:ext uri="{FF2B5EF4-FFF2-40B4-BE49-F238E27FC236}">
                  <a16:creationId xmlns:a16="http://schemas.microsoft.com/office/drawing/2014/main" id="{F34D13B1-9A6A-93F6-DA72-4F981889450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61" y="1987"/>
              <a:ext cx="32" cy="32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690" name="Oval 6292">
              <a:extLst>
                <a:ext uri="{FF2B5EF4-FFF2-40B4-BE49-F238E27FC236}">
                  <a16:creationId xmlns:a16="http://schemas.microsoft.com/office/drawing/2014/main" id="{E82CFC98-17B2-E668-E8CB-3705EEE275E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61" y="1987"/>
              <a:ext cx="32" cy="32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691" name="Oval 6293">
              <a:extLst>
                <a:ext uri="{FF2B5EF4-FFF2-40B4-BE49-F238E27FC236}">
                  <a16:creationId xmlns:a16="http://schemas.microsoft.com/office/drawing/2014/main" id="{62E3E777-4714-74EB-3DDC-4E89D0863CA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62" y="1985"/>
              <a:ext cx="33" cy="33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692" name="Oval 6294">
              <a:extLst>
                <a:ext uri="{FF2B5EF4-FFF2-40B4-BE49-F238E27FC236}">
                  <a16:creationId xmlns:a16="http://schemas.microsoft.com/office/drawing/2014/main" id="{ADADD97D-2AED-0A32-C647-15D70067D88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62" y="1985"/>
              <a:ext cx="33" cy="33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693" name="Oval 6295">
              <a:extLst>
                <a:ext uri="{FF2B5EF4-FFF2-40B4-BE49-F238E27FC236}">
                  <a16:creationId xmlns:a16="http://schemas.microsoft.com/office/drawing/2014/main" id="{50620DB0-7D13-DB92-9FDA-E88361A76D8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63" y="1985"/>
              <a:ext cx="33" cy="33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694" name="Oval 6296">
              <a:extLst>
                <a:ext uri="{FF2B5EF4-FFF2-40B4-BE49-F238E27FC236}">
                  <a16:creationId xmlns:a16="http://schemas.microsoft.com/office/drawing/2014/main" id="{AA01C2F8-6737-58DB-FAF8-99083239A80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63" y="1985"/>
              <a:ext cx="33" cy="33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695" name="Oval 6297">
              <a:extLst>
                <a:ext uri="{FF2B5EF4-FFF2-40B4-BE49-F238E27FC236}">
                  <a16:creationId xmlns:a16="http://schemas.microsoft.com/office/drawing/2014/main" id="{B0500801-2096-B722-98EF-6F9EFF1E3FB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65" y="1985"/>
              <a:ext cx="32" cy="33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696" name="Oval 6298">
              <a:extLst>
                <a:ext uri="{FF2B5EF4-FFF2-40B4-BE49-F238E27FC236}">
                  <a16:creationId xmlns:a16="http://schemas.microsoft.com/office/drawing/2014/main" id="{25A71571-05D3-64F9-7109-0E970423198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65" y="1985"/>
              <a:ext cx="32" cy="33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697" name="Oval 6299">
              <a:extLst>
                <a:ext uri="{FF2B5EF4-FFF2-40B4-BE49-F238E27FC236}">
                  <a16:creationId xmlns:a16="http://schemas.microsoft.com/office/drawing/2014/main" id="{438ADAF0-7CA5-D9B3-91B7-114D49BFCA4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66" y="1985"/>
              <a:ext cx="32" cy="33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698" name="Oval 6300">
              <a:extLst>
                <a:ext uri="{FF2B5EF4-FFF2-40B4-BE49-F238E27FC236}">
                  <a16:creationId xmlns:a16="http://schemas.microsoft.com/office/drawing/2014/main" id="{08CE1A89-ADE2-D519-572B-231E4E87660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66" y="1985"/>
              <a:ext cx="32" cy="33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699" name="Oval 6301">
              <a:extLst>
                <a:ext uri="{FF2B5EF4-FFF2-40B4-BE49-F238E27FC236}">
                  <a16:creationId xmlns:a16="http://schemas.microsoft.com/office/drawing/2014/main" id="{BE968135-AB6F-E1F1-BD93-C4F1897F701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66" y="1985"/>
              <a:ext cx="32" cy="33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700" name="Oval 6302">
              <a:extLst>
                <a:ext uri="{FF2B5EF4-FFF2-40B4-BE49-F238E27FC236}">
                  <a16:creationId xmlns:a16="http://schemas.microsoft.com/office/drawing/2014/main" id="{4035799C-825F-561A-884A-8475DB06FD6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67" y="1984"/>
              <a:ext cx="33" cy="33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701" name="Oval 6303">
              <a:extLst>
                <a:ext uri="{FF2B5EF4-FFF2-40B4-BE49-F238E27FC236}">
                  <a16:creationId xmlns:a16="http://schemas.microsoft.com/office/drawing/2014/main" id="{2B93AF1F-AD56-C02E-5024-33903505BFB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67" y="1984"/>
              <a:ext cx="33" cy="33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702" name="Oval 6304">
              <a:extLst>
                <a:ext uri="{FF2B5EF4-FFF2-40B4-BE49-F238E27FC236}">
                  <a16:creationId xmlns:a16="http://schemas.microsoft.com/office/drawing/2014/main" id="{1CA6FCC0-6634-7D18-5079-CA4AAEFFEC7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69" y="1984"/>
              <a:ext cx="32" cy="33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703" name="Oval 6305">
              <a:extLst>
                <a:ext uri="{FF2B5EF4-FFF2-40B4-BE49-F238E27FC236}">
                  <a16:creationId xmlns:a16="http://schemas.microsoft.com/office/drawing/2014/main" id="{68B12DFB-803E-64A1-D750-9720A47129B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69" y="1984"/>
              <a:ext cx="32" cy="33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704" name="Oval 6306">
              <a:extLst>
                <a:ext uri="{FF2B5EF4-FFF2-40B4-BE49-F238E27FC236}">
                  <a16:creationId xmlns:a16="http://schemas.microsoft.com/office/drawing/2014/main" id="{FA707B8F-5A58-93AC-F77A-6456D23D94E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70" y="1984"/>
              <a:ext cx="32" cy="33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705" name="Oval 6307">
              <a:extLst>
                <a:ext uri="{FF2B5EF4-FFF2-40B4-BE49-F238E27FC236}">
                  <a16:creationId xmlns:a16="http://schemas.microsoft.com/office/drawing/2014/main" id="{30FA3BAC-EE48-9C93-E4BB-0499E6FAE46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70" y="1984"/>
              <a:ext cx="32" cy="33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706" name="Oval 6308">
              <a:extLst>
                <a:ext uri="{FF2B5EF4-FFF2-40B4-BE49-F238E27FC236}">
                  <a16:creationId xmlns:a16="http://schemas.microsoft.com/office/drawing/2014/main" id="{E4309DE2-496B-4835-836F-96A3725FEC0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71" y="1984"/>
              <a:ext cx="33" cy="33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707" name="Oval 6309">
              <a:extLst>
                <a:ext uri="{FF2B5EF4-FFF2-40B4-BE49-F238E27FC236}">
                  <a16:creationId xmlns:a16="http://schemas.microsoft.com/office/drawing/2014/main" id="{2610164A-0265-98A1-51B9-F656CFB3F13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71" y="1984"/>
              <a:ext cx="33" cy="33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708" name="Oval 6310">
              <a:extLst>
                <a:ext uri="{FF2B5EF4-FFF2-40B4-BE49-F238E27FC236}">
                  <a16:creationId xmlns:a16="http://schemas.microsoft.com/office/drawing/2014/main" id="{08D339C6-05C0-48F4-828A-E023E6E6AF2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72" y="1984"/>
              <a:ext cx="33" cy="33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709" name="Oval 6311">
              <a:extLst>
                <a:ext uri="{FF2B5EF4-FFF2-40B4-BE49-F238E27FC236}">
                  <a16:creationId xmlns:a16="http://schemas.microsoft.com/office/drawing/2014/main" id="{E01269AA-415D-802D-1152-64A96CF7E8B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72" y="1984"/>
              <a:ext cx="33" cy="33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710" name="Oval 6312">
              <a:extLst>
                <a:ext uri="{FF2B5EF4-FFF2-40B4-BE49-F238E27FC236}">
                  <a16:creationId xmlns:a16="http://schemas.microsoft.com/office/drawing/2014/main" id="{213662C2-27B0-6CFF-0D30-475A0EC831F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74" y="1984"/>
              <a:ext cx="32" cy="33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711" name="Oval 6313">
              <a:extLst>
                <a:ext uri="{FF2B5EF4-FFF2-40B4-BE49-F238E27FC236}">
                  <a16:creationId xmlns:a16="http://schemas.microsoft.com/office/drawing/2014/main" id="{A6AA7E0D-C632-696D-D01F-60BD18663C5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74" y="1984"/>
              <a:ext cx="32" cy="33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712" name="Oval 6314">
              <a:extLst>
                <a:ext uri="{FF2B5EF4-FFF2-40B4-BE49-F238E27FC236}">
                  <a16:creationId xmlns:a16="http://schemas.microsoft.com/office/drawing/2014/main" id="{59E00A45-56F8-2C6D-0A4A-50B190A6993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75" y="1984"/>
              <a:ext cx="33" cy="33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713" name="Oval 6315">
              <a:extLst>
                <a:ext uri="{FF2B5EF4-FFF2-40B4-BE49-F238E27FC236}">
                  <a16:creationId xmlns:a16="http://schemas.microsoft.com/office/drawing/2014/main" id="{7A1EECEA-8B04-861D-A365-9F63E0FE741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75" y="1983"/>
              <a:ext cx="33" cy="32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714" name="Oval 6316">
              <a:extLst>
                <a:ext uri="{FF2B5EF4-FFF2-40B4-BE49-F238E27FC236}">
                  <a16:creationId xmlns:a16="http://schemas.microsoft.com/office/drawing/2014/main" id="{FE5CB9A1-DB50-3157-9921-EC49336F0F5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75" y="1983"/>
              <a:ext cx="33" cy="32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715" name="Oval 6317">
              <a:extLst>
                <a:ext uri="{FF2B5EF4-FFF2-40B4-BE49-F238E27FC236}">
                  <a16:creationId xmlns:a16="http://schemas.microsoft.com/office/drawing/2014/main" id="{6336AED4-DBD0-F062-C156-BDA1DC65D83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76" y="1983"/>
              <a:ext cx="33" cy="32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716" name="Oval 6318">
              <a:extLst>
                <a:ext uri="{FF2B5EF4-FFF2-40B4-BE49-F238E27FC236}">
                  <a16:creationId xmlns:a16="http://schemas.microsoft.com/office/drawing/2014/main" id="{7957A181-093D-C0D0-B459-529FC300FAC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76" y="1983"/>
              <a:ext cx="33" cy="32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717" name="Oval 6319">
              <a:extLst>
                <a:ext uri="{FF2B5EF4-FFF2-40B4-BE49-F238E27FC236}">
                  <a16:creationId xmlns:a16="http://schemas.microsoft.com/office/drawing/2014/main" id="{841EB372-FDB2-CEF9-7187-8D9C5D8BA0A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78" y="1983"/>
              <a:ext cx="32" cy="32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718" name="Oval 6320">
              <a:extLst>
                <a:ext uri="{FF2B5EF4-FFF2-40B4-BE49-F238E27FC236}">
                  <a16:creationId xmlns:a16="http://schemas.microsoft.com/office/drawing/2014/main" id="{B83415B4-710F-6745-351C-2BAF33E3A1A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78" y="1983"/>
              <a:ext cx="32" cy="32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719" name="Oval 6321">
              <a:extLst>
                <a:ext uri="{FF2B5EF4-FFF2-40B4-BE49-F238E27FC236}">
                  <a16:creationId xmlns:a16="http://schemas.microsoft.com/office/drawing/2014/main" id="{0418D401-ACA1-EE69-8DEA-07A4AA1E2B4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79" y="1983"/>
              <a:ext cx="32" cy="32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720" name="Oval 6322">
              <a:extLst>
                <a:ext uri="{FF2B5EF4-FFF2-40B4-BE49-F238E27FC236}">
                  <a16:creationId xmlns:a16="http://schemas.microsoft.com/office/drawing/2014/main" id="{0EB4C576-877A-FABD-3976-B7FADD4915C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79" y="1983"/>
              <a:ext cx="32" cy="32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721" name="Oval 6323">
              <a:extLst>
                <a:ext uri="{FF2B5EF4-FFF2-40B4-BE49-F238E27FC236}">
                  <a16:creationId xmlns:a16="http://schemas.microsoft.com/office/drawing/2014/main" id="{FB70A71B-BD4D-5591-C676-319DA95E4E5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80" y="1983"/>
              <a:ext cx="33" cy="32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722" name="Oval 6324">
              <a:extLst>
                <a:ext uri="{FF2B5EF4-FFF2-40B4-BE49-F238E27FC236}">
                  <a16:creationId xmlns:a16="http://schemas.microsoft.com/office/drawing/2014/main" id="{2FED73D9-444A-7055-96FB-3DC891A162F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80" y="1983"/>
              <a:ext cx="33" cy="32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723" name="Oval 6325">
              <a:extLst>
                <a:ext uri="{FF2B5EF4-FFF2-40B4-BE49-F238E27FC236}">
                  <a16:creationId xmlns:a16="http://schemas.microsoft.com/office/drawing/2014/main" id="{C663B34B-46B6-4BC9-5B8F-BF87814C1C4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82" y="1983"/>
              <a:ext cx="32" cy="32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724" name="Oval 6326">
              <a:extLst>
                <a:ext uri="{FF2B5EF4-FFF2-40B4-BE49-F238E27FC236}">
                  <a16:creationId xmlns:a16="http://schemas.microsoft.com/office/drawing/2014/main" id="{6E255840-F239-4925-5894-E39D71D705D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82" y="1983"/>
              <a:ext cx="32" cy="32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725" name="Oval 6327">
              <a:extLst>
                <a:ext uri="{FF2B5EF4-FFF2-40B4-BE49-F238E27FC236}">
                  <a16:creationId xmlns:a16="http://schemas.microsoft.com/office/drawing/2014/main" id="{AF87AF18-7429-635B-120C-788E9211705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83" y="1983"/>
              <a:ext cx="32" cy="32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726" name="Oval 6328">
              <a:extLst>
                <a:ext uri="{FF2B5EF4-FFF2-40B4-BE49-F238E27FC236}">
                  <a16:creationId xmlns:a16="http://schemas.microsoft.com/office/drawing/2014/main" id="{81319895-8A0D-8747-8569-2954D578A07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83" y="1983"/>
              <a:ext cx="32" cy="32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727" name="Oval 6329">
              <a:extLst>
                <a:ext uri="{FF2B5EF4-FFF2-40B4-BE49-F238E27FC236}">
                  <a16:creationId xmlns:a16="http://schemas.microsoft.com/office/drawing/2014/main" id="{C77C01B3-A392-7AFB-7883-544C719A689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84" y="1983"/>
              <a:ext cx="33" cy="32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728" name="Oval 6330">
              <a:extLst>
                <a:ext uri="{FF2B5EF4-FFF2-40B4-BE49-F238E27FC236}">
                  <a16:creationId xmlns:a16="http://schemas.microsoft.com/office/drawing/2014/main" id="{ECFDE617-F605-9F1C-959E-81AA8B01148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84" y="1983"/>
              <a:ext cx="33" cy="32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729" name="Oval 6331">
              <a:extLst>
                <a:ext uri="{FF2B5EF4-FFF2-40B4-BE49-F238E27FC236}">
                  <a16:creationId xmlns:a16="http://schemas.microsoft.com/office/drawing/2014/main" id="{D792C533-884E-DA8C-1A20-24DA22BD183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85" y="1983"/>
              <a:ext cx="33" cy="32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730" name="Oval 6332">
              <a:extLst>
                <a:ext uri="{FF2B5EF4-FFF2-40B4-BE49-F238E27FC236}">
                  <a16:creationId xmlns:a16="http://schemas.microsoft.com/office/drawing/2014/main" id="{4F1F8579-6CC5-FFAE-E8A2-ED4DB812246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85" y="1982"/>
              <a:ext cx="33" cy="32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731" name="Oval 6333">
              <a:extLst>
                <a:ext uri="{FF2B5EF4-FFF2-40B4-BE49-F238E27FC236}">
                  <a16:creationId xmlns:a16="http://schemas.microsoft.com/office/drawing/2014/main" id="{AE2B03BB-0DC7-C4FD-7651-59900BBEE52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87" y="1982"/>
              <a:ext cx="32" cy="32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732" name="Oval 6334">
              <a:extLst>
                <a:ext uri="{FF2B5EF4-FFF2-40B4-BE49-F238E27FC236}">
                  <a16:creationId xmlns:a16="http://schemas.microsoft.com/office/drawing/2014/main" id="{FED105C4-CCB6-5D09-5BC6-64A78BDA56E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87" y="1982"/>
              <a:ext cx="32" cy="32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733" name="Oval 6335">
              <a:extLst>
                <a:ext uri="{FF2B5EF4-FFF2-40B4-BE49-F238E27FC236}">
                  <a16:creationId xmlns:a16="http://schemas.microsoft.com/office/drawing/2014/main" id="{7F69F111-E9D9-900C-D072-76081B5374A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87" y="1982"/>
              <a:ext cx="32" cy="32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734" name="Oval 6336">
              <a:extLst>
                <a:ext uri="{FF2B5EF4-FFF2-40B4-BE49-F238E27FC236}">
                  <a16:creationId xmlns:a16="http://schemas.microsoft.com/office/drawing/2014/main" id="{887E3D90-9226-764D-DC56-9D42ADD4214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88" y="1982"/>
              <a:ext cx="33" cy="32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735" name="Oval 6337">
              <a:extLst>
                <a:ext uri="{FF2B5EF4-FFF2-40B4-BE49-F238E27FC236}">
                  <a16:creationId xmlns:a16="http://schemas.microsoft.com/office/drawing/2014/main" id="{9EFDC8F9-16A2-2F0F-865C-C4EA8751492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88" y="1982"/>
              <a:ext cx="33" cy="32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736" name="Oval 6338">
              <a:extLst>
                <a:ext uri="{FF2B5EF4-FFF2-40B4-BE49-F238E27FC236}">
                  <a16:creationId xmlns:a16="http://schemas.microsoft.com/office/drawing/2014/main" id="{0D21F32D-6832-1E13-07BC-787F2BC893C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89" y="1982"/>
              <a:ext cx="33" cy="32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737" name="Oval 6339">
              <a:extLst>
                <a:ext uri="{FF2B5EF4-FFF2-40B4-BE49-F238E27FC236}">
                  <a16:creationId xmlns:a16="http://schemas.microsoft.com/office/drawing/2014/main" id="{7049D8F4-33AA-6206-2E56-A34028780B4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89" y="1982"/>
              <a:ext cx="33" cy="32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738" name="Oval 6340">
              <a:extLst>
                <a:ext uri="{FF2B5EF4-FFF2-40B4-BE49-F238E27FC236}">
                  <a16:creationId xmlns:a16="http://schemas.microsoft.com/office/drawing/2014/main" id="{A355D795-F6A8-3E85-7989-9515F8D6D1F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91" y="1980"/>
              <a:ext cx="32" cy="33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739" name="Oval 6341">
              <a:extLst>
                <a:ext uri="{FF2B5EF4-FFF2-40B4-BE49-F238E27FC236}">
                  <a16:creationId xmlns:a16="http://schemas.microsoft.com/office/drawing/2014/main" id="{1283481D-0FF2-77A7-BFE1-B2C2F4A8A8B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91" y="1980"/>
              <a:ext cx="32" cy="33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740" name="Oval 6342">
              <a:extLst>
                <a:ext uri="{FF2B5EF4-FFF2-40B4-BE49-F238E27FC236}">
                  <a16:creationId xmlns:a16="http://schemas.microsoft.com/office/drawing/2014/main" id="{2374ED0C-6F63-9C2B-787D-7EE71EA1395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92" y="1980"/>
              <a:ext cx="32" cy="33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741" name="Oval 6343">
              <a:extLst>
                <a:ext uri="{FF2B5EF4-FFF2-40B4-BE49-F238E27FC236}">
                  <a16:creationId xmlns:a16="http://schemas.microsoft.com/office/drawing/2014/main" id="{FE26F49A-1F7B-259B-5458-E1A673ED89C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92" y="1980"/>
              <a:ext cx="32" cy="33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742" name="Oval 6344">
              <a:extLst>
                <a:ext uri="{FF2B5EF4-FFF2-40B4-BE49-F238E27FC236}">
                  <a16:creationId xmlns:a16="http://schemas.microsoft.com/office/drawing/2014/main" id="{FA0B7768-B580-57C5-21CD-4728BF50879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93" y="1980"/>
              <a:ext cx="33" cy="33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743" name="Oval 6345">
              <a:extLst>
                <a:ext uri="{FF2B5EF4-FFF2-40B4-BE49-F238E27FC236}">
                  <a16:creationId xmlns:a16="http://schemas.microsoft.com/office/drawing/2014/main" id="{34083074-928E-9E12-F6AA-8FB6EE12BD2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93" y="1980"/>
              <a:ext cx="33" cy="33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744" name="Oval 6346">
              <a:extLst>
                <a:ext uri="{FF2B5EF4-FFF2-40B4-BE49-F238E27FC236}">
                  <a16:creationId xmlns:a16="http://schemas.microsoft.com/office/drawing/2014/main" id="{7F40AD07-18AD-0A9C-E570-41BD13DD76F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95" y="1980"/>
              <a:ext cx="32" cy="33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745" name="Oval 6347">
              <a:extLst>
                <a:ext uri="{FF2B5EF4-FFF2-40B4-BE49-F238E27FC236}">
                  <a16:creationId xmlns:a16="http://schemas.microsoft.com/office/drawing/2014/main" id="{E84A76F4-925A-1FBA-DB69-1B54B49C749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95" y="1980"/>
              <a:ext cx="32" cy="33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746" name="Oval 6348">
              <a:extLst>
                <a:ext uri="{FF2B5EF4-FFF2-40B4-BE49-F238E27FC236}">
                  <a16:creationId xmlns:a16="http://schemas.microsoft.com/office/drawing/2014/main" id="{9341CA27-3F45-9A19-4248-1314680D43F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96" y="1980"/>
              <a:ext cx="32" cy="33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747" name="Oval 6349">
              <a:extLst>
                <a:ext uri="{FF2B5EF4-FFF2-40B4-BE49-F238E27FC236}">
                  <a16:creationId xmlns:a16="http://schemas.microsoft.com/office/drawing/2014/main" id="{F8D80342-8FF3-4693-11A3-1F19F1B107B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96" y="1980"/>
              <a:ext cx="32" cy="33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748" name="Oval 6350">
              <a:extLst>
                <a:ext uri="{FF2B5EF4-FFF2-40B4-BE49-F238E27FC236}">
                  <a16:creationId xmlns:a16="http://schemas.microsoft.com/office/drawing/2014/main" id="{DAA8497F-B64B-806C-9DDA-BFCBAEB9B27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97" y="1979"/>
              <a:ext cx="33" cy="33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749" name="Oval 6351">
              <a:extLst>
                <a:ext uri="{FF2B5EF4-FFF2-40B4-BE49-F238E27FC236}">
                  <a16:creationId xmlns:a16="http://schemas.microsoft.com/office/drawing/2014/main" id="{FC5B4817-852C-1558-203E-7E716F8BE51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97" y="1979"/>
              <a:ext cx="33" cy="33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750" name="Oval 6352">
              <a:extLst>
                <a:ext uri="{FF2B5EF4-FFF2-40B4-BE49-F238E27FC236}">
                  <a16:creationId xmlns:a16="http://schemas.microsoft.com/office/drawing/2014/main" id="{348F7105-F23B-BA43-54B1-3B25D40DD57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98" y="1979"/>
              <a:ext cx="33" cy="33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751" name="Oval 6353">
              <a:extLst>
                <a:ext uri="{FF2B5EF4-FFF2-40B4-BE49-F238E27FC236}">
                  <a16:creationId xmlns:a16="http://schemas.microsoft.com/office/drawing/2014/main" id="{F6F1CD54-2F9F-FE8A-F1FD-E59615DA00F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98" y="1979"/>
              <a:ext cx="33" cy="33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752" name="Oval 6354">
              <a:extLst>
                <a:ext uri="{FF2B5EF4-FFF2-40B4-BE49-F238E27FC236}">
                  <a16:creationId xmlns:a16="http://schemas.microsoft.com/office/drawing/2014/main" id="{A947A7FF-53AD-281A-D53B-57074F3EC29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00" y="1979"/>
              <a:ext cx="32" cy="33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753" name="Oval 6355">
              <a:extLst>
                <a:ext uri="{FF2B5EF4-FFF2-40B4-BE49-F238E27FC236}">
                  <a16:creationId xmlns:a16="http://schemas.microsoft.com/office/drawing/2014/main" id="{3EEAB80C-164E-DFF4-76B6-C57B081804B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00" y="1979"/>
              <a:ext cx="32" cy="33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754" name="Oval 6356">
              <a:extLst>
                <a:ext uri="{FF2B5EF4-FFF2-40B4-BE49-F238E27FC236}">
                  <a16:creationId xmlns:a16="http://schemas.microsoft.com/office/drawing/2014/main" id="{DF2E04B8-02C3-D1E1-1BF0-8DDC30B4D14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01" y="1979"/>
              <a:ext cx="33" cy="33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755" name="Oval 6357">
              <a:extLst>
                <a:ext uri="{FF2B5EF4-FFF2-40B4-BE49-F238E27FC236}">
                  <a16:creationId xmlns:a16="http://schemas.microsoft.com/office/drawing/2014/main" id="{BADA9DE4-4F29-8289-6667-405F6BBBA07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01" y="1979"/>
              <a:ext cx="33" cy="33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756" name="Oval 6358">
              <a:extLst>
                <a:ext uri="{FF2B5EF4-FFF2-40B4-BE49-F238E27FC236}">
                  <a16:creationId xmlns:a16="http://schemas.microsoft.com/office/drawing/2014/main" id="{AD4713DD-7D2B-0D29-5BAC-E613B51991F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02" y="1979"/>
              <a:ext cx="33" cy="33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757" name="Oval 6359">
              <a:extLst>
                <a:ext uri="{FF2B5EF4-FFF2-40B4-BE49-F238E27FC236}">
                  <a16:creationId xmlns:a16="http://schemas.microsoft.com/office/drawing/2014/main" id="{C30ABA03-B016-C1A0-090A-AA5138C3279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02" y="1979"/>
              <a:ext cx="33" cy="33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758" name="Oval 6360">
              <a:extLst>
                <a:ext uri="{FF2B5EF4-FFF2-40B4-BE49-F238E27FC236}">
                  <a16:creationId xmlns:a16="http://schemas.microsoft.com/office/drawing/2014/main" id="{368B6820-0F55-722C-2F66-1446899791F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04" y="1979"/>
              <a:ext cx="32" cy="33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759" name="Oval 6361">
              <a:extLst>
                <a:ext uri="{FF2B5EF4-FFF2-40B4-BE49-F238E27FC236}">
                  <a16:creationId xmlns:a16="http://schemas.microsoft.com/office/drawing/2014/main" id="{207F300B-6C08-1EA4-D69A-939C521DBDE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04" y="1979"/>
              <a:ext cx="32" cy="33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760" name="Oval 6362">
              <a:extLst>
                <a:ext uri="{FF2B5EF4-FFF2-40B4-BE49-F238E27FC236}">
                  <a16:creationId xmlns:a16="http://schemas.microsoft.com/office/drawing/2014/main" id="{B87AA296-E34E-498C-CD8A-7DE0D2C6B95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05" y="1979"/>
              <a:ext cx="32" cy="33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761" name="Oval 6363">
              <a:extLst>
                <a:ext uri="{FF2B5EF4-FFF2-40B4-BE49-F238E27FC236}">
                  <a16:creationId xmlns:a16="http://schemas.microsoft.com/office/drawing/2014/main" id="{E326BAB6-ACF2-71C1-91D6-95EA5A0C8FB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05" y="1979"/>
              <a:ext cx="32" cy="33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762" name="Oval 6364">
              <a:extLst>
                <a:ext uri="{FF2B5EF4-FFF2-40B4-BE49-F238E27FC236}">
                  <a16:creationId xmlns:a16="http://schemas.microsoft.com/office/drawing/2014/main" id="{358B0E79-33AB-757F-D595-9022F1856FA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06" y="1979"/>
              <a:ext cx="33" cy="33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763" name="Oval 6365">
              <a:extLst>
                <a:ext uri="{FF2B5EF4-FFF2-40B4-BE49-F238E27FC236}">
                  <a16:creationId xmlns:a16="http://schemas.microsoft.com/office/drawing/2014/main" id="{D4416E1D-2256-5106-E9CB-9FDCA378491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06" y="1979"/>
              <a:ext cx="33" cy="33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764" name="Oval 6366">
              <a:extLst>
                <a:ext uri="{FF2B5EF4-FFF2-40B4-BE49-F238E27FC236}">
                  <a16:creationId xmlns:a16="http://schemas.microsoft.com/office/drawing/2014/main" id="{82800752-9399-B2B2-54E3-85B97F3D6C8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08" y="1978"/>
              <a:ext cx="32" cy="32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765" name="Oval 6367">
              <a:extLst>
                <a:ext uri="{FF2B5EF4-FFF2-40B4-BE49-F238E27FC236}">
                  <a16:creationId xmlns:a16="http://schemas.microsoft.com/office/drawing/2014/main" id="{354F4659-F8D7-A1C7-53F6-7E78F962146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08" y="1978"/>
              <a:ext cx="32" cy="32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766" name="Oval 6368">
              <a:extLst>
                <a:ext uri="{FF2B5EF4-FFF2-40B4-BE49-F238E27FC236}">
                  <a16:creationId xmlns:a16="http://schemas.microsoft.com/office/drawing/2014/main" id="{F7D83559-AE2B-DB4E-74C0-C47EC77D697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09" y="1978"/>
              <a:ext cx="32" cy="32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767" name="Oval 6369">
              <a:extLst>
                <a:ext uri="{FF2B5EF4-FFF2-40B4-BE49-F238E27FC236}">
                  <a16:creationId xmlns:a16="http://schemas.microsoft.com/office/drawing/2014/main" id="{0E4643E7-472F-D0DA-47C2-5371DFC1266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09" y="1978"/>
              <a:ext cx="32" cy="32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768" name="Oval 6370">
              <a:extLst>
                <a:ext uri="{FF2B5EF4-FFF2-40B4-BE49-F238E27FC236}">
                  <a16:creationId xmlns:a16="http://schemas.microsoft.com/office/drawing/2014/main" id="{641D9D78-E57F-E9AA-361F-0AC05D336B7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10" y="1978"/>
              <a:ext cx="33" cy="32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769" name="Oval 6371">
              <a:extLst>
                <a:ext uri="{FF2B5EF4-FFF2-40B4-BE49-F238E27FC236}">
                  <a16:creationId xmlns:a16="http://schemas.microsoft.com/office/drawing/2014/main" id="{A0EFF3A0-9A71-1744-E141-D890520079B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10" y="1978"/>
              <a:ext cx="33" cy="32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770" name="Oval 6372">
              <a:extLst>
                <a:ext uri="{FF2B5EF4-FFF2-40B4-BE49-F238E27FC236}">
                  <a16:creationId xmlns:a16="http://schemas.microsoft.com/office/drawing/2014/main" id="{E169BE4C-FFA8-C7D6-1A8E-091D912E460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11" y="1978"/>
              <a:ext cx="33" cy="32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771" name="Oval 6373">
              <a:extLst>
                <a:ext uri="{FF2B5EF4-FFF2-40B4-BE49-F238E27FC236}">
                  <a16:creationId xmlns:a16="http://schemas.microsoft.com/office/drawing/2014/main" id="{8891A7B4-81C4-1F39-FFCE-6CBAF52ED54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11" y="1978"/>
              <a:ext cx="33" cy="32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772" name="Oval 6374">
              <a:extLst>
                <a:ext uri="{FF2B5EF4-FFF2-40B4-BE49-F238E27FC236}">
                  <a16:creationId xmlns:a16="http://schemas.microsoft.com/office/drawing/2014/main" id="{53FAF400-855F-7A4D-9A3B-AE062C9C52C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13" y="1978"/>
              <a:ext cx="32" cy="32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773" name="Oval 6375">
              <a:extLst>
                <a:ext uri="{FF2B5EF4-FFF2-40B4-BE49-F238E27FC236}">
                  <a16:creationId xmlns:a16="http://schemas.microsoft.com/office/drawing/2014/main" id="{18B1FEEE-16BF-CDBA-BBDC-BE77354C3FE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13" y="1978"/>
              <a:ext cx="32" cy="32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774" name="Oval 6376">
              <a:extLst>
                <a:ext uri="{FF2B5EF4-FFF2-40B4-BE49-F238E27FC236}">
                  <a16:creationId xmlns:a16="http://schemas.microsoft.com/office/drawing/2014/main" id="{4A749F9A-8E23-0A2F-A8E1-B6C16AAB686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14" y="1978"/>
              <a:ext cx="33" cy="32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775" name="Oval 6377">
              <a:extLst>
                <a:ext uri="{FF2B5EF4-FFF2-40B4-BE49-F238E27FC236}">
                  <a16:creationId xmlns:a16="http://schemas.microsoft.com/office/drawing/2014/main" id="{75AC8998-B98F-4B43-B091-E810F4AF402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14" y="1978"/>
              <a:ext cx="33" cy="32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776" name="Oval 6378">
              <a:extLst>
                <a:ext uri="{FF2B5EF4-FFF2-40B4-BE49-F238E27FC236}">
                  <a16:creationId xmlns:a16="http://schemas.microsoft.com/office/drawing/2014/main" id="{7DF6A0B8-B50B-344D-3832-A26AA210F23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15" y="1978"/>
              <a:ext cx="33" cy="32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777" name="Oval 6379">
              <a:extLst>
                <a:ext uri="{FF2B5EF4-FFF2-40B4-BE49-F238E27FC236}">
                  <a16:creationId xmlns:a16="http://schemas.microsoft.com/office/drawing/2014/main" id="{F9C9B684-950B-D00A-3631-147B09CF226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15" y="1978"/>
              <a:ext cx="33" cy="32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778" name="Oval 6380">
              <a:extLst>
                <a:ext uri="{FF2B5EF4-FFF2-40B4-BE49-F238E27FC236}">
                  <a16:creationId xmlns:a16="http://schemas.microsoft.com/office/drawing/2014/main" id="{5CABAD1B-8D08-58B3-49EC-1233B405291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17" y="1976"/>
              <a:ext cx="32" cy="33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779" name="Oval 6381">
              <a:extLst>
                <a:ext uri="{FF2B5EF4-FFF2-40B4-BE49-F238E27FC236}">
                  <a16:creationId xmlns:a16="http://schemas.microsoft.com/office/drawing/2014/main" id="{035507CE-24BC-56E8-2B9B-2DBB19BA2B1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17" y="1976"/>
              <a:ext cx="32" cy="33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780" name="Oval 6382">
              <a:extLst>
                <a:ext uri="{FF2B5EF4-FFF2-40B4-BE49-F238E27FC236}">
                  <a16:creationId xmlns:a16="http://schemas.microsoft.com/office/drawing/2014/main" id="{8051CD37-73B4-1A67-FB2F-6DFA6329F2C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18" y="1976"/>
              <a:ext cx="32" cy="33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781" name="Oval 6383">
              <a:extLst>
                <a:ext uri="{FF2B5EF4-FFF2-40B4-BE49-F238E27FC236}">
                  <a16:creationId xmlns:a16="http://schemas.microsoft.com/office/drawing/2014/main" id="{4B41CBD3-519A-1387-5B82-B962F1BABB8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18" y="1976"/>
              <a:ext cx="32" cy="33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782" name="Oval 6384">
              <a:extLst>
                <a:ext uri="{FF2B5EF4-FFF2-40B4-BE49-F238E27FC236}">
                  <a16:creationId xmlns:a16="http://schemas.microsoft.com/office/drawing/2014/main" id="{41CD36EB-575A-041F-FDFE-EA89D6A4DE9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19" y="1976"/>
              <a:ext cx="33" cy="33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783" name="Oval 6385">
              <a:extLst>
                <a:ext uri="{FF2B5EF4-FFF2-40B4-BE49-F238E27FC236}">
                  <a16:creationId xmlns:a16="http://schemas.microsoft.com/office/drawing/2014/main" id="{6B01B7A7-6266-9C41-2F64-D88B50EFC56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19" y="1976"/>
              <a:ext cx="33" cy="33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784" name="Oval 6386">
              <a:extLst>
                <a:ext uri="{FF2B5EF4-FFF2-40B4-BE49-F238E27FC236}">
                  <a16:creationId xmlns:a16="http://schemas.microsoft.com/office/drawing/2014/main" id="{8E8E115C-7D26-032B-5FEA-E3616BC4F3B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21" y="1976"/>
              <a:ext cx="32" cy="33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785" name="Oval 6387">
              <a:extLst>
                <a:ext uri="{FF2B5EF4-FFF2-40B4-BE49-F238E27FC236}">
                  <a16:creationId xmlns:a16="http://schemas.microsoft.com/office/drawing/2014/main" id="{2FA5CF16-6DE2-A940-4C38-CBF05B4A67E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21" y="1976"/>
              <a:ext cx="32" cy="33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786" name="Oval 6388">
              <a:extLst>
                <a:ext uri="{FF2B5EF4-FFF2-40B4-BE49-F238E27FC236}">
                  <a16:creationId xmlns:a16="http://schemas.microsoft.com/office/drawing/2014/main" id="{93D4559F-7E8E-FE84-401F-2D8803A2AC9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22" y="1976"/>
              <a:ext cx="32" cy="33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787" name="Oval 6389">
              <a:extLst>
                <a:ext uri="{FF2B5EF4-FFF2-40B4-BE49-F238E27FC236}">
                  <a16:creationId xmlns:a16="http://schemas.microsoft.com/office/drawing/2014/main" id="{8E47B668-6C0F-37B6-B7D5-37CE24248FB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22" y="1976"/>
              <a:ext cx="32" cy="33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788" name="Oval 6390">
              <a:extLst>
                <a:ext uri="{FF2B5EF4-FFF2-40B4-BE49-F238E27FC236}">
                  <a16:creationId xmlns:a16="http://schemas.microsoft.com/office/drawing/2014/main" id="{F510E43A-4208-4EB9-A18C-333A06274B1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23" y="1976"/>
              <a:ext cx="33" cy="33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789" name="Oval 6391">
              <a:extLst>
                <a:ext uri="{FF2B5EF4-FFF2-40B4-BE49-F238E27FC236}">
                  <a16:creationId xmlns:a16="http://schemas.microsoft.com/office/drawing/2014/main" id="{631F4E5C-DA43-8049-EF66-A13874C5BE8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23" y="1975"/>
              <a:ext cx="33" cy="33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790" name="Oval 6392">
              <a:extLst>
                <a:ext uri="{FF2B5EF4-FFF2-40B4-BE49-F238E27FC236}">
                  <a16:creationId xmlns:a16="http://schemas.microsoft.com/office/drawing/2014/main" id="{55F3C647-88F3-60BA-C1F9-029CBF636F9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24" y="1975"/>
              <a:ext cx="33" cy="33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791" name="Oval 6393">
              <a:extLst>
                <a:ext uri="{FF2B5EF4-FFF2-40B4-BE49-F238E27FC236}">
                  <a16:creationId xmlns:a16="http://schemas.microsoft.com/office/drawing/2014/main" id="{215DA43F-7047-A15E-BECC-2471941A36B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24" y="1975"/>
              <a:ext cx="33" cy="33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792" name="Oval 6394">
              <a:extLst>
                <a:ext uri="{FF2B5EF4-FFF2-40B4-BE49-F238E27FC236}">
                  <a16:creationId xmlns:a16="http://schemas.microsoft.com/office/drawing/2014/main" id="{C2716078-6025-0D7A-3A74-5E8FF3C5449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26" y="1975"/>
              <a:ext cx="32" cy="33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793" name="Oval 6395">
              <a:extLst>
                <a:ext uri="{FF2B5EF4-FFF2-40B4-BE49-F238E27FC236}">
                  <a16:creationId xmlns:a16="http://schemas.microsoft.com/office/drawing/2014/main" id="{DAF4B17A-873E-C8F6-3120-5E5DB3391E9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26" y="1975"/>
              <a:ext cx="32" cy="33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794" name="Oval 6396">
              <a:extLst>
                <a:ext uri="{FF2B5EF4-FFF2-40B4-BE49-F238E27FC236}">
                  <a16:creationId xmlns:a16="http://schemas.microsoft.com/office/drawing/2014/main" id="{3FB0BBBE-B5A7-5C88-A505-0181CBCDEBE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27" y="1975"/>
              <a:ext cx="33" cy="33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795" name="Oval 6397">
              <a:extLst>
                <a:ext uri="{FF2B5EF4-FFF2-40B4-BE49-F238E27FC236}">
                  <a16:creationId xmlns:a16="http://schemas.microsoft.com/office/drawing/2014/main" id="{09BF3D9D-258E-0A36-0A14-96F40644D0C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27" y="1975"/>
              <a:ext cx="33" cy="33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796" name="Oval 6398">
              <a:extLst>
                <a:ext uri="{FF2B5EF4-FFF2-40B4-BE49-F238E27FC236}">
                  <a16:creationId xmlns:a16="http://schemas.microsoft.com/office/drawing/2014/main" id="{99AFAD20-97EA-D4E8-A40B-D78005C92F4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28" y="1975"/>
              <a:ext cx="33" cy="33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797" name="Oval 6399">
              <a:extLst>
                <a:ext uri="{FF2B5EF4-FFF2-40B4-BE49-F238E27FC236}">
                  <a16:creationId xmlns:a16="http://schemas.microsoft.com/office/drawing/2014/main" id="{6D8889F2-D7EB-4144-7CCF-E6C3EBFC635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28" y="1975"/>
              <a:ext cx="33" cy="33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798" name="Oval 6400">
              <a:extLst>
                <a:ext uri="{FF2B5EF4-FFF2-40B4-BE49-F238E27FC236}">
                  <a16:creationId xmlns:a16="http://schemas.microsoft.com/office/drawing/2014/main" id="{3DE1824B-035B-183E-B8DF-9CDB364BEF8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30" y="1975"/>
              <a:ext cx="32" cy="33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799" name="Oval 6401">
              <a:extLst>
                <a:ext uri="{FF2B5EF4-FFF2-40B4-BE49-F238E27FC236}">
                  <a16:creationId xmlns:a16="http://schemas.microsoft.com/office/drawing/2014/main" id="{2A2B8FF9-826E-72ED-47EF-3F16803C5DC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30" y="1975"/>
              <a:ext cx="32" cy="33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800" name="Oval 6402">
              <a:extLst>
                <a:ext uri="{FF2B5EF4-FFF2-40B4-BE49-F238E27FC236}">
                  <a16:creationId xmlns:a16="http://schemas.microsoft.com/office/drawing/2014/main" id="{CF62D044-BEAC-1B99-147C-837F302562E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31" y="1975"/>
              <a:ext cx="32" cy="33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801" name="Oval 6403">
              <a:extLst>
                <a:ext uri="{FF2B5EF4-FFF2-40B4-BE49-F238E27FC236}">
                  <a16:creationId xmlns:a16="http://schemas.microsoft.com/office/drawing/2014/main" id="{21F88932-EC54-B69E-D0EE-8EB41899155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31" y="1975"/>
              <a:ext cx="32" cy="33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802" name="Oval 6404">
              <a:extLst>
                <a:ext uri="{FF2B5EF4-FFF2-40B4-BE49-F238E27FC236}">
                  <a16:creationId xmlns:a16="http://schemas.microsoft.com/office/drawing/2014/main" id="{42C33566-5381-1CF5-17F9-5C563371310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32" y="1974"/>
              <a:ext cx="33" cy="32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803" name="Oval 6405">
              <a:extLst>
                <a:ext uri="{FF2B5EF4-FFF2-40B4-BE49-F238E27FC236}">
                  <a16:creationId xmlns:a16="http://schemas.microsoft.com/office/drawing/2014/main" id="{861D6501-B6B4-B2BD-3FFD-84231365427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32" y="1974"/>
              <a:ext cx="33" cy="32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804" name="Oval 6406">
              <a:extLst>
                <a:ext uri="{FF2B5EF4-FFF2-40B4-BE49-F238E27FC236}">
                  <a16:creationId xmlns:a16="http://schemas.microsoft.com/office/drawing/2014/main" id="{26E17BF3-B84A-C02B-E4D9-0C63BB0C57D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34" y="1974"/>
              <a:ext cx="32" cy="32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805" name="Oval 6407">
              <a:extLst>
                <a:ext uri="{FF2B5EF4-FFF2-40B4-BE49-F238E27FC236}">
                  <a16:creationId xmlns:a16="http://schemas.microsoft.com/office/drawing/2014/main" id="{9469D0F6-3C86-3B48-EF33-1A64F4F80C5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34" y="1974"/>
              <a:ext cx="32" cy="32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806" name="Oval 6408">
              <a:extLst>
                <a:ext uri="{FF2B5EF4-FFF2-40B4-BE49-F238E27FC236}">
                  <a16:creationId xmlns:a16="http://schemas.microsoft.com/office/drawing/2014/main" id="{51DBAFB9-9155-E9D2-9F51-CB1E268367B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35" y="1974"/>
              <a:ext cx="32" cy="32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807" name="Oval 6409">
              <a:extLst>
                <a:ext uri="{FF2B5EF4-FFF2-40B4-BE49-F238E27FC236}">
                  <a16:creationId xmlns:a16="http://schemas.microsoft.com/office/drawing/2014/main" id="{58E4429F-772F-F49C-52A4-76B8CF35B84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35" y="1974"/>
              <a:ext cx="32" cy="32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808" name="Oval 6410">
              <a:extLst>
                <a:ext uri="{FF2B5EF4-FFF2-40B4-BE49-F238E27FC236}">
                  <a16:creationId xmlns:a16="http://schemas.microsoft.com/office/drawing/2014/main" id="{563392BF-BC20-CD7B-1D20-1D16AD600DD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36" y="1974"/>
              <a:ext cx="33" cy="32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809" name="Oval 6411">
              <a:extLst>
                <a:ext uri="{FF2B5EF4-FFF2-40B4-BE49-F238E27FC236}">
                  <a16:creationId xmlns:a16="http://schemas.microsoft.com/office/drawing/2014/main" id="{AF9C853F-0DAA-CC7D-E51F-891025C86E0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36" y="1974"/>
              <a:ext cx="33" cy="32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810" name="Oval 6412">
              <a:extLst>
                <a:ext uri="{FF2B5EF4-FFF2-40B4-BE49-F238E27FC236}">
                  <a16:creationId xmlns:a16="http://schemas.microsoft.com/office/drawing/2014/main" id="{7F38C742-FC3E-3EE1-E9A3-3E2DFD81748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37" y="1974"/>
              <a:ext cx="33" cy="32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811" name="Oval 6413">
              <a:extLst>
                <a:ext uri="{FF2B5EF4-FFF2-40B4-BE49-F238E27FC236}">
                  <a16:creationId xmlns:a16="http://schemas.microsoft.com/office/drawing/2014/main" id="{822C831F-6A1F-71AB-F234-5022B01B7A7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39" y="1974"/>
              <a:ext cx="32" cy="32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812" name="Oval 6414">
              <a:extLst>
                <a:ext uri="{FF2B5EF4-FFF2-40B4-BE49-F238E27FC236}">
                  <a16:creationId xmlns:a16="http://schemas.microsoft.com/office/drawing/2014/main" id="{B8A73683-F6AC-BE05-D34A-1929E443478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39" y="1974"/>
              <a:ext cx="32" cy="32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813" name="Oval 6415">
              <a:extLst>
                <a:ext uri="{FF2B5EF4-FFF2-40B4-BE49-F238E27FC236}">
                  <a16:creationId xmlns:a16="http://schemas.microsoft.com/office/drawing/2014/main" id="{2F2CA22D-0CBA-0523-F09D-EC849C911CE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40" y="1972"/>
              <a:ext cx="33" cy="33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814" name="Oval 6416">
              <a:extLst>
                <a:ext uri="{FF2B5EF4-FFF2-40B4-BE49-F238E27FC236}">
                  <a16:creationId xmlns:a16="http://schemas.microsoft.com/office/drawing/2014/main" id="{82F7B364-EBE0-CF62-4A56-3BFA63E1C3A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40" y="1972"/>
              <a:ext cx="33" cy="33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815" name="Oval 6417">
              <a:extLst>
                <a:ext uri="{FF2B5EF4-FFF2-40B4-BE49-F238E27FC236}">
                  <a16:creationId xmlns:a16="http://schemas.microsoft.com/office/drawing/2014/main" id="{B81A4BC4-8922-7AE4-038C-F10EC7F4DBA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41" y="1972"/>
              <a:ext cx="33" cy="33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816" name="Oval 6418">
              <a:extLst>
                <a:ext uri="{FF2B5EF4-FFF2-40B4-BE49-F238E27FC236}">
                  <a16:creationId xmlns:a16="http://schemas.microsoft.com/office/drawing/2014/main" id="{3957CAAE-1FE4-D143-AB56-0347DBBA454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41" y="1972"/>
              <a:ext cx="33" cy="33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817" name="Oval 6419">
              <a:extLst>
                <a:ext uri="{FF2B5EF4-FFF2-40B4-BE49-F238E27FC236}">
                  <a16:creationId xmlns:a16="http://schemas.microsoft.com/office/drawing/2014/main" id="{A3C145BE-D364-403E-F5E7-B1C557D4F4D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43" y="1972"/>
              <a:ext cx="32" cy="33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818" name="Oval 6420">
              <a:extLst>
                <a:ext uri="{FF2B5EF4-FFF2-40B4-BE49-F238E27FC236}">
                  <a16:creationId xmlns:a16="http://schemas.microsoft.com/office/drawing/2014/main" id="{DA10AEA7-7CAD-153D-7A02-A999F2F3BB4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43" y="1972"/>
              <a:ext cx="32" cy="33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819" name="Oval 6421">
              <a:extLst>
                <a:ext uri="{FF2B5EF4-FFF2-40B4-BE49-F238E27FC236}">
                  <a16:creationId xmlns:a16="http://schemas.microsoft.com/office/drawing/2014/main" id="{EBAF6FCE-10B3-46B6-693F-A070C27DF4F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44" y="1972"/>
              <a:ext cx="32" cy="33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820" name="Oval 6422">
              <a:extLst>
                <a:ext uri="{FF2B5EF4-FFF2-40B4-BE49-F238E27FC236}">
                  <a16:creationId xmlns:a16="http://schemas.microsoft.com/office/drawing/2014/main" id="{4FE4B84B-7DD4-8A37-16D7-3EAD02AFEFC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44" y="1972"/>
              <a:ext cx="32" cy="33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821" name="Oval 6423">
              <a:extLst>
                <a:ext uri="{FF2B5EF4-FFF2-40B4-BE49-F238E27FC236}">
                  <a16:creationId xmlns:a16="http://schemas.microsoft.com/office/drawing/2014/main" id="{88D9DB54-B251-8855-F660-D54115EA5D2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45" y="1972"/>
              <a:ext cx="33" cy="33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822" name="Oval 6424">
              <a:extLst>
                <a:ext uri="{FF2B5EF4-FFF2-40B4-BE49-F238E27FC236}">
                  <a16:creationId xmlns:a16="http://schemas.microsoft.com/office/drawing/2014/main" id="{B4B8B9B8-E155-D899-054B-7C5BFEC8357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45" y="1972"/>
              <a:ext cx="33" cy="33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823" name="Oval 6425">
              <a:extLst>
                <a:ext uri="{FF2B5EF4-FFF2-40B4-BE49-F238E27FC236}">
                  <a16:creationId xmlns:a16="http://schemas.microsoft.com/office/drawing/2014/main" id="{B93B601B-3C4E-621B-CB74-1BA8F91CBF9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47" y="1971"/>
              <a:ext cx="32" cy="33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824" name="Oval 6426">
              <a:extLst>
                <a:ext uri="{FF2B5EF4-FFF2-40B4-BE49-F238E27FC236}">
                  <a16:creationId xmlns:a16="http://schemas.microsoft.com/office/drawing/2014/main" id="{2705ADD4-A48C-29C4-608A-C41D5415454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47" y="1971"/>
              <a:ext cx="32" cy="33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825" name="Oval 6427">
              <a:extLst>
                <a:ext uri="{FF2B5EF4-FFF2-40B4-BE49-F238E27FC236}">
                  <a16:creationId xmlns:a16="http://schemas.microsoft.com/office/drawing/2014/main" id="{70BE77C7-AE5C-7824-84F6-137A26122BD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48" y="1971"/>
              <a:ext cx="32" cy="33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826" name="Oval 6428">
              <a:extLst>
                <a:ext uri="{FF2B5EF4-FFF2-40B4-BE49-F238E27FC236}">
                  <a16:creationId xmlns:a16="http://schemas.microsoft.com/office/drawing/2014/main" id="{0F2ECE67-D0D1-DEDB-B286-DBFD14B5BEF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48" y="1971"/>
              <a:ext cx="32" cy="33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827" name="Oval 6429">
              <a:extLst>
                <a:ext uri="{FF2B5EF4-FFF2-40B4-BE49-F238E27FC236}">
                  <a16:creationId xmlns:a16="http://schemas.microsoft.com/office/drawing/2014/main" id="{B71B800A-4AA7-8888-5AC6-106FB439A30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49" y="1971"/>
              <a:ext cx="33" cy="33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828" name="Oval 6430">
              <a:extLst>
                <a:ext uri="{FF2B5EF4-FFF2-40B4-BE49-F238E27FC236}">
                  <a16:creationId xmlns:a16="http://schemas.microsoft.com/office/drawing/2014/main" id="{BB3D88DA-EFAB-62D0-4106-0B6AADE8440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50" y="1971"/>
              <a:ext cx="33" cy="33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829" name="Oval 6431">
              <a:extLst>
                <a:ext uri="{FF2B5EF4-FFF2-40B4-BE49-F238E27FC236}">
                  <a16:creationId xmlns:a16="http://schemas.microsoft.com/office/drawing/2014/main" id="{F65D4B4E-5D25-2715-96D9-062FDA823B9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50" y="1971"/>
              <a:ext cx="33" cy="33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830" name="Oval 6432">
              <a:extLst>
                <a:ext uri="{FF2B5EF4-FFF2-40B4-BE49-F238E27FC236}">
                  <a16:creationId xmlns:a16="http://schemas.microsoft.com/office/drawing/2014/main" id="{E2F506DA-753E-B509-ACCF-60830626217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52" y="1971"/>
              <a:ext cx="32" cy="33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831" name="Oval 6433">
              <a:extLst>
                <a:ext uri="{FF2B5EF4-FFF2-40B4-BE49-F238E27FC236}">
                  <a16:creationId xmlns:a16="http://schemas.microsoft.com/office/drawing/2014/main" id="{C80DBB24-B7E4-3506-41DC-3884EA1E9ED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52" y="1971"/>
              <a:ext cx="32" cy="33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832" name="Oval 6434">
              <a:extLst>
                <a:ext uri="{FF2B5EF4-FFF2-40B4-BE49-F238E27FC236}">
                  <a16:creationId xmlns:a16="http://schemas.microsoft.com/office/drawing/2014/main" id="{EEB9765D-CB19-C8A8-D1D3-4AF3DE7E049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53" y="1971"/>
              <a:ext cx="33" cy="33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833" name="Oval 6435">
              <a:extLst>
                <a:ext uri="{FF2B5EF4-FFF2-40B4-BE49-F238E27FC236}">
                  <a16:creationId xmlns:a16="http://schemas.microsoft.com/office/drawing/2014/main" id="{31AFC514-0C4D-D5BF-80EE-827EC0B654A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53" y="1971"/>
              <a:ext cx="33" cy="33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</p:grpSp>
      <p:grpSp>
        <p:nvGrpSpPr>
          <p:cNvPr id="39" name="Group 6637">
            <a:extLst>
              <a:ext uri="{FF2B5EF4-FFF2-40B4-BE49-F238E27FC236}">
                <a16:creationId xmlns:a16="http://schemas.microsoft.com/office/drawing/2014/main" id="{D21A2BE6-02CF-160B-92F8-D467B3BA0DBD}"/>
              </a:ext>
            </a:extLst>
          </p:cNvPr>
          <p:cNvGrpSpPr>
            <a:grpSpLocks/>
          </p:cNvGrpSpPr>
          <p:nvPr/>
        </p:nvGrpSpPr>
        <p:grpSpPr bwMode="auto">
          <a:xfrm>
            <a:off x="7388226" y="3081338"/>
            <a:ext cx="309563" cy="96838"/>
            <a:chOff x="4654" y="1941"/>
            <a:chExt cx="195" cy="61"/>
          </a:xfrm>
        </p:grpSpPr>
        <p:sp>
          <p:nvSpPr>
            <p:cNvPr id="434" name="Oval 6437">
              <a:extLst>
                <a:ext uri="{FF2B5EF4-FFF2-40B4-BE49-F238E27FC236}">
                  <a16:creationId xmlns:a16="http://schemas.microsoft.com/office/drawing/2014/main" id="{5BEF6B8E-58EB-D788-BB34-C508A1E7E1C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54" y="1970"/>
              <a:ext cx="33" cy="32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435" name="Oval 6438">
              <a:extLst>
                <a:ext uri="{FF2B5EF4-FFF2-40B4-BE49-F238E27FC236}">
                  <a16:creationId xmlns:a16="http://schemas.microsoft.com/office/drawing/2014/main" id="{C4706C63-4711-9CC9-F16A-25FD7C8F4D1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54" y="1970"/>
              <a:ext cx="33" cy="32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436" name="Oval 6439">
              <a:extLst>
                <a:ext uri="{FF2B5EF4-FFF2-40B4-BE49-F238E27FC236}">
                  <a16:creationId xmlns:a16="http://schemas.microsoft.com/office/drawing/2014/main" id="{853CC87A-FB3A-F604-C160-6DBDEE45ACF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56" y="1970"/>
              <a:ext cx="32" cy="32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437" name="Oval 6440">
              <a:extLst>
                <a:ext uri="{FF2B5EF4-FFF2-40B4-BE49-F238E27FC236}">
                  <a16:creationId xmlns:a16="http://schemas.microsoft.com/office/drawing/2014/main" id="{678244B6-D127-F4AE-9522-423C78D4895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56" y="1970"/>
              <a:ext cx="32" cy="32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438" name="Oval 6441">
              <a:extLst>
                <a:ext uri="{FF2B5EF4-FFF2-40B4-BE49-F238E27FC236}">
                  <a16:creationId xmlns:a16="http://schemas.microsoft.com/office/drawing/2014/main" id="{1296A73C-B648-27DE-71A6-285CDA3BE90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57" y="1970"/>
              <a:ext cx="32" cy="32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439" name="Oval 6442">
              <a:extLst>
                <a:ext uri="{FF2B5EF4-FFF2-40B4-BE49-F238E27FC236}">
                  <a16:creationId xmlns:a16="http://schemas.microsoft.com/office/drawing/2014/main" id="{F2E891E2-3B03-364D-CA3D-E588C45EB2C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58" y="1970"/>
              <a:ext cx="33" cy="32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440" name="Oval 6443">
              <a:extLst>
                <a:ext uri="{FF2B5EF4-FFF2-40B4-BE49-F238E27FC236}">
                  <a16:creationId xmlns:a16="http://schemas.microsoft.com/office/drawing/2014/main" id="{A19CDD5F-6916-5A91-AEC8-0D009F2B625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58" y="1970"/>
              <a:ext cx="33" cy="32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441" name="Oval 6444">
              <a:extLst>
                <a:ext uri="{FF2B5EF4-FFF2-40B4-BE49-F238E27FC236}">
                  <a16:creationId xmlns:a16="http://schemas.microsoft.com/office/drawing/2014/main" id="{3291E605-92DD-14F2-EEFD-06A082316C1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60" y="1970"/>
              <a:ext cx="32" cy="32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442" name="Oval 6445">
              <a:extLst>
                <a:ext uri="{FF2B5EF4-FFF2-40B4-BE49-F238E27FC236}">
                  <a16:creationId xmlns:a16="http://schemas.microsoft.com/office/drawing/2014/main" id="{A1128B07-C65A-EAD2-ADF9-66DBE7711A6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60" y="1970"/>
              <a:ext cx="32" cy="32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443" name="Oval 6446">
              <a:extLst>
                <a:ext uri="{FF2B5EF4-FFF2-40B4-BE49-F238E27FC236}">
                  <a16:creationId xmlns:a16="http://schemas.microsoft.com/office/drawing/2014/main" id="{B497EF5D-0F06-FF1E-6D65-8BC9E779A48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61" y="1970"/>
              <a:ext cx="32" cy="32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444" name="Oval 6447">
              <a:extLst>
                <a:ext uri="{FF2B5EF4-FFF2-40B4-BE49-F238E27FC236}">
                  <a16:creationId xmlns:a16="http://schemas.microsoft.com/office/drawing/2014/main" id="{CA5451E9-9C85-9F6E-961A-A0E65684809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61" y="1970"/>
              <a:ext cx="32" cy="32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445" name="Oval 6448">
              <a:extLst>
                <a:ext uri="{FF2B5EF4-FFF2-40B4-BE49-F238E27FC236}">
                  <a16:creationId xmlns:a16="http://schemas.microsoft.com/office/drawing/2014/main" id="{8B0C98DC-A267-BF4F-05D9-54C20E00777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62" y="1970"/>
              <a:ext cx="33" cy="32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446" name="Oval 6449">
              <a:extLst>
                <a:ext uri="{FF2B5EF4-FFF2-40B4-BE49-F238E27FC236}">
                  <a16:creationId xmlns:a16="http://schemas.microsoft.com/office/drawing/2014/main" id="{7D139CF9-ECA1-BBF9-F2A9-7120227FE4C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62" y="1969"/>
              <a:ext cx="33" cy="32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447" name="Oval 6450">
              <a:extLst>
                <a:ext uri="{FF2B5EF4-FFF2-40B4-BE49-F238E27FC236}">
                  <a16:creationId xmlns:a16="http://schemas.microsoft.com/office/drawing/2014/main" id="{9ACB19B6-6014-2421-2E97-107FC0AE3B4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63" y="1969"/>
              <a:ext cx="33" cy="32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448" name="Oval 6451">
              <a:extLst>
                <a:ext uri="{FF2B5EF4-FFF2-40B4-BE49-F238E27FC236}">
                  <a16:creationId xmlns:a16="http://schemas.microsoft.com/office/drawing/2014/main" id="{96361611-2FE7-B82B-94DA-75E5E1B9FA0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63" y="1969"/>
              <a:ext cx="33" cy="32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449" name="Oval 6452">
              <a:extLst>
                <a:ext uri="{FF2B5EF4-FFF2-40B4-BE49-F238E27FC236}">
                  <a16:creationId xmlns:a16="http://schemas.microsoft.com/office/drawing/2014/main" id="{54F72ED6-AE57-3D2F-6628-0CE7E3EDABE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65" y="1969"/>
              <a:ext cx="32" cy="32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450" name="Oval 6453">
              <a:extLst>
                <a:ext uri="{FF2B5EF4-FFF2-40B4-BE49-F238E27FC236}">
                  <a16:creationId xmlns:a16="http://schemas.microsoft.com/office/drawing/2014/main" id="{A66FCA51-2B33-E116-4F4F-27DB28A2345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66" y="1969"/>
              <a:ext cx="33" cy="32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451" name="Oval 6454">
              <a:extLst>
                <a:ext uri="{FF2B5EF4-FFF2-40B4-BE49-F238E27FC236}">
                  <a16:creationId xmlns:a16="http://schemas.microsoft.com/office/drawing/2014/main" id="{485DC859-2808-5714-EF42-5E92435F75B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66" y="1969"/>
              <a:ext cx="33" cy="32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452" name="Oval 6455">
              <a:extLst>
                <a:ext uri="{FF2B5EF4-FFF2-40B4-BE49-F238E27FC236}">
                  <a16:creationId xmlns:a16="http://schemas.microsoft.com/office/drawing/2014/main" id="{14A0EE92-45A8-97A8-18C5-0CF671547CD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67" y="1967"/>
              <a:ext cx="33" cy="33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453" name="Oval 6456">
              <a:extLst>
                <a:ext uri="{FF2B5EF4-FFF2-40B4-BE49-F238E27FC236}">
                  <a16:creationId xmlns:a16="http://schemas.microsoft.com/office/drawing/2014/main" id="{D0CC7E08-88BC-3EA7-5F17-B78E12568E0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67" y="1967"/>
              <a:ext cx="33" cy="33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454" name="Oval 6457">
              <a:extLst>
                <a:ext uri="{FF2B5EF4-FFF2-40B4-BE49-F238E27FC236}">
                  <a16:creationId xmlns:a16="http://schemas.microsoft.com/office/drawing/2014/main" id="{F9A9B98B-E80C-9549-DA81-728E44A5D16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69" y="1967"/>
              <a:ext cx="32" cy="33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455" name="Oval 6458">
              <a:extLst>
                <a:ext uri="{FF2B5EF4-FFF2-40B4-BE49-F238E27FC236}">
                  <a16:creationId xmlns:a16="http://schemas.microsoft.com/office/drawing/2014/main" id="{6A512FC2-6CFC-EA2E-CBE6-AB9656FB3FC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69" y="1967"/>
              <a:ext cx="32" cy="33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456" name="Oval 6459">
              <a:extLst>
                <a:ext uri="{FF2B5EF4-FFF2-40B4-BE49-F238E27FC236}">
                  <a16:creationId xmlns:a16="http://schemas.microsoft.com/office/drawing/2014/main" id="{FFA7BF3B-F439-50B4-B7A2-4C7D64F6816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70" y="1967"/>
              <a:ext cx="32" cy="33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457" name="Oval 6460">
              <a:extLst>
                <a:ext uri="{FF2B5EF4-FFF2-40B4-BE49-F238E27FC236}">
                  <a16:creationId xmlns:a16="http://schemas.microsoft.com/office/drawing/2014/main" id="{D178DD75-436A-074A-CD81-86F464D5A32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70" y="1967"/>
              <a:ext cx="32" cy="33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458" name="Oval 6461">
              <a:extLst>
                <a:ext uri="{FF2B5EF4-FFF2-40B4-BE49-F238E27FC236}">
                  <a16:creationId xmlns:a16="http://schemas.microsoft.com/office/drawing/2014/main" id="{917BFA0E-A3FD-6622-1EAA-C352CC8DEEB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71" y="1967"/>
              <a:ext cx="33" cy="33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459" name="Oval 6462">
              <a:extLst>
                <a:ext uri="{FF2B5EF4-FFF2-40B4-BE49-F238E27FC236}">
                  <a16:creationId xmlns:a16="http://schemas.microsoft.com/office/drawing/2014/main" id="{B2BB42EA-85C3-7714-BF33-FFC4312D316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73" y="1967"/>
              <a:ext cx="32" cy="33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460" name="Oval 6463">
              <a:extLst>
                <a:ext uri="{FF2B5EF4-FFF2-40B4-BE49-F238E27FC236}">
                  <a16:creationId xmlns:a16="http://schemas.microsoft.com/office/drawing/2014/main" id="{4B0A69B2-D08D-1F58-459F-7DFBFFF57F1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73" y="1967"/>
              <a:ext cx="32" cy="33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461" name="Oval 6464">
              <a:extLst>
                <a:ext uri="{FF2B5EF4-FFF2-40B4-BE49-F238E27FC236}">
                  <a16:creationId xmlns:a16="http://schemas.microsoft.com/office/drawing/2014/main" id="{3885D522-1A21-392D-8BAB-D6C0F38DEE6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74" y="1966"/>
              <a:ext cx="32" cy="33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462" name="Oval 6465">
              <a:extLst>
                <a:ext uri="{FF2B5EF4-FFF2-40B4-BE49-F238E27FC236}">
                  <a16:creationId xmlns:a16="http://schemas.microsoft.com/office/drawing/2014/main" id="{E43F1408-5FBF-BAE6-1ABB-CE54A048FFA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74" y="1966"/>
              <a:ext cx="32" cy="33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463" name="Oval 6466">
              <a:extLst>
                <a:ext uri="{FF2B5EF4-FFF2-40B4-BE49-F238E27FC236}">
                  <a16:creationId xmlns:a16="http://schemas.microsoft.com/office/drawing/2014/main" id="{B22AE0A0-B08C-6E4F-4D6E-8B10EEB99FA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75" y="1966"/>
              <a:ext cx="33" cy="33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464" name="Oval 6467">
              <a:extLst>
                <a:ext uri="{FF2B5EF4-FFF2-40B4-BE49-F238E27FC236}">
                  <a16:creationId xmlns:a16="http://schemas.microsoft.com/office/drawing/2014/main" id="{4883159A-78C8-89BF-FBCB-3D4AB377F6E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75" y="1966"/>
              <a:ext cx="33" cy="33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465" name="Oval 6468">
              <a:extLst>
                <a:ext uri="{FF2B5EF4-FFF2-40B4-BE49-F238E27FC236}">
                  <a16:creationId xmlns:a16="http://schemas.microsoft.com/office/drawing/2014/main" id="{AA901678-3633-3F31-2409-39C402D74F3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76" y="1966"/>
              <a:ext cx="33" cy="33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466" name="Oval 6469">
              <a:extLst>
                <a:ext uri="{FF2B5EF4-FFF2-40B4-BE49-F238E27FC236}">
                  <a16:creationId xmlns:a16="http://schemas.microsoft.com/office/drawing/2014/main" id="{DD45B871-70CB-FAA4-073D-01266F87C8A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76" y="1966"/>
              <a:ext cx="33" cy="33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467" name="Oval 6470">
              <a:extLst>
                <a:ext uri="{FF2B5EF4-FFF2-40B4-BE49-F238E27FC236}">
                  <a16:creationId xmlns:a16="http://schemas.microsoft.com/office/drawing/2014/main" id="{D48C2DF6-33ED-0770-02C1-5D449A54BBB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78" y="1966"/>
              <a:ext cx="32" cy="33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468" name="Oval 6471">
              <a:extLst>
                <a:ext uri="{FF2B5EF4-FFF2-40B4-BE49-F238E27FC236}">
                  <a16:creationId xmlns:a16="http://schemas.microsoft.com/office/drawing/2014/main" id="{058DDD8F-AEFD-DBC8-78FF-0DB3FFF5668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79" y="1966"/>
              <a:ext cx="33" cy="33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469" name="Oval 6472">
              <a:extLst>
                <a:ext uri="{FF2B5EF4-FFF2-40B4-BE49-F238E27FC236}">
                  <a16:creationId xmlns:a16="http://schemas.microsoft.com/office/drawing/2014/main" id="{BC7CDABB-9E95-EFD8-FE01-673001221D0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79" y="1966"/>
              <a:ext cx="33" cy="33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470" name="Oval 6473">
              <a:extLst>
                <a:ext uri="{FF2B5EF4-FFF2-40B4-BE49-F238E27FC236}">
                  <a16:creationId xmlns:a16="http://schemas.microsoft.com/office/drawing/2014/main" id="{11C2FEBF-C1C8-A489-3FEC-4A129D5121E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80" y="1966"/>
              <a:ext cx="33" cy="33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471" name="Oval 6474">
              <a:extLst>
                <a:ext uri="{FF2B5EF4-FFF2-40B4-BE49-F238E27FC236}">
                  <a16:creationId xmlns:a16="http://schemas.microsoft.com/office/drawing/2014/main" id="{148148C5-0845-F33D-F347-D10B321ACBD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80" y="1966"/>
              <a:ext cx="33" cy="33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472" name="Oval 6475">
              <a:extLst>
                <a:ext uri="{FF2B5EF4-FFF2-40B4-BE49-F238E27FC236}">
                  <a16:creationId xmlns:a16="http://schemas.microsoft.com/office/drawing/2014/main" id="{DB05C7BE-1B22-D65C-E774-134F11C23F3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82" y="1966"/>
              <a:ext cx="32" cy="33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473" name="Oval 6476">
              <a:extLst>
                <a:ext uri="{FF2B5EF4-FFF2-40B4-BE49-F238E27FC236}">
                  <a16:creationId xmlns:a16="http://schemas.microsoft.com/office/drawing/2014/main" id="{2FD46443-23BE-D7A6-9F94-B6C13236B28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82" y="1966"/>
              <a:ext cx="32" cy="33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474" name="Oval 6477">
              <a:extLst>
                <a:ext uri="{FF2B5EF4-FFF2-40B4-BE49-F238E27FC236}">
                  <a16:creationId xmlns:a16="http://schemas.microsoft.com/office/drawing/2014/main" id="{9CD850E7-F334-B421-DB5A-206FDD997BF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83" y="1966"/>
              <a:ext cx="32" cy="33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475" name="Oval 6478">
              <a:extLst>
                <a:ext uri="{FF2B5EF4-FFF2-40B4-BE49-F238E27FC236}">
                  <a16:creationId xmlns:a16="http://schemas.microsoft.com/office/drawing/2014/main" id="{94162DC3-DA9A-8DA9-7F42-319A52B4763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84" y="1965"/>
              <a:ext cx="33" cy="32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476" name="Oval 6479">
              <a:extLst>
                <a:ext uri="{FF2B5EF4-FFF2-40B4-BE49-F238E27FC236}">
                  <a16:creationId xmlns:a16="http://schemas.microsoft.com/office/drawing/2014/main" id="{D7EFC2FA-C0F7-EE6B-081B-61D251E251D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84" y="1965"/>
              <a:ext cx="33" cy="32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477" name="Oval 6480">
              <a:extLst>
                <a:ext uri="{FF2B5EF4-FFF2-40B4-BE49-F238E27FC236}">
                  <a16:creationId xmlns:a16="http://schemas.microsoft.com/office/drawing/2014/main" id="{B007F873-BC67-1EFD-6DE0-CE1E36038F9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86" y="1965"/>
              <a:ext cx="32" cy="32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478" name="Oval 6481">
              <a:extLst>
                <a:ext uri="{FF2B5EF4-FFF2-40B4-BE49-F238E27FC236}">
                  <a16:creationId xmlns:a16="http://schemas.microsoft.com/office/drawing/2014/main" id="{9C3650FA-1A12-E4D5-0B5D-9AD3BB5BF26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86" y="1965"/>
              <a:ext cx="32" cy="32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479" name="Oval 6482">
              <a:extLst>
                <a:ext uri="{FF2B5EF4-FFF2-40B4-BE49-F238E27FC236}">
                  <a16:creationId xmlns:a16="http://schemas.microsoft.com/office/drawing/2014/main" id="{825608EE-6E2F-DFFC-B353-2F9B14D96FC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87" y="1965"/>
              <a:ext cx="32" cy="32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480" name="Oval 6483">
              <a:extLst>
                <a:ext uri="{FF2B5EF4-FFF2-40B4-BE49-F238E27FC236}">
                  <a16:creationId xmlns:a16="http://schemas.microsoft.com/office/drawing/2014/main" id="{4DDB7EA1-2FEF-3D46-11B7-281C261406D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87" y="1965"/>
              <a:ext cx="32" cy="32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481" name="Oval 6484">
              <a:extLst>
                <a:ext uri="{FF2B5EF4-FFF2-40B4-BE49-F238E27FC236}">
                  <a16:creationId xmlns:a16="http://schemas.microsoft.com/office/drawing/2014/main" id="{C19A9C5C-FF83-41B5-978D-0D80AE261B6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88" y="1965"/>
              <a:ext cx="33" cy="32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482" name="Oval 6485">
              <a:extLst>
                <a:ext uri="{FF2B5EF4-FFF2-40B4-BE49-F238E27FC236}">
                  <a16:creationId xmlns:a16="http://schemas.microsoft.com/office/drawing/2014/main" id="{D5E23EBD-3019-EBFB-6428-5DC0509E773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89" y="1963"/>
              <a:ext cx="33" cy="33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483" name="Oval 6486">
              <a:extLst>
                <a:ext uri="{FF2B5EF4-FFF2-40B4-BE49-F238E27FC236}">
                  <a16:creationId xmlns:a16="http://schemas.microsoft.com/office/drawing/2014/main" id="{57D52BA0-A6FD-BB80-D1D0-E242D5EEF52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89" y="1963"/>
              <a:ext cx="33" cy="33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484" name="Oval 6487">
              <a:extLst>
                <a:ext uri="{FF2B5EF4-FFF2-40B4-BE49-F238E27FC236}">
                  <a16:creationId xmlns:a16="http://schemas.microsoft.com/office/drawing/2014/main" id="{A114BBCB-D2A9-2FCD-3324-C8028A8A4A7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91" y="1963"/>
              <a:ext cx="32" cy="33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485" name="Oval 6488">
              <a:extLst>
                <a:ext uri="{FF2B5EF4-FFF2-40B4-BE49-F238E27FC236}">
                  <a16:creationId xmlns:a16="http://schemas.microsoft.com/office/drawing/2014/main" id="{450D2347-39AB-DAC6-C4F8-FD8E10556B0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91" y="1963"/>
              <a:ext cx="32" cy="33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486" name="Oval 6489">
              <a:extLst>
                <a:ext uri="{FF2B5EF4-FFF2-40B4-BE49-F238E27FC236}">
                  <a16:creationId xmlns:a16="http://schemas.microsoft.com/office/drawing/2014/main" id="{B70D899E-DD28-F42F-30FB-710E9DF29CD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92" y="1963"/>
              <a:ext cx="33" cy="33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487" name="Oval 6490">
              <a:extLst>
                <a:ext uri="{FF2B5EF4-FFF2-40B4-BE49-F238E27FC236}">
                  <a16:creationId xmlns:a16="http://schemas.microsoft.com/office/drawing/2014/main" id="{3BCC22A8-F1EA-8685-9674-F39F2464A67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92" y="1963"/>
              <a:ext cx="33" cy="33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488" name="Oval 6491">
              <a:extLst>
                <a:ext uri="{FF2B5EF4-FFF2-40B4-BE49-F238E27FC236}">
                  <a16:creationId xmlns:a16="http://schemas.microsoft.com/office/drawing/2014/main" id="{24A7E4C9-93E2-52A6-D4FC-4C4FC0972D2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93" y="1963"/>
              <a:ext cx="33" cy="33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489" name="Oval 6492">
              <a:extLst>
                <a:ext uri="{FF2B5EF4-FFF2-40B4-BE49-F238E27FC236}">
                  <a16:creationId xmlns:a16="http://schemas.microsoft.com/office/drawing/2014/main" id="{45CC05D7-3D9E-934D-534D-2591E54EAED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95" y="1963"/>
              <a:ext cx="32" cy="33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490" name="Oval 6493">
              <a:extLst>
                <a:ext uri="{FF2B5EF4-FFF2-40B4-BE49-F238E27FC236}">
                  <a16:creationId xmlns:a16="http://schemas.microsoft.com/office/drawing/2014/main" id="{03F667F5-CA6B-39C3-A7B9-B0787C13137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95" y="1963"/>
              <a:ext cx="32" cy="33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491" name="Oval 6494">
              <a:extLst>
                <a:ext uri="{FF2B5EF4-FFF2-40B4-BE49-F238E27FC236}">
                  <a16:creationId xmlns:a16="http://schemas.microsoft.com/office/drawing/2014/main" id="{5E010176-B7D3-2EC6-2D72-69A3A8072CA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96" y="1963"/>
              <a:ext cx="32" cy="33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492" name="Oval 6495">
              <a:extLst>
                <a:ext uri="{FF2B5EF4-FFF2-40B4-BE49-F238E27FC236}">
                  <a16:creationId xmlns:a16="http://schemas.microsoft.com/office/drawing/2014/main" id="{9D57E59A-47E2-7B86-FD07-22779FF428D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96" y="1962"/>
              <a:ext cx="32" cy="33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493" name="Oval 6496">
              <a:extLst>
                <a:ext uri="{FF2B5EF4-FFF2-40B4-BE49-F238E27FC236}">
                  <a16:creationId xmlns:a16="http://schemas.microsoft.com/office/drawing/2014/main" id="{1CC4CAD6-A725-1F7B-4776-89050B32385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97" y="1962"/>
              <a:ext cx="33" cy="33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494" name="Oval 6497">
              <a:extLst>
                <a:ext uri="{FF2B5EF4-FFF2-40B4-BE49-F238E27FC236}">
                  <a16:creationId xmlns:a16="http://schemas.microsoft.com/office/drawing/2014/main" id="{392BDD20-AE7A-01A3-1B57-DAC2CE6FAB5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99" y="1962"/>
              <a:ext cx="32" cy="33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495" name="Oval 6498">
              <a:extLst>
                <a:ext uri="{FF2B5EF4-FFF2-40B4-BE49-F238E27FC236}">
                  <a16:creationId xmlns:a16="http://schemas.microsoft.com/office/drawing/2014/main" id="{11ED8D1B-32F6-26E0-418B-665E5E155CB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99" y="1962"/>
              <a:ext cx="32" cy="33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496" name="Oval 6499">
              <a:extLst>
                <a:ext uri="{FF2B5EF4-FFF2-40B4-BE49-F238E27FC236}">
                  <a16:creationId xmlns:a16="http://schemas.microsoft.com/office/drawing/2014/main" id="{D21EE549-0C7B-7261-87AB-360991BC2C1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00" y="1962"/>
              <a:ext cx="32" cy="33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497" name="Oval 6500">
              <a:extLst>
                <a:ext uri="{FF2B5EF4-FFF2-40B4-BE49-F238E27FC236}">
                  <a16:creationId xmlns:a16="http://schemas.microsoft.com/office/drawing/2014/main" id="{0F5C5552-2592-63EF-374D-4ADEFFC569C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00" y="1962"/>
              <a:ext cx="32" cy="33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498" name="Oval 6501">
              <a:extLst>
                <a:ext uri="{FF2B5EF4-FFF2-40B4-BE49-F238E27FC236}">
                  <a16:creationId xmlns:a16="http://schemas.microsoft.com/office/drawing/2014/main" id="{0D5B4A01-69D1-3224-95EB-9933E9900E5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01" y="1962"/>
              <a:ext cx="33" cy="33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499" name="Oval 6502">
              <a:extLst>
                <a:ext uri="{FF2B5EF4-FFF2-40B4-BE49-F238E27FC236}">
                  <a16:creationId xmlns:a16="http://schemas.microsoft.com/office/drawing/2014/main" id="{1E64C43B-B607-135E-A367-EB2EDB11B2E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02" y="1962"/>
              <a:ext cx="33" cy="33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500" name="Oval 6503">
              <a:extLst>
                <a:ext uri="{FF2B5EF4-FFF2-40B4-BE49-F238E27FC236}">
                  <a16:creationId xmlns:a16="http://schemas.microsoft.com/office/drawing/2014/main" id="{3779A4CA-F90D-7E40-B5D7-A3E3B7FF28B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02" y="1962"/>
              <a:ext cx="33" cy="33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501" name="Oval 6504">
              <a:extLst>
                <a:ext uri="{FF2B5EF4-FFF2-40B4-BE49-F238E27FC236}">
                  <a16:creationId xmlns:a16="http://schemas.microsoft.com/office/drawing/2014/main" id="{B4032B9E-4906-722F-B272-F3F0804F080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04" y="1962"/>
              <a:ext cx="32" cy="33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502" name="Oval 6505">
              <a:extLst>
                <a:ext uri="{FF2B5EF4-FFF2-40B4-BE49-F238E27FC236}">
                  <a16:creationId xmlns:a16="http://schemas.microsoft.com/office/drawing/2014/main" id="{D12BF0E6-6370-D328-6DC4-4B8081F3FFF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04" y="1961"/>
              <a:ext cx="32" cy="32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503" name="Oval 6506">
              <a:extLst>
                <a:ext uri="{FF2B5EF4-FFF2-40B4-BE49-F238E27FC236}">
                  <a16:creationId xmlns:a16="http://schemas.microsoft.com/office/drawing/2014/main" id="{48E6F6D7-FCB0-AAB5-BC95-A73124D6A3E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05" y="1961"/>
              <a:ext cx="33" cy="32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504" name="Oval 6507">
              <a:extLst>
                <a:ext uri="{FF2B5EF4-FFF2-40B4-BE49-F238E27FC236}">
                  <a16:creationId xmlns:a16="http://schemas.microsoft.com/office/drawing/2014/main" id="{23331745-4E81-A77B-5CAA-756C4B56FCC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06" y="1961"/>
              <a:ext cx="33" cy="32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505" name="Oval 6508">
              <a:extLst>
                <a:ext uri="{FF2B5EF4-FFF2-40B4-BE49-F238E27FC236}">
                  <a16:creationId xmlns:a16="http://schemas.microsoft.com/office/drawing/2014/main" id="{B651F5FE-0300-9B5A-9D8C-44954D98EBA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06" y="1961"/>
              <a:ext cx="33" cy="32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506" name="Oval 6509">
              <a:extLst>
                <a:ext uri="{FF2B5EF4-FFF2-40B4-BE49-F238E27FC236}">
                  <a16:creationId xmlns:a16="http://schemas.microsoft.com/office/drawing/2014/main" id="{EDBBB321-A5E9-6365-184D-91FBBAAFE96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08" y="1961"/>
              <a:ext cx="32" cy="32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507" name="Oval 6510">
              <a:extLst>
                <a:ext uri="{FF2B5EF4-FFF2-40B4-BE49-F238E27FC236}">
                  <a16:creationId xmlns:a16="http://schemas.microsoft.com/office/drawing/2014/main" id="{73FD0D3E-6813-ADEA-9540-E3B100839E7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08" y="1961"/>
              <a:ext cx="32" cy="32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508" name="Oval 6511">
              <a:extLst>
                <a:ext uri="{FF2B5EF4-FFF2-40B4-BE49-F238E27FC236}">
                  <a16:creationId xmlns:a16="http://schemas.microsoft.com/office/drawing/2014/main" id="{024C4E7E-8040-9192-D8DA-C83352AC6AD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09" y="1961"/>
              <a:ext cx="32" cy="32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509" name="Oval 6512">
              <a:extLst>
                <a:ext uri="{FF2B5EF4-FFF2-40B4-BE49-F238E27FC236}">
                  <a16:creationId xmlns:a16="http://schemas.microsoft.com/office/drawing/2014/main" id="{2B4546C3-4890-FAF6-A032-57F83F04AE1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09" y="1961"/>
              <a:ext cx="32" cy="32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510" name="Oval 6513">
              <a:extLst>
                <a:ext uri="{FF2B5EF4-FFF2-40B4-BE49-F238E27FC236}">
                  <a16:creationId xmlns:a16="http://schemas.microsoft.com/office/drawing/2014/main" id="{D0FA5C29-A3F3-4CDE-630D-04067A38344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10" y="1961"/>
              <a:ext cx="33" cy="32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511" name="Oval 6514">
              <a:extLst>
                <a:ext uri="{FF2B5EF4-FFF2-40B4-BE49-F238E27FC236}">
                  <a16:creationId xmlns:a16="http://schemas.microsoft.com/office/drawing/2014/main" id="{5C002591-2F7C-2C66-41A6-3770EC0BE75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12" y="1961"/>
              <a:ext cx="32" cy="32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512" name="Oval 6515">
              <a:extLst>
                <a:ext uri="{FF2B5EF4-FFF2-40B4-BE49-F238E27FC236}">
                  <a16:creationId xmlns:a16="http://schemas.microsoft.com/office/drawing/2014/main" id="{40DEC47F-3F50-F449-3EA6-D0D83B0C684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12" y="1961"/>
              <a:ext cx="32" cy="32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513" name="Oval 6516">
              <a:extLst>
                <a:ext uri="{FF2B5EF4-FFF2-40B4-BE49-F238E27FC236}">
                  <a16:creationId xmlns:a16="http://schemas.microsoft.com/office/drawing/2014/main" id="{F9C5AF23-8A8B-9EF4-0D2B-D98AD64CC94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13" y="1959"/>
              <a:ext cx="32" cy="33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514" name="Oval 6517">
              <a:extLst>
                <a:ext uri="{FF2B5EF4-FFF2-40B4-BE49-F238E27FC236}">
                  <a16:creationId xmlns:a16="http://schemas.microsoft.com/office/drawing/2014/main" id="{46018382-2173-3CC5-2D0B-F5FD19D0513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14" y="1959"/>
              <a:ext cx="33" cy="33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515" name="Oval 6518">
              <a:extLst>
                <a:ext uri="{FF2B5EF4-FFF2-40B4-BE49-F238E27FC236}">
                  <a16:creationId xmlns:a16="http://schemas.microsoft.com/office/drawing/2014/main" id="{5E3CA8FA-60AE-EBC6-813D-7E568A80AE4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14" y="1959"/>
              <a:ext cx="33" cy="33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516" name="Oval 6519">
              <a:extLst>
                <a:ext uri="{FF2B5EF4-FFF2-40B4-BE49-F238E27FC236}">
                  <a16:creationId xmlns:a16="http://schemas.microsoft.com/office/drawing/2014/main" id="{8CE6160E-4D48-CCDA-0F8D-A49A75110E6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15" y="1959"/>
              <a:ext cx="33" cy="33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517" name="Oval 6520">
              <a:extLst>
                <a:ext uri="{FF2B5EF4-FFF2-40B4-BE49-F238E27FC236}">
                  <a16:creationId xmlns:a16="http://schemas.microsoft.com/office/drawing/2014/main" id="{2CAD6340-55D3-76AF-CDC9-5E9595E168F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15" y="1959"/>
              <a:ext cx="33" cy="33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518" name="Oval 6521">
              <a:extLst>
                <a:ext uri="{FF2B5EF4-FFF2-40B4-BE49-F238E27FC236}">
                  <a16:creationId xmlns:a16="http://schemas.microsoft.com/office/drawing/2014/main" id="{F4A8144B-A855-A1E7-DADE-EB7B5DAE2FB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17" y="1959"/>
              <a:ext cx="32" cy="33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519" name="Oval 6522">
              <a:extLst>
                <a:ext uri="{FF2B5EF4-FFF2-40B4-BE49-F238E27FC236}">
                  <a16:creationId xmlns:a16="http://schemas.microsoft.com/office/drawing/2014/main" id="{740A3C09-3C11-AA25-F499-A5255D9EA46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18" y="1959"/>
              <a:ext cx="33" cy="33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520" name="Oval 6523">
              <a:extLst>
                <a:ext uri="{FF2B5EF4-FFF2-40B4-BE49-F238E27FC236}">
                  <a16:creationId xmlns:a16="http://schemas.microsoft.com/office/drawing/2014/main" id="{3CC9543D-93E8-3DF3-0AE2-F6B5264C8E5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18" y="1959"/>
              <a:ext cx="33" cy="33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521" name="Oval 6524">
              <a:extLst>
                <a:ext uri="{FF2B5EF4-FFF2-40B4-BE49-F238E27FC236}">
                  <a16:creationId xmlns:a16="http://schemas.microsoft.com/office/drawing/2014/main" id="{D540CED0-973C-C9E4-8FBF-6337449498D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19" y="1959"/>
              <a:ext cx="33" cy="33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522" name="Oval 6525">
              <a:extLst>
                <a:ext uri="{FF2B5EF4-FFF2-40B4-BE49-F238E27FC236}">
                  <a16:creationId xmlns:a16="http://schemas.microsoft.com/office/drawing/2014/main" id="{7F0C9345-228E-805A-1971-D34CFA9338A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19" y="1959"/>
              <a:ext cx="33" cy="33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523" name="Oval 6526">
              <a:extLst>
                <a:ext uri="{FF2B5EF4-FFF2-40B4-BE49-F238E27FC236}">
                  <a16:creationId xmlns:a16="http://schemas.microsoft.com/office/drawing/2014/main" id="{E88DEDC0-9B73-BB97-0132-FB4D18F4881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21" y="1959"/>
              <a:ext cx="32" cy="33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524" name="Oval 6527">
              <a:extLst>
                <a:ext uri="{FF2B5EF4-FFF2-40B4-BE49-F238E27FC236}">
                  <a16:creationId xmlns:a16="http://schemas.microsoft.com/office/drawing/2014/main" id="{A91E2406-80A0-A8C2-D20B-EEDD655F3A2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22" y="1959"/>
              <a:ext cx="32" cy="33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525" name="Oval 6528">
              <a:extLst>
                <a:ext uri="{FF2B5EF4-FFF2-40B4-BE49-F238E27FC236}">
                  <a16:creationId xmlns:a16="http://schemas.microsoft.com/office/drawing/2014/main" id="{37F92697-4CF0-5A77-2308-BC9DD477279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22" y="1959"/>
              <a:ext cx="32" cy="33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526" name="Oval 6529">
              <a:extLst>
                <a:ext uri="{FF2B5EF4-FFF2-40B4-BE49-F238E27FC236}">
                  <a16:creationId xmlns:a16="http://schemas.microsoft.com/office/drawing/2014/main" id="{DBC07694-2D67-C05A-C834-38F73F58B41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23" y="1958"/>
              <a:ext cx="33" cy="33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527" name="Oval 6530">
              <a:extLst>
                <a:ext uri="{FF2B5EF4-FFF2-40B4-BE49-F238E27FC236}">
                  <a16:creationId xmlns:a16="http://schemas.microsoft.com/office/drawing/2014/main" id="{3AD44507-15E4-F179-19BB-9D033EEB842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23" y="1958"/>
              <a:ext cx="33" cy="33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528" name="Oval 6531">
              <a:extLst>
                <a:ext uri="{FF2B5EF4-FFF2-40B4-BE49-F238E27FC236}">
                  <a16:creationId xmlns:a16="http://schemas.microsoft.com/office/drawing/2014/main" id="{7423C664-F62F-C6C9-1197-D60B6363831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25" y="1958"/>
              <a:ext cx="32" cy="33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529" name="Oval 6532">
              <a:extLst>
                <a:ext uri="{FF2B5EF4-FFF2-40B4-BE49-F238E27FC236}">
                  <a16:creationId xmlns:a16="http://schemas.microsoft.com/office/drawing/2014/main" id="{9DFC7363-7221-9DC5-14A0-E64D52365A4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26" y="1958"/>
              <a:ext cx="32" cy="33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530" name="Oval 6533">
              <a:extLst>
                <a:ext uri="{FF2B5EF4-FFF2-40B4-BE49-F238E27FC236}">
                  <a16:creationId xmlns:a16="http://schemas.microsoft.com/office/drawing/2014/main" id="{C2117ACE-454C-56DB-F6B3-C1E98C396EE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26" y="1958"/>
              <a:ext cx="32" cy="33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531" name="Oval 6534">
              <a:extLst>
                <a:ext uri="{FF2B5EF4-FFF2-40B4-BE49-F238E27FC236}">
                  <a16:creationId xmlns:a16="http://schemas.microsoft.com/office/drawing/2014/main" id="{72BAA192-5FAD-0243-A48C-716861C8CDF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27" y="1958"/>
              <a:ext cx="33" cy="33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532" name="Oval 6535">
              <a:extLst>
                <a:ext uri="{FF2B5EF4-FFF2-40B4-BE49-F238E27FC236}">
                  <a16:creationId xmlns:a16="http://schemas.microsoft.com/office/drawing/2014/main" id="{606924DD-5C56-DD70-BF09-86F9239CF60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28" y="1958"/>
              <a:ext cx="33" cy="33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533" name="Oval 6536">
              <a:extLst>
                <a:ext uri="{FF2B5EF4-FFF2-40B4-BE49-F238E27FC236}">
                  <a16:creationId xmlns:a16="http://schemas.microsoft.com/office/drawing/2014/main" id="{93C5E82D-DDD5-650C-956F-26E6362C86D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28" y="1958"/>
              <a:ext cx="33" cy="33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534" name="Oval 6537">
              <a:extLst>
                <a:ext uri="{FF2B5EF4-FFF2-40B4-BE49-F238E27FC236}">
                  <a16:creationId xmlns:a16="http://schemas.microsoft.com/office/drawing/2014/main" id="{C68F1736-C895-F590-1733-F0FF22B2DEF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30" y="1958"/>
              <a:ext cx="32" cy="33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535" name="Oval 6538">
              <a:extLst>
                <a:ext uri="{FF2B5EF4-FFF2-40B4-BE49-F238E27FC236}">
                  <a16:creationId xmlns:a16="http://schemas.microsoft.com/office/drawing/2014/main" id="{154281AE-E5E2-B856-B21A-E5E2A592674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30" y="1958"/>
              <a:ext cx="32" cy="33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536" name="Oval 6539">
              <a:extLst>
                <a:ext uri="{FF2B5EF4-FFF2-40B4-BE49-F238E27FC236}">
                  <a16:creationId xmlns:a16="http://schemas.microsoft.com/office/drawing/2014/main" id="{A5B5B5BC-9528-6488-63B1-831441DDE8E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31" y="1958"/>
              <a:ext cx="33" cy="33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537" name="Oval 6540">
              <a:extLst>
                <a:ext uri="{FF2B5EF4-FFF2-40B4-BE49-F238E27FC236}">
                  <a16:creationId xmlns:a16="http://schemas.microsoft.com/office/drawing/2014/main" id="{896F32F0-F162-271F-8E35-9320215CBE7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32" y="1957"/>
              <a:ext cx="33" cy="32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538" name="Oval 6541">
              <a:extLst>
                <a:ext uri="{FF2B5EF4-FFF2-40B4-BE49-F238E27FC236}">
                  <a16:creationId xmlns:a16="http://schemas.microsoft.com/office/drawing/2014/main" id="{3408B291-E2A6-07F3-2B41-F853034B471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32" y="1957"/>
              <a:ext cx="33" cy="32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539" name="Oval 6542">
              <a:extLst>
                <a:ext uri="{FF2B5EF4-FFF2-40B4-BE49-F238E27FC236}">
                  <a16:creationId xmlns:a16="http://schemas.microsoft.com/office/drawing/2014/main" id="{BFE02B0E-E02C-4ACB-10F8-018B2EDA21C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34" y="1957"/>
              <a:ext cx="32" cy="32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540" name="Oval 6543">
              <a:extLst>
                <a:ext uri="{FF2B5EF4-FFF2-40B4-BE49-F238E27FC236}">
                  <a16:creationId xmlns:a16="http://schemas.microsoft.com/office/drawing/2014/main" id="{F790DB7A-5307-C3FD-FF05-FF546EFFA90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35" y="1957"/>
              <a:ext cx="32" cy="32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541" name="Oval 6544">
              <a:extLst>
                <a:ext uri="{FF2B5EF4-FFF2-40B4-BE49-F238E27FC236}">
                  <a16:creationId xmlns:a16="http://schemas.microsoft.com/office/drawing/2014/main" id="{9AB46F1E-E9DB-8F6E-FC9E-FE20A226654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35" y="1957"/>
              <a:ext cx="32" cy="32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542" name="Oval 6545">
              <a:extLst>
                <a:ext uri="{FF2B5EF4-FFF2-40B4-BE49-F238E27FC236}">
                  <a16:creationId xmlns:a16="http://schemas.microsoft.com/office/drawing/2014/main" id="{DC745B05-B577-7752-E86F-3CC825DC320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36" y="1957"/>
              <a:ext cx="33" cy="32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543" name="Oval 6546">
              <a:extLst>
                <a:ext uri="{FF2B5EF4-FFF2-40B4-BE49-F238E27FC236}">
                  <a16:creationId xmlns:a16="http://schemas.microsoft.com/office/drawing/2014/main" id="{EC0327CD-7C79-B3D5-2BE5-4BCE5B4B539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36" y="1957"/>
              <a:ext cx="33" cy="32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544" name="Oval 6547">
              <a:extLst>
                <a:ext uri="{FF2B5EF4-FFF2-40B4-BE49-F238E27FC236}">
                  <a16:creationId xmlns:a16="http://schemas.microsoft.com/office/drawing/2014/main" id="{F55F4DCC-C030-A848-BB16-9E47AB7D104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38" y="1957"/>
              <a:ext cx="32" cy="32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545" name="Oval 6548">
              <a:extLst>
                <a:ext uri="{FF2B5EF4-FFF2-40B4-BE49-F238E27FC236}">
                  <a16:creationId xmlns:a16="http://schemas.microsoft.com/office/drawing/2014/main" id="{13B4DA1D-890E-4FCA-F0BE-07B336B0EAB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39" y="1957"/>
              <a:ext cx="32" cy="32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546" name="Oval 6549">
              <a:extLst>
                <a:ext uri="{FF2B5EF4-FFF2-40B4-BE49-F238E27FC236}">
                  <a16:creationId xmlns:a16="http://schemas.microsoft.com/office/drawing/2014/main" id="{DBEABA0B-718B-3246-6F91-FF71742A772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39" y="1957"/>
              <a:ext cx="32" cy="32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547" name="Oval 6550">
              <a:extLst>
                <a:ext uri="{FF2B5EF4-FFF2-40B4-BE49-F238E27FC236}">
                  <a16:creationId xmlns:a16="http://schemas.microsoft.com/office/drawing/2014/main" id="{14A3D907-3087-C2C6-092A-8490CA1641B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40" y="1956"/>
              <a:ext cx="33" cy="32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548" name="Oval 6551">
              <a:extLst>
                <a:ext uri="{FF2B5EF4-FFF2-40B4-BE49-F238E27FC236}">
                  <a16:creationId xmlns:a16="http://schemas.microsoft.com/office/drawing/2014/main" id="{3422F8C2-0E5F-07A4-56CB-625E59CFE65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41" y="1956"/>
              <a:ext cx="33" cy="32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549" name="Oval 6552">
              <a:extLst>
                <a:ext uri="{FF2B5EF4-FFF2-40B4-BE49-F238E27FC236}">
                  <a16:creationId xmlns:a16="http://schemas.microsoft.com/office/drawing/2014/main" id="{0251122E-194C-59D7-4616-C281FD0D13F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41" y="1956"/>
              <a:ext cx="33" cy="32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550" name="Oval 6553">
              <a:extLst>
                <a:ext uri="{FF2B5EF4-FFF2-40B4-BE49-F238E27FC236}">
                  <a16:creationId xmlns:a16="http://schemas.microsoft.com/office/drawing/2014/main" id="{BE78F0D6-2EFC-E02A-67F9-30E635907B9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43" y="1956"/>
              <a:ext cx="32" cy="32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551" name="Oval 6554">
              <a:extLst>
                <a:ext uri="{FF2B5EF4-FFF2-40B4-BE49-F238E27FC236}">
                  <a16:creationId xmlns:a16="http://schemas.microsoft.com/office/drawing/2014/main" id="{995B419C-F233-895D-E023-80453D82F38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44" y="1956"/>
              <a:ext cx="33" cy="32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552" name="Oval 6555">
              <a:extLst>
                <a:ext uri="{FF2B5EF4-FFF2-40B4-BE49-F238E27FC236}">
                  <a16:creationId xmlns:a16="http://schemas.microsoft.com/office/drawing/2014/main" id="{2E2D3CE4-D826-E806-61E7-617EB2E23A7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44" y="1956"/>
              <a:ext cx="33" cy="32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553" name="Oval 6556">
              <a:extLst>
                <a:ext uri="{FF2B5EF4-FFF2-40B4-BE49-F238E27FC236}">
                  <a16:creationId xmlns:a16="http://schemas.microsoft.com/office/drawing/2014/main" id="{60B80F29-31DE-E207-458E-6B9204BA295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45" y="1956"/>
              <a:ext cx="33" cy="32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554" name="Oval 6557">
              <a:extLst>
                <a:ext uri="{FF2B5EF4-FFF2-40B4-BE49-F238E27FC236}">
                  <a16:creationId xmlns:a16="http://schemas.microsoft.com/office/drawing/2014/main" id="{4CCAF2B0-1C52-506F-CAB4-EACF5C2A6A6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47" y="1956"/>
              <a:ext cx="32" cy="32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555" name="Oval 6558">
              <a:extLst>
                <a:ext uri="{FF2B5EF4-FFF2-40B4-BE49-F238E27FC236}">
                  <a16:creationId xmlns:a16="http://schemas.microsoft.com/office/drawing/2014/main" id="{E1BA2BFC-450D-F78E-A312-40214A53B74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47" y="1956"/>
              <a:ext cx="32" cy="32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556" name="Oval 6559">
              <a:extLst>
                <a:ext uri="{FF2B5EF4-FFF2-40B4-BE49-F238E27FC236}">
                  <a16:creationId xmlns:a16="http://schemas.microsoft.com/office/drawing/2014/main" id="{97C3C70A-A887-895D-93C5-273E22577E6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48" y="1956"/>
              <a:ext cx="32" cy="32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557" name="Oval 6560">
              <a:extLst>
                <a:ext uri="{FF2B5EF4-FFF2-40B4-BE49-F238E27FC236}">
                  <a16:creationId xmlns:a16="http://schemas.microsoft.com/office/drawing/2014/main" id="{2A4D19B5-7941-9D58-B457-95ADBDEBFA2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48" y="1956"/>
              <a:ext cx="32" cy="32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558" name="Oval 6561">
              <a:extLst>
                <a:ext uri="{FF2B5EF4-FFF2-40B4-BE49-F238E27FC236}">
                  <a16:creationId xmlns:a16="http://schemas.microsoft.com/office/drawing/2014/main" id="{8B07B793-9B8F-7A14-E171-0DBE50F42E4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49" y="1956"/>
              <a:ext cx="33" cy="32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559" name="Oval 6562">
              <a:extLst>
                <a:ext uri="{FF2B5EF4-FFF2-40B4-BE49-F238E27FC236}">
                  <a16:creationId xmlns:a16="http://schemas.microsoft.com/office/drawing/2014/main" id="{EE9E962C-4299-77C7-8D4C-7B5A188359A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51" y="1956"/>
              <a:ext cx="32" cy="32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560" name="Oval 6563">
              <a:extLst>
                <a:ext uri="{FF2B5EF4-FFF2-40B4-BE49-F238E27FC236}">
                  <a16:creationId xmlns:a16="http://schemas.microsoft.com/office/drawing/2014/main" id="{8E6787A1-1971-0114-B848-9AB36CC6408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51" y="1956"/>
              <a:ext cx="32" cy="32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561" name="Oval 6564">
              <a:extLst>
                <a:ext uri="{FF2B5EF4-FFF2-40B4-BE49-F238E27FC236}">
                  <a16:creationId xmlns:a16="http://schemas.microsoft.com/office/drawing/2014/main" id="{018ED49A-9625-3C15-599C-D24A86E30C3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52" y="1954"/>
              <a:ext cx="32" cy="33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562" name="Oval 6565">
              <a:extLst>
                <a:ext uri="{FF2B5EF4-FFF2-40B4-BE49-F238E27FC236}">
                  <a16:creationId xmlns:a16="http://schemas.microsoft.com/office/drawing/2014/main" id="{17F6CA99-C3F5-4FC9-AE6A-1960DB941F7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53" y="1954"/>
              <a:ext cx="33" cy="33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563" name="Oval 6566">
              <a:extLst>
                <a:ext uri="{FF2B5EF4-FFF2-40B4-BE49-F238E27FC236}">
                  <a16:creationId xmlns:a16="http://schemas.microsoft.com/office/drawing/2014/main" id="{56329E03-FF33-5528-8108-93527388018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53" y="1954"/>
              <a:ext cx="33" cy="33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564" name="Oval 6567">
              <a:extLst>
                <a:ext uri="{FF2B5EF4-FFF2-40B4-BE49-F238E27FC236}">
                  <a16:creationId xmlns:a16="http://schemas.microsoft.com/office/drawing/2014/main" id="{2CF325E8-39F9-31A6-874A-7BA4FE76382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54" y="1954"/>
              <a:ext cx="33" cy="33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565" name="Oval 6568">
              <a:extLst>
                <a:ext uri="{FF2B5EF4-FFF2-40B4-BE49-F238E27FC236}">
                  <a16:creationId xmlns:a16="http://schemas.microsoft.com/office/drawing/2014/main" id="{7B2AD15C-DF23-778E-EC14-4BDFC369FE8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56" y="1954"/>
              <a:ext cx="32" cy="33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566" name="Oval 6569">
              <a:extLst>
                <a:ext uri="{FF2B5EF4-FFF2-40B4-BE49-F238E27FC236}">
                  <a16:creationId xmlns:a16="http://schemas.microsoft.com/office/drawing/2014/main" id="{66BFB3C4-0796-14F2-02C9-FE4EE5990EB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56" y="1954"/>
              <a:ext cx="32" cy="33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567" name="Oval 6570">
              <a:extLst>
                <a:ext uri="{FF2B5EF4-FFF2-40B4-BE49-F238E27FC236}">
                  <a16:creationId xmlns:a16="http://schemas.microsoft.com/office/drawing/2014/main" id="{72EA0F85-751B-1A6E-B53B-B2F9A509D27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57" y="1954"/>
              <a:ext cx="33" cy="33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568" name="Oval 6571">
              <a:extLst>
                <a:ext uri="{FF2B5EF4-FFF2-40B4-BE49-F238E27FC236}">
                  <a16:creationId xmlns:a16="http://schemas.microsoft.com/office/drawing/2014/main" id="{62A491BC-40FD-F53E-561E-FE073FDFE23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58" y="1954"/>
              <a:ext cx="33" cy="33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569" name="Oval 6572">
              <a:extLst>
                <a:ext uri="{FF2B5EF4-FFF2-40B4-BE49-F238E27FC236}">
                  <a16:creationId xmlns:a16="http://schemas.microsoft.com/office/drawing/2014/main" id="{C09840BF-9F95-E075-1FC9-8499583B291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58" y="1953"/>
              <a:ext cx="33" cy="32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570" name="Oval 6573">
              <a:extLst>
                <a:ext uri="{FF2B5EF4-FFF2-40B4-BE49-F238E27FC236}">
                  <a16:creationId xmlns:a16="http://schemas.microsoft.com/office/drawing/2014/main" id="{E4A096A3-87C5-5929-CF9D-7654DCE3782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60" y="1953"/>
              <a:ext cx="32" cy="32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571" name="Oval 6574">
              <a:extLst>
                <a:ext uri="{FF2B5EF4-FFF2-40B4-BE49-F238E27FC236}">
                  <a16:creationId xmlns:a16="http://schemas.microsoft.com/office/drawing/2014/main" id="{39C75179-A2A4-5DFC-0BAD-37B354EB09E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61" y="1953"/>
              <a:ext cx="32" cy="32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572" name="Oval 6575">
              <a:extLst>
                <a:ext uri="{FF2B5EF4-FFF2-40B4-BE49-F238E27FC236}">
                  <a16:creationId xmlns:a16="http://schemas.microsoft.com/office/drawing/2014/main" id="{7C637485-2B09-16AA-299E-67DE754E2D6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61" y="1953"/>
              <a:ext cx="32" cy="32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573" name="Oval 6576">
              <a:extLst>
                <a:ext uri="{FF2B5EF4-FFF2-40B4-BE49-F238E27FC236}">
                  <a16:creationId xmlns:a16="http://schemas.microsoft.com/office/drawing/2014/main" id="{4F7ED56D-8D30-E925-66A5-8E0D15C3BAC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62" y="1953"/>
              <a:ext cx="33" cy="32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574" name="Oval 6577">
              <a:extLst>
                <a:ext uri="{FF2B5EF4-FFF2-40B4-BE49-F238E27FC236}">
                  <a16:creationId xmlns:a16="http://schemas.microsoft.com/office/drawing/2014/main" id="{C93F0B56-560A-BD39-95CD-1BDC51990F2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64" y="1953"/>
              <a:ext cx="32" cy="32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575" name="Oval 6578">
              <a:extLst>
                <a:ext uri="{FF2B5EF4-FFF2-40B4-BE49-F238E27FC236}">
                  <a16:creationId xmlns:a16="http://schemas.microsoft.com/office/drawing/2014/main" id="{9CD3D760-FB7B-B373-8D54-8856400F897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64" y="1953"/>
              <a:ext cx="32" cy="32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576" name="Oval 6579">
              <a:extLst>
                <a:ext uri="{FF2B5EF4-FFF2-40B4-BE49-F238E27FC236}">
                  <a16:creationId xmlns:a16="http://schemas.microsoft.com/office/drawing/2014/main" id="{6FD007D1-ED6C-7D16-79F9-35784A5E9E9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65" y="1952"/>
              <a:ext cx="32" cy="32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577" name="Oval 6580">
              <a:extLst>
                <a:ext uri="{FF2B5EF4-FFF2-40B4-BE49-F238E27FC236}">
                  <a16:creationId xmlns:a16="http://schemas.microsoft.com/office/drawing/2014/main" id="{57B14DB9-B42F-D198-FB10-A4CFC980579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66" y="1952"/>
              <a:ext cx="33" cy="32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578" name="Oval 6581">
              <a:extLst>
                <a:ext uri="{FF2B5EF4-FFF2-40B4-BE49-F238E27FC236}">
                  <a16:creationId xmlns:a16="http://schemas.microsoft.com/office/drawing/2014/main" id="{9D142064-44B5-95B3-A9F2-C377710A52E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66" y="1952"/>
              <a:ext cx="33" cy="32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579" name="Oval 6582">
              <a:extLst>
                <a:ext uri="{FF2B5EF4-FFF2-40B4-BE49-F238E27FC236}">
                  <a16:creationId xmlns:a16="http://schemas.microsoft.com/office/drawing/2014/main" id="{B18224FE-1B2D-0389-BABA-D122614E4AF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67" y="1952"/>
              <a:ext cx="33" cy="32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580" name="Oval 6583">
              <a:extLst>
                <a:ext uri="{FF2B5EF4-FFF2-40B4-BE49-F238E27FC236}">
                  <a16:creationId xmlns:a16="http://schemas.microsoft.com/office/drawing/2014/main" id="{7902DC10-FFA0-540C-0669-0A5D59B2C86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69" y="1950"/>
              <a:ext cx="32" cy="33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581" name="Oval 6584">
              <a:extLst>
                <a:ext uri="{FF2B5EF4-FFF2-40B4-BE49-F238E27FC236}">
                  <a16:creationId xmlns:a16="http://schemas.microsoft.com/office/drawing/2014/main" id="{AF91BA09-AD56-F5D1-BA56-B705B1767EF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69" y="1950"/>
              <a:ext cx="32" cy="33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582" name="Oval 6585">
              <a:extLst>
                <a:ext uri="{FF2B5EF4-FFF2-40B4-BE49-F238E27FC236}">
                  <a16:creationId xmlns:a16="http://schemas.microsoft.com/office/drawing/2014/main" id="{DE027184-2DF6-E01A-6ED1-00013E0A922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70" y="1950"/>
              <a:ext cx="33" cy="33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583" name="Oval 6586">
              <a:extLst>
                <a:ext uri="{FF2B5EF4-FFF2-40B4-BE49-F238E27FC236}">
                  <a16:creationId xmlns:a16="http://schemas.microsoft.com/office/drawing/2014/main" id="{9B587C53-70ED-5475-D72B-312BBC092AD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71" y="1950"/>
              <a:ext cx="33" cy="33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584" name="Oval 6587">
              <a:extLst>
                <a:ext uri="{FF2B5EF4-FFF2-40B4-BE49-F238E27FC236}">
                  <a16:creationId xmlns:a16="http://schemas.microsoft.com/office/drawing/2014/main" id="{B5FD612C-BCF6-1DC5-0183-0A35D18FDEA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71" y="1950"/>
              <a:ext cx="33" cy="33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585" name="Oval 6588">
              <a:extLst>
                <a:ext uri="{FF2B5EF4-FFF2-40B4-BE49-F238E27FC236}">
                  <a16:creationId xmlns:a16="http://schemas.microsoft.com/office/drawing/2014/main" id="{D392D722-FEA7-990F-0B61-151F816C129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73" y="1950"/>
              <a:ext cx="32" cy="33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586" name="Oval 6589">
              <a:extLst>
                <a:ext uri="{FF2B5EF4-FFF2-40B4-BE49-F238E27FC236}">
                  <a16:creationId xmlns:a16="http://schemas.microsoft.com/office/drawing/2014/main" id="{CCE89664-C779-96F7-0228-41ECE9A6B3E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74" y="1950"/>
              <a:ext cx="32" cy="33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587" name="Oval 6590">
              <a:extLst>
                <a:ext uri="{FF2B5EF4-FFF2-40B4-BE49-F238E27FC236}">
                  <a16:creationId xmlns:a16="http://schemas.microsoft.com/office/drawing/2014/main" id="{59D53561-3BC6-1129-25A6-A04E0CCF8BA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75" y="1950"/>
              <a:ext cx="33" cy="33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588" name="Oval 6591">
              <a:extLst>
                <a:ext uri="{FF2B5EF4-FFF2-40B4-BE49-F238E27FC236}">
                  <a16:creationId xmlns:a16="http://schemas.microsoft.com/office/drawing/2014/main" id="{FE2D8B68-C527-CA58-ADF8-7431A397566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75" y="1950"/>
              <a:ext cx="33" cy="33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589" name="Oval 6592">
              <a:extLst>
                <a:ext uri="{FF2B5EF4-FFF2-40B4-BE49-F238E27FC236}">
                  <a16:creationId xmlns:a16="http://schemas.microsoft.com/office/drawing/2014/main" id="{04041C1E-3F1F-C6FF-5D41-A3E4084EB20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77" y="1950"/>
              <a:ext cx="32" cy="33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590" name="Oval 6593">
              <a:extLst>
                <a:ext uri="{FF2B5EF4-FFF2-40B4-BE49-F238E27FC236}">
                  <a16:creationId xmlns:a16="http://schemas.microsoft.com/office/drawing/2014/main" id="{2753E857-F039-2605-302B-D2373EEC750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78" y="1950"/>
              <a:ext cx="32" cy="33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591" name="Oval 6594">
              <a:extLst>
                <a:ext uri="{FF2B5EF4-FFF2-40B4-BE49-F238E27FC236}">
                  <a16:creationId xmlns:a16="http://schemas.microsoft.com/office/drawing/2014/main" id="{A16D6618-0C7B-7C29-CAFA-A355029EDEE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78" y="1950"/>
              <a:ext cx="32" cy="33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592" name="Oval 6595">
              <a:extLst>
                <a:ext uri="{FF2B5EF4-FFF2-40B4-BE49-F238E27FC236}">
                  <a16:creationId xmlns:a16="http://schemas.microsoft.com/office/drawing/2014/main" id="{E8B994D4-CB46-FA43-8767-714F7283D5F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79" y="1950"/>
              <a:ext cx="33" cy="33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593" name="Oval 6596">
              <a:extLst>
                <a:ext uri="{FF2B5EF4-FFF2-40B4-BE49-F238E27FC236}">
                  <a16:creationId xmlns:a16="http://schemas.microsoft.com/office/drawing/2014/main" id="{DB9ED460-235C-0B52-3EEA-46DC97DC01D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80" y="1949"/>
              <a:ext cx="33" cy="33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594" name="Oval 6597">
              <a:extLst>
                <a:ext uri="{FF2B5EF4-FFF2-40B4-BE49-F238E27FC236}">
                  <a16:creationId xmlns:a16="http://schemas.microsoft.com/office/drawing/2014/main" id="{59BC025D-F3A2-C480-A422-446BC13D336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80" y="1949"/>
              <a:ext cx="33" cy="33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595" name="Oval 6598">
              <a:extLst>
                <a:ext uri="{FF2B5EF4-FFF2-40B4-BE49-F238E27FC236}">
                  <a16:creationId xmlns:a16="http://schemas.microsoft.com/office/drawing/2014/main" id="{BF78C71B-46C2-255D-28D8-128C14CD75D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82" y="1949"/>
              <a:ext cx="32" cy="33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596" name="Oval 6599">
              <a:extLst>
                <a:ext uri="{FF2B5EF4-FFF2-40B4-BE49-F238E27FC236}">
                  <a16:creationId xmlns:a16="http://schemas.microsoft.com/office/drawing/2014/main" id="{1F4CF5F5-CC4D-B2EA-D4F2-6B8640C3DB9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83" y="1949"/>
              <a:ext cx="33" cy="33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597" name="Oval 6600">
              <a:extLst>
                <a:ext uri="{FF2B5EF4-FFF2-40B4-BE49-F238E27FC236}">
                  <a16:creationId xmlns:a16="http://schemas.microsoft.com/office/drawing/2014/main" id="{9EDC102B-072B-1FB2-62BC-45AF8B1016B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83" y="1948"/>
              <a:ext cx="33" cy="32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598" name="Oval 6601">
              <a:extLst>
                <a:ext uri="{FF2B5EF4-FFF2-40B4-BE49-F238E27FC236}">
                  <a16:creationId xmlns:a16="http://schemas.microsoft.com/office/drawing/2014/main" id="{81D12494-0992-9BD9-6C0D-54DAF452094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84" y="1948"/>
              <a:ext cx="33" cy="32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599" name="Oval 6602">
              <a:extLst>
                <a:ext uri="{FF2B5EF4-FFF2-40B4-BE49-F238E27FC236}">
                  <a16:creationId xmlns:a16="http://schemas.microsoft.com/office/drawing/2014/main" id="{89FCD100-A503-8A19-F4C3-D5FB04E1607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86" y="1948"/>
              <a:ext cx="32" cy="32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600" name="Oval 6603">
              <a:extLst>
                <a:ext uri="{FF2B5EF4-FFF2-40B4-BE49-F238E27FC236}">
                  <a16:creationId xmlns:a16="http://schemas.microsoft.com/office/drawing/2014/main" id="{9D19D222-4E7D-BCB0-D5FD-074701073B6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87" y="1948"/>
              <a:ext cx="32" cy="32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601" name="Oval 6604">
              <a:extLst>
                <a:ext uri="{FF2B5EF4-FFF2-40B4-BE49-F238E27FC236}">
                  <a16:creationId xmlns:a16="http://schemas.microsoft.com/office/drawing/2014/main" id="{2C0C5590-39EE-6261-F86C-156AB64F52E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87" y="1948"/>
              <a:ext cx="32" cy="32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602" name="Oval 6605">
              <a:extLst>
                <a:ext uri="{FF2B5EF4-FFF2-40B4-BE49-F238E27FC236}">
                  <a16:creationId xmlns:a16="http://schemas.microsoft.com/office/drawing/2014/main" id="{451A735D-8112-8D43-FFB4-F8F8D42936A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88" y="1948"/>
              <a:ext cx="33" cy="32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603" name="Oval 6606">
              <a:extLst>
                <a:ext uri="{FF2B5EF4-FFF2-40B4-BE49-F238E27FC236}">
                  <a16:creationId xmlns:a16="http://schemas.microsoft.com/office/drawing/2014/main" id="{B935B55F-2ADA-8830-C22F-AEC27082A53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90" y="1948"/>
              <a:ext cx="32" cy="32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604" name="Oval 6607">
              <a:extLst>
                <a:ext uri="{FF2B5EF4-FFF2-40B4-BE49-F238E27FC236}">
                  <a16:creationId xmlns:a16="http://schemas.microsoft.com/office/drawing/2014/main" id="{4DEDE2A3-B1F4-8CCD-67F9-14D40198B2E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90" y="1948"/>
              <a:ext cx="32" cy="32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605" name="Oval 6608">
              <a:extLst>
                <a:ext uri="{FF2B5EF4-FFF2-40B4-BE49-F238E27FC236}">
                  <a16:creationId xmlns:a16="http://schemas.microsoft.com/office/drawing/2014/main" id="{9CD31B7B-DD8B-40F9-332E-025E4F85B08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91" y="1948"/>
              <a:ext cx="32" cy="32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606" name="Oval 6609">
              <a:extLst>
                <a:ext uri="{FF2B5EF4-FFF2-40B4-BE49-F238E27FC236}">
                  <a16:creationId xmlns:a16="http://schemas.microsoft.com/office/drawing/2014/main" id="{E68803A4-45F3-4D15-F99E-2236660E0C4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92" y="1948"/>
              <a:ext cx="33" cy="32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607" name="Oval 6610">
              <a:extLst>
                <a:ext uri="{FF2B5EF4-FFF2-40B4-BE49-F238E27FC236}">
                  <a16:creationId xmlns:a16="http://schemas.microsoft.com/office/drawing/2014/main" id="{3D9074B5-72BA-1961-E5FA-E7ECD6D0D4B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92" y="1948"/>
              <a:ext cx="33" cy="32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608" name="Oval 6611">
              <a:extLst>
                <a:ext uri="{FF2B5EF4-FFF2-40B4-BE49-F238E27FC236}">
                  <a16:creationId xmlns:a16="http://schemas.microsoft.com/office/drawing/2014/main" id="{17C1DA8F-CEB3-724C-9DFF-6D0B5786759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93" y="1948"/>
              <a:ext cx="33" cy="32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609" name="Oval 6612">
              <a:extLst>
                <a:ext uri="{FF2B5EF4-FFF2-40B4-BE49-F238E27FC236}">
                  <a16:creationId xmlns:a16="http://schemas.microsoft.com/office/drawing/2014/main" id="{6C319428-934A-4982-71FE-041519D6E72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95" y="1948"/>
              <a:ext cx="32" cy="32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610" name="Oval 6613">
              <a:extLst>
                <a:ext uri="{FF2B5EF4-FFF2-40B4-BE49-F238E27FC236}">
                  <a16:creationId xmlns:a16="http://schemas.microsoft.com/office/drawing/2014/main" id="{DBEC161A-2459-A94A-F9B6-E217D92B00A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96" y="1946"/>
              <a:ext cx="33" cy="33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611" name="Oval 6614">
              <a:extLst>
                <a:ext uri="{FF2B5EF4-FFF2-40B4-BE49-F238E27FC236}">
                  <a16:creationId xmlns:a16="http://schemas.microsoft.com/office/drawing/2014/main" id="{0AF76A38-85D2-240B-D2C3-30EEC4BC69C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96" y="1946"/>
              <a:ext cx="33" cy="33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612" name="Oval 6615">
              <a:extLst>
                <a:ext uri="{FF2B5EF4-FFF2-40B4-BE49-F238E27FC236}">
                  <a16:creationId xmlns:a16="http://schemas.microsoft.com/office/drawing/2014/main" id="{2905BFF7-E4C1-8124-D7B4-A0DD8237E85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97" y="1946"/>
              <a:ext cx="33" cy="33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613" name="Oval 6616">
              <a:extLst>
                <a:ext uri="{FF2B5EF4-FFF2-40B4-BE49-F238E27FC236}">
                  <a16:creationId xmlns:a16="http://schemas.microsoft.com/office/drawing/2014/main" id="{D73C1DDF-192F-6855-F68D-2AE687D77AE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99" y="1946"/>
              <a:ext cx="32" cy="33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614" name="Oval 6617">
              <a:extLst>
                <a:ext uri="{FF2B5EF4-FFF2-40B4-BE49-F238E27FC236}">
                  <a16:creationId xmlns:a16="http://schemas.microsoft.com/office/drawing/2014/main" id="{96CA25C2-9898-2740-E2B8-D2488641535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99" y="1946"/>
              <a:ext cx="32" cy="33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615" name="Oval 6618">
              <a:extLst>
                <a:ext uri="{FF2B5EF4-FFF2-40B4-BE49-F238E27FC236}">
                  <a16:creationId xmlns:a16="http://schemas.microsoft.com/office/drawing/2014/main" id="{E32631A5-DF8C-E569-DCB3-22EB1CCE7A8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00" y="1945"/>
              <a:ext cx="32" cy="33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616" name="Oval 6619">
              <a:extLst>
                <a:ext uri="{FF2B5EF4-FFF2-40B4-BE49-F238E27FC236}">
                  <a16:creationId xmlns:a16="http://schemas.microsoft.com/office/drawing/2014/main" id="{632C8753-B0E8-E7C2-278D-98353D28B18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01" y="1945"/>
              <a:ext cx="33" cy="33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617" name="Oval 6620">
              <a:extLst>
                <a:ext uri="{FF2B5EF4-FFF2-40B4-BE49-F238E27FC236}">
                  <a16:creationId xmlns:a16="http://schemas.microsoft.com/office/drawing/2014/main" id="{F112400D-B340-34C5-4221-7495CDEBDC3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03" y="1945"/>
              <a:ext cx="32" cy="33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618" name="Oval 6621">
              <a:extLst>
                <a:ext uri="{FF2B5EF4-FFF2-40B4-BE49-F238E27FC236}">
                  <a16:creationId xmlns:a16="http://schemas.microsoft.com/office/drawing/2014/main" id="{9AC96829-A35C-502C-68FB-1CAA18087A2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03" y="1945"/>
              <a:ext cx="32" cy="33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619" name="Oval 6622">
              <a:extLst>
                <a:ext uri="{FF2B5EF4-FFF2-40B4-BE49-F238E27FC236}">
                  <a16:creationId xmlns:a16="http://schemas.microsoft.com/office/drawing/2014/main" id="{84E5EC52-76CC-847A-2E97-5476C5F6CC0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04" y="1944"/>
              <a:ext cx="32" cy="32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620" name="Oval 6623">
              <a:extLst>
                <a:ext uri="{FF2B5EF4-FFF2-40B4-BE49-F238E27FC236}">
                  <a16:creationId xmlns:a16="http://schemas.microsoft.com/office/drawing/2014/main" id="{61804613-BD11-684B-2493-51B4E119E29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05" y="1944"/>
              <a:ext cx="33" cy="32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621" name="Oval 6624">
              <a:extLst>
                <a:ext uri="{FF2B5EF4-FFF2-40B4-BE49-F238E27FC236}">
                  <a16:creationId xmlns:a16="http://schemas.microsoft.com/office/drawing/2014/main" id="{2A2A04D7-2E85-2E11-6CD3-8BB11E881A1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06" y="1944"/>
              <a:ext cx="33" cy="32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622" name="Oval 6625">
              <a:extLst>
                <a:ext uri="{FF2B5EF4-FFF2-40B4-BE49-F238E27FC236}">
                  <a16:creationId xmlns:a16="http://schemas.microsoft.com/office/drawing/2014/main" id="{60EE5BCD-1AAD-7148-BEF6-0A2AC41FB84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06" y="1944"/>
              <a:ext cx="33" cy="32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623" name="Oval 6626">
              <a:extLst>
                <a:ext uri="{FF2B5EF4-FFF2-40B4-BE49-F238E27FC236}">
                  <a16:creationId xmlns:a16="http://schemas.microsoft.com/office/drawing/2014/main" id="{D6229FC2-EA0C-C43F-12CC-200E7BF01C2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08" y="1943"/>
              <a:ext cx="32" cy="32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624" name="Oval 6627">
              <a:extLst>
                <a:ext uri="{FF2B5EF4-FFF2-40B4-BE49-F238E27FC236}">
                  <a16:creationId xmlns:a16="http://schemas.microsoft.com/office/drawing/2014/main" id="{05A83290-0DCD-632F-3B51-4059CA419B9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09" y="1943"/>
              <a:ext cx="33" cy="32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625" name="Oval 6628">
              <a:extLst>
                <a:ext uri="{FF2B5EF4-FFF2-40B4-BE49-F238E27FC236}">
                  <a16:creationId xmlns:a16="http://schemas.microsoft.com/office/drawing/2014/main" id="{06169228-2335-8ABB-6D16-76AA36B48DC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10" y="1943"/>
              <a:ext cx="33" cy="32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626" name="Oval 6629">
              <a:extLst>
                <a:ext uri="{FF2B5EF4-FFF2-40B4-BE49-F238E27FC236}">
                  <a16:creationId xmlns:a16="http://schemas.microsoft.com/office/drawing/2014/main" id="{ED3E37D0-9F0E-90A3-C872-C46C6C7D88E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10" y="1943"/>
              <a:ext cx="33" cy="32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627" name="Oval 6630">
              <a:extLst>
                <a:ext uri="{FF2B5EF4-FFF2-40B4-BE49-F238E27FC236}">
                  <a16:creationId xmlns:a16="http://schemas.microsoft.com/office/drawing/2014/main" id="{625BA09B-41DA-A4A7-8814-16C2D332198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12" y="1941"/>
              <a:ext cx="32" cy="33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628" name="Oval 6631">
              <a:extLst>
                <a:ext uri="{FF2B5EF4-FFF2-40B4-BE49-F238E27FC236}">
                  <a16:creationId xmlns:a16="http://schemas.microsoft.com/office/drawing/2014/main" id="{845076D5-D8FC-846F-8277-58CEE97BDF5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13" y="1941"/>
              <a:ext cx="32" cy="33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629" name="Oval 6632">
              <a:extLst>
                <a:ext uri="{FF2B5EF4-FFF2-40B4-BE49-F238E27FC236}">
                  <a16:creationId xmlns:a16="http://schemas.microsoft.com/office/drawing/2014/main" id="{9B52B8E2-DB81-F3B7-CCF4-E247BA4333A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13" y="1941"/>
              <a:ext cx="32" cy="33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630" name="Oval 6633">
              <a:extLst>
                <a:ext uri="{FF2B5EF4-FFF2-40B4-BE49-F238E27FC236}">
                  <a16:creationId xmlns:a16="http://schemas.microsoft.com/office/drawing/2014/main" id="{8FE4D531-F278-9D21-4D90-EEAA74332D3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14" y="1941"/>
              <a:ext cx="33" cy="33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631" name="Oval 6634">
              <a:extLst>
                <a:ext uri="{FF2B5EF4-FFF2-40B4-BE49-F238E27FC236}">
                  <a16:creationId xmlns:a16="http://schemas.microsoft.com/office/drawing/2014/main" id="{3180CE98-8DAD-CD17-3450-509D05A6881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16" y="1941"/>
              <a:ext cx="32" cy="33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632" name="Oval 6635">
              <a:extLst>
                <a:ext uri="{FF2B5EF4-FFF2-40B4-BE49-F238E27FC236}">
                  <a16:creationId xmlns:a16="http://schemas.microsoft.com/office/drawing/2014/main" id="{A868FECA-CEC5-8E34-A8F7-A4F7FB7BB8C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17" y="1941"/>
              <a:ext cx="32" cy="33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633" name="Oval 6636">
              <a:extLst>
                <a:ext uri="{FF2B5EF4-FFF2-40B4-BE49-F238E27FC236}">
                  <a16:creationId xmlns:a16="http://schemas.microsoft.com/office/drawing/2014/main" id="{2E45E6AD-5129-ED70-668C-A8D1419119B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17" y="1941"/>
              <a:ext cx="32" cy="33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</p:grpSp>
      <p:grpSp>
        <p:nvGrpSpPr>
          <p:cNvPr id="40" name="Group 6838">
            <a:extLst>
              <a:ext uri="{FF2B5EF4-FFF2-40B4-BE49-F238E27FC236}">
                <a16:creationId xmlns:a16="http://schemas.microsoft.com/office/drawing/2014/main" id="{7ECE9DD4-BB29-B1E4-6EC4-5B8EFAE7C9F3}"/>
              </a:ext>
            </a:extLst>
          </p:cNvPr>
          <p:cNvGrpSpPr>
            <a:grpSpLocks/>
          </p:cNvGrpSpPr>
          <p:nvPr/>
        </p:nvGrpSpPr>
        <p:grpSpPr bwMode="auto">
          <a:xfrm>
            <a:off x="7648576" y="2990850"/>
            <a:ext cx="461963" cy="142875"/>
            <a:chOff x="4818" y="1884"/>
            <a:chExt cx="291" cy="90"/>
          </a:xfrm>
        </p:grpSpPr>
        <p:sp>
          <p:nvSpPr>
            <p:cNvPr id="234" name="Oval 6638">
              <a:extLst>
                <a:ext uri="{FF2B5EF4-FFF2-40B4-BE49-F238E27FC236}">
                  <a16:creationId xmlns:a16="http://schemas.microsoft.com/office/drawing/2014/main" id="{9DECB7B6-AC36-0961-FCF8-906FE16AC38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18" y="1941"/>
              <a:ext cx="33" cy="33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235" name="Oval 6639">
              <a:extLst>
                <a:ext uri="{FF2B5EF4-FFF2-40B4-BE49-F238E27FC236}">
                  <a16:creationId xmlns:a16="http://schemas.microsoft.com/office/drawing/2014/main" id="{5A0D7BFD-D1B8-4AD3-D616-D02674E0DAB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19" y="1940"/>
              <a:ext cx="33" cy="32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236" name="Oval 6640">
              <a:extLst>
                <a:ext uri="{FF2B5EF4-FFF2-40B4-BE49-F238E27FC236}">
                  <a16:creationId xmlns:a16="http://schemas.microsoft.com/office/drawing/2014/main" id="{DDA7870D-B642-AC56-55E1-BB08CAAC855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21" y="1940"/>
              <a:ext cx="32" cy="32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237" name="Oval 6641">
              <a:extLst>
                <a:ext uri="{FF2B5EF4-FFF2-40B4-BE49-F238E27FC236}">
                  <a16:creationId xmlns:a16="http://schemas.microsoft.com/office/drawing/2014/main" id="{E7AC49C5-DEF1-1CB5-00BA-158B5233F1B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22" y="1940"/>
              <a:ext cx="33" cy="32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238" name="Oval 6642">
              <a:extLst>
                <a:ext uri="{FF2B5EF4-FFF2-40B4-BE49-F238E27FC236}">
                  <a16:creationId xmlns:a16="http://schemas.microsoft.com/office/drawing/2014/main" id="{39C157A0-ECF4-8735-8615-9428D5DF625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22" y="1940"/>
              <a:ext cx="33" cy="32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239" name="Oval 6643">
              <a:extLst>
                <a:ext uri="{FF2B5EF4-FFF2-40B4-BE49-F238E27FC236}">
                  <a16:creationId xmlns:a16="http://schemas.microsoft.com/office/drawing/2014/main" id="{C103F510-BFBF-DBB5-1820-5B676E86A0D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23" y="1940"/>
              <a:ext cx="33" cy="32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240" name="Oval 6644">
              <a:extLst>
                <a:ext uri="{FF2B5EF4-FFF2-40B4-BE49-F238E27FC236}">
                  <a16:creationId xmlns:a16="http://schemas.microsoft.com/office/drawing/2014/main" id="{CF8EE734-422B-2265-8714-3446E6F5FEC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25" y="1940"/>
              <a:ext cx="32" cy="32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241" name="Oval 6645">
              <a:extLst>
                <a:ext uri="{FF2B5EF4-FFF2-40B4-BE49-F238E27FC236}">
                  <a16:creationId xmlns:a16="http://schemas.microsoft.com/office/drawing/2014/main" id="{69770AC2-2533-8EEE-9A40-C25A5BD1728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26" y="1939"/>
              <a:ext cx="32" cy="32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242" name="Oval 6646">
              <a:extLst>
                <a:ext uri="{FF2B5EF4-FFF2-40B4-BE49-F238E27FC236}">
                  <a16:creationId xmlns:a16="http://schemas.microsoft.com/office/drawing/2014/main" id="{2480C11C-BC43-0A84-B01E-41C8DB94854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26" y="1939"/>
              <a:ext cx="32" cy="32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243" name="Oval 6647">
              <a:extLst>
                <a:ext uri="{FF2B5EF4-FFF2-40B4-BE49-F238E27FC236}">
                  <a16:creationId xmlns:a16="http://schemas.microsoft.com/office/drawing/2014/main" id="{C95631BA-B77E-71E1-DF1D-1CA92640A8E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27" y="1939"/>
              <a:ext cx="33" cy="32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244" name="Oval 6648">
              <a:extLst>
                <a:ext uri="{FF2B5EF4-FFF2-40B4-BE49-F238E27FC236}">
                  <a16:creationId xmlns:a16="http://schemas.microsoft.com/office/drawing/2014/main" id="{6EE33D2B-B72C-97A1-F449-5F7F58EE185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29" y="1939"/>
              <a:ext cx="32" cy="32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245" name="Oval 6649">
              <a:extLst>
                <a:ext uri="{FF2B5EF4-FFF2-40B4-BE49-F238E27FC236}">
                  <a16:creationId xmlns:a16="http://schemas.microsoft.com/office/drawing/2014/main" id="{9ECBAF4F-9062-37F8-4E91-8E79D9CDCAF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30" y="1939"/>
              <a:ext cx="32" cy="32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246" name="Oval 6650">
              <a:extLst>
                <a:ext uri="{FF2B5EF4-FFF2-40B4-BE49-F238E27FC236}">
                  <a16:creationId xmlns:a16="http://schemas.microsoft.com/office/drawing/2014/main" id="{E68201AC-866F-89C9-BAF7-883925D9542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30" y="1937"/>
              <a:ext cx="32" cy="33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247" name="Oval 6651">
              <a:extLst>
                <a:ext uri="{FF2B5EF4-FFF2-40B4-BE49-F238E27FC236}">
                  <a16:creationId xmlns:a16="http://schemas.microsoft.com/office/drawing/2014/main" id="{E3AE1934-1E7F-3794-775A-52E76CF395C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31" y="1937"/>
              <a:ext cx="33" cy="33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248" name="Oval 6652">
              <a:extLst>
                <a:ext uri="{FF2B5EF4-FFF2-40B4-BE49-F238E27FC236}">
                  <a16:creationId xmlns:a16="http://schemas.microsoft.com/office/drawing/2014/main" id="{CB145282-B8BF-D8C9-F57A-D754F0C06BC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32" y="1937"/>
              <a:ext cx="33" cy="33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249" name="Oval 6653">
              <a:extLst>
                <a:ext uri="{FF2B5EF4-FFF2-40B4-BE49-F238E27FC236}">
                  <a16:creationId xmlns:a16="http://schemas.microsoft.com/office/drawing/2014/main" id="{6AD1822E-2AA0-6CBA-8CC3-343E2789BE5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34" y="1936"/>
              <a:ext cx="32" cy="33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250" name="Oval 6654">
              <a:extLst>
                <a:ext uri="{FF2B5EF4-FFF2-40B4-BE49-F238E27FC236}">
                  <a16:creationId xmlns:a16="http://schemas.microsoft.com/office/drawing/2014/main" id="{BD641863-6279-F78A-FDEC-10440B0352E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34" y="1936"/>
              <a:ext cx="32" cy="33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251" name="Oval 6655">
              <a:extLst>
                <a:ext uri="{FF2B5EF4-FFF2-40B4-BE49-F238E27FC236}">
                  <a16:creationId xmlns:a16="http://schemas.microsoft.com/office/drawing/2014/main" id="{57E2E16C-A952-EE57-B78D-65EAFE03211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35" y="1936"/>
              <a:ext cx="33" cy="33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252" name="Oval 6656">
              <a:extLst>
                <a:ext uri="{FF2B5EF4-FFF2-40B4-BE49-F238E27FC236}">
                  <a16:creationId xmlns:a16="http://schemas.microsoft.com/office/drawing/2014/main" id="{D1A9B59B-8160-62CE-70FC-38886212F89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36" y="1936"/>
              <a:ext cx="33" cy="33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253" name="Oval 6657">
              <a:extLst>
                <a:ext uri="{FF2B5EF4-FFF2-40B4-BE49-F238E27FC236}">
                  <a16:creationId xmlns:a16="http://schemas.microsoft.com/office/drawing/2014/main" id="{F0A5905A-9A08-0FAE-D819-E8BCB9A30C2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38" y="1936"/>
              <a:ext cx="32" cy="33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254" name="Oval 6658">
              <a:extLst>
                <a:ext uri="{FF2B5EF4-FFF2-40B4-BE49-F238E27FC236}">
                  <a16:creationId xmlns:a16="http://schemas.microsoft.com/office/drawing/2014/main" id="{CB175FCF-3A06-5C42-C8B9-04C8881126C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39" y="1936"/>
              <a:ext cx="32" cy="33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255" name="Oval 6659">
              <a:extLst>
                <a:ext uri="{FF2B5EF4-FFF2-40B4-BE49-F238E27FC236}">
                  <a16:creationId xmlns:a16="http://schemas.microsoft.com/office/drawing/2014/main" id="{D2FA04F1-3752-67A9-5051-D816A8BBD70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39" y="1936"/>
              <a:ext cx="32" cy="33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256" name="Oval 6660">
              <a:extLst>
                <a:ext uri="{FF2B5EF4-FFF2-40B4-BE49-F238E27FC236}">
                  <a16:creationId xmlns:a16="http://schemas.microsoft.com/office/drawing/2014/main" id="{30C2BBCF-781A-90FF-96CB-1F56106F335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40" y="1936"/>
              <a:ext cx="33" cy="33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257" name="Oval 6661">
              <a:extLst>
                <a:ext uri="{FF2B5EF4-FFF2-40B4-BE49-F238E27FC236}">
                  <a16:creationId xmlns:a16="http://schemas.microsoft.com/office/drawing/2014/main" id="{83D9AE80-E29F-6E82-B8B3-A7BFD8EA791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42" y="1935"/>
              <a:ext cx="32" cy="32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258" name="Oval 6662">
              <a:extLst>
                <a:ext uri="{FF2B5EF4-FFF2-40B4-BE49-F238E27FC236}">
                  <a16:creationId xmlns:a16="http://schemas.microsoft.com/office/drawing/2014/main" id="{C9B48F9B-9066-BEA9-4F82-B2F6ED611B8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43" y="1935"/>
              <a:ext cx="32" cy="32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259" name="Oval 6663">
              <a:extLst>
                <a:ext uri="{FF2B5EF4-FFF2-40B4-BE49-F238E27FC236}">
                  <a16:creationId xmlns:a16="http://schemas.microsoft.com/office/drawing/2014/main" id="{F29EE6C9-87BB-6A9E-5C4F-1D40EE25BDF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44" y="1935"/>
              <a:ext cx="33" cy="32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260" name="Oval 6664">
              <a:extLst>
                <a:ext uri="{FF2B5EF4-FFF2-40B4-BE49-F238E27FC236}">
                  <a16:creationId xmlns:a16="http://schemas.microsoft.com/office/drawing/2014/main" id="{AC8D67F2-943F-6ACB-D95B-68A4A7DAF8A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44" y="1933"/>
              <a:ext cx="33" cy="33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261" name="Oval 6665">
              <a:extLst>
                <a:ext uri="{FF2B5EF4-FFF2-40B4-BE49-F238E27FC236}">
                  <a16:creationId xmlns:a16="http://schemas.microsoft.com/office/drawing/2014/main" id="{EC2DA6A0-F382-214E-D9D4-1686CB0DDD9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45" y="1933"/>
              <a:ext cx="33" cy="33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262" name="Oval 6666">
              <a:extLst>
                <a:ext uri="{FF2B5EF4-FFF2-40B4-BE49-F238E27FC236}">
                  <a16:creationId xmlns:a16="http://schemas.microsoft.com/office/drawing/2014/main" id="{78061857-C9FF-9795-9673-4677D6EB37C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47" y="1933"/>
              <a:ext cx="32" cy="33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263" name="Oval 6667">
              <a:extLst>
                <a:ext uri="{FF2B5EF4-FFF2-40B4-BE49-F238E27FC236}">
                  <a16:creationId xmlns:a16="http://schemas.microsoft.com/office/drawing/2014/main" id="{A0DDD0DD-CA73-EC4A-B410-12823E5D68D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48" y="1933"/>
              <a:ext cx="33" cy="33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264" name="Oval 6668">
              <a:extLst>
                <a:ext uri="{FF2B5EF4-FFF2-40B4-BE49-F238E27FC236}">
                  <a16:creationId xmlns:a16="http://schemas.microsoft.com/office/drawing/2014/main" id="{93C9F489-CE45-326A-A2ED-37A4DCE81D9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49" y="1933"/>
              <a:ext cx="33" cy="33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265" name="Oval 6669">
              <a:extLst>
                <a:ext uri="{FF2B5EF4-FFF2-40B4-BE49-F238E27FC236}">
                  <a16:creationId xmlns:a16="http://schemas.microsoft.com/office/drawing/2014/main" id="{9371EEA3-56DE-2B54-2CE4-71E96BD87D4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49" y="1933"/>
              <a:ext cx="33" cy="33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266" name="Oval 6670">
              <a:extLst>
                <a:ext uri="{FF2B5EF4-FFF2-40B4-BE49-F238E27FC236}">
                  <a16:creationId xmlns:a16="http://schemas.microsoft.com/office/drawing/2014/main" id="{0C79B186-E3E1-4CE8-725B-716CC70E928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51" y="1932"/>
              <a:ext cx="32" cy="33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267" name="Oval 6671">
              <a:extLst>
                <a:ext uri="{FF2B5EF4-FFF2-40B4-BE49-F238E27FC236}">
                  <a16:creationId xmlns:a16="http://schemas.microsoft.com/office/drawing/2014/main" id="{ACCBCED6-B013-3963-3352-D57467D5F15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52" y="1932"/>
              <a:ext cx="32" cy="33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268" name="Oval 6672">
              <a:extLst>
                <a:ext uri="{FF2B5EF4-FFF2-40B4-BE49-F238E27FC236}">
                  <a16:creationId xmlns:a16="http://schemas.microsoft.com/office/drawing/2014/main" id="{622409AF-8D93-D9E0-D8C5-AA9D8473807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53" y="1932"/>
              <a:ext cx="33" cy="33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269" name="Oval 6673">
              <a:extLst>
                <a:ext uri="{FF2B5EF4-FFF2-40B4-BE49-F238E27FC236}">
                  <a16:creationId xmlns:a16="http://schemas.microsoft.com/office/drawing/2014/main" id="{883D51A5-8653-D6C8-9EE1-2561B580479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55" y="1932"/>
              <a:ext cx="32" cy="33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270" name="Oval 6674">
              <a:extLst>
                <a:ext uri="{FF2B5EF4-FFF2-40B4-BE49-F238E27FC236}">
                  <a16:creationId xmlns:a16="http://schemas.microsoft.com/office/drawing/2014/main" id="{6AAA9A89-0B21-17D2-24C5-1E8E28A2339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55" y="1932"/>
              <a:ext cx="32" cy="33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271" name="Oval 6675">
              <a:extLst>
                <a:ext uri="{FF2B5EF4-FFF2-40B4-BE49-F238E27FC236}">
                  <a16:creationId xmlns:a16="http://schemas.microsoft.com/office/drawing/2014/main" id="{114688E3-9E2B-209A-25E3-3D17FB1217A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56" y="1932"/>
              <a:ext cx="32" cy="33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272" name="Oval 6676">
              <a:extLst>
                <a:ext uri="{FF2B5EF4-FFF2-40B4-BE49-F238E27FC236}">
                  <a16:creationId xmlns:a16="http://schemas.microsoft.com/office/drawing/2014/main" id="{E0790FF6-2A04-FD21-7740-CDAF7BE9A9C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57" y="1932"/>
              <a:ext cx="33" cy="33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273" name="Oval 6677">
              <a:extLst>
                <a:ext uri="{FF2B5EF4-FFF2-40B4-BE49-F238E27FC236}">
                  <a16:creationId xmlns:a16="http://schemas.microsoft.com/office/drawing/2014/main" id="{18FF80F5-CBA1-1588-C035-DF719A4B650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58" y="1931"/>
              <a:ext cx="33" cy="32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274" name="Oval 6678">
              <a:extLst>
                <a:ext uri="{FF2B5EF4-FFF2-40B4-BE49-F238E27FC236}">
                  <a16:creationId xmlns:a16="http://schemas.microsoft.com/office/drawing/2014/main" id="{3F89E8D1-27F1-4670-7768-EF2D266DD7F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60" y="1931"/>
              <a:ext cx="32" cy="32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275" name="Oval 6679">
              <a:extLst>
                <a:ext uri="{FF2B5EF4-FFF2-40B4-BE49-F238E27FC236}">
                  <a16:creationId xmlns:a16="http://schemas.microsoft.com/office/drawing/2014/main" id="{B8CA47F4-740A-0EF0-63FB-6B4C0DEC423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61" y="1931"/>
              <a:ext cx="33" cy="32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276" name="Oval 6680">
              <a:extLst>
                <a:ext uri="{FF2B5EF4-FFF2-40B4-BE49-F238E27FC236}">
                  <a16:creationId xmlns:a16="http://schemas.microsoft.com/office/drawing/2014/main" id="{E7E44D4D-3253-03C9-1581-3726C5860FE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61" y="1931"/>
              <a:ext cx="33" cy="32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277" name="Oval 6681">
              <a:extLst>
                <a:ext uri="{FF2B5EF4-FFF2-40B4-BE49-F238E27FC236}">
                  <a16:creationId xmlns:a16="http://schemas.microsoft.com/office/drawing/2014/main" id="{CA92FB06-BFE0-DEC0-578A-4BF9ACFFD07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62" y="1930"/>
              <a:ext cx="33" cy="32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278" name="Oval 6682">
              <a:extLst>
                <a:ext uri="{FF2B5EF4-FFF2-40B4-BE49-F238E27FC236}">
                  <a16:creationId xmlns:a16="http://schemas.microsoft.com/office/drawing/2014/main" id="{1CB2F1CC-1A9D-7FAA-7E69-2624406E2B4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64" y="1930"/>
              <a:ext cx="32" cy="32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279" name="Oval 6683">
              <a:extLst>
                <a:ext uri="{FF2B5EF4-FFF2-40B4-BE49-F238E27FC236}">
                  <a16:creationId xmlns:a16="http://schemas.microsoft.com/office/drawing/2014/main" id="{981E3367-A78A-D8FB-2345-EB9EBA01075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65" y="1930"/>
              <a:ext cx="32" cy="32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280" name="Oval 6684">
              <a:extLst>
                <a:ext uri="{FF2B5EF4-FFF2-40B4-BE49-F238E27FC236}">
                  <a16:creationId xmlns:a16="http://schemas.microsoft.com/office/drawing/2014/main" id="{9495BD52-4F19-7DDD-B39F-E440A26F603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66" y="1930"/>
              <a:ext cx="33" cy="32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281" name="Oval 6685">
              <a:extLst>
                <a:ext uri="{FF2B5EF4-FFF2-40B4-BE49-F238E27FC236}">
                  <a16:creationId xmlns:a16="http://schemas.microsoft.com/office/drawing/2014/main" id="{692A581A-1425-1B2B-4CF3-A55B2F540B1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68" y="1930"/>
              <a:ext cx="32" cy="32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282" name="Oval 6686">
              <a:extLst>
                <a:ext uri="{FF2B5EF4-FFF2-40B4-BE49-F238E27FC236}">
                  <a16:creationId xmlns:a16="http://schemas.microsoft.com/office/drawing/2014/main" id="{E18389E5-8AEA-4122-33E0-2ECB46416DB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68" y="1928"/>
              <a:ext cx="32" cy="33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283" name="Oval 6687">
              <a:extLst>
                <a:ext uri="{FF2B5EF4-FFF2-40B4-BE49-F238E27FC236}">
                  <a16:creationId xmlns:a16="http://schemas.microsoft.com/office/drawing/2014/main" id="{E1A20DA3-7F78-E229-15C4-45CF0438E2E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69" y="1928"/>
              <a:ext cx="32" cy="33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284" name="Oval 6688">
              <a:extLst>
                <a:ext uri="{FF2B5EF4-FFF2-40B4-BE49-F238E27FC236}">
                  <a16:creationId xmlns:a16="http://schemas.microsoft.com/office/drawing/2014/main" id="{AAC3BA0D-F54F-5B73-CB4D-BC50E97A256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70" y="1928"/>
              <a:ext cx="33" cy="33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285" name="Oval 6689">
              <a:extLst>
                <a:ext uri="{FF2B5EF4-FFF2-40B4-BE49-F238E27FC236}">
                  <a16:creationId xmlns:a16="http://schemas.microsoft.com/office/drawing/2014/main" id="{65FD6302-F419-BBE9-B059-16633F627BF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71" y="1928"/>
              <a:ext cx="33" cy="33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286" name="Oval 6690">
              <a:extLst>
                <a:ext uri="{FF2B5EF4-FFF2-40B4-BE49-F238E27FC236}">
                  <a16:creationId xmlns:a16="http://schemas.microsoft.com/office/drawing/2014/main" id="{351B6DD5-BE0C-3CFE-7419-072B890BDAA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73" y="1927"/>
              <a:ext cx="32" cy="32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287" name="Oval 6691">
              <a:extLst>
                <a:ext uri="{FF2B5EF4-FFF2-40B4-BE49-F238E27FC236}">
                  <a16:creationId xmlns:a16="http://schemas.microsoft.com/office/drawing/2014/main" id="{466D3D74-E5EF-4828-EA3E-529124E3FD8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74" y="1927"/>
              <a:ext cx="33" cy="32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288" name="Oval 6692">
              <a:extLst>
                <a:ext uri="{FF2B5EF4-FFF2-40B4-BE49-F238E27FC236}">
                  <a16:creationId xmlns:a16="http://schemas.microsoft.com/office/drawing/2014/main" id="{95461381-9D80-6B84-C971-38241A114B4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74" y="1927"/>
              <a:ext cx="33" cy="32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289" name="Oval 6693">
              <a:extLst>
                <a:ext uri="{FF2B5EF4-FFF2-40B4-BE49-F238E27FC236}">
                  <a16:creationId xmlns:a16="http://schemas.microsoft.com/office/drawing/2014/main" id="{BEC2FEB3-49DC-554B-990C-F12A551D315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75" y="1927"/>
              <a:ext cx="33" cy="32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290" name="Oval 6694">
              <a:extLst>
                <a:ext uri="{FF2B5EF4-FFF2-40B4-BE49-F238E27FC236}">
                  <a16:creationId xmlns:a16="http://schemas.microsoft.com/office/drawing/2014/main" id="{F10072A7-7C00-40B7-FDE9-709D0F58AA7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77" y="1927"/>
              <a:ext cx="32" cy="32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291" name="Oval 6695">
              <a:extLst>
                <a:ext uri="{FF2B5EF4-FFF2-40B4-BE49-F238E27FC236}">
                  <a16:creationId xmlns:a16="http://schemas.microsoft.com/office/drawing/2014/main" id="{8562C868-E5DB-C827-1BB4-DCF85121BE0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78" y="1927"/>
              <a:ext cx="32" cy="32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292" name="Oval 6696">
              <a:extLst>
                <a:ext uri="{FF2B5EF4-FFF2-40B4-BE49-F238E27FC236}">
                  <a16:creationId xmlns:a16="http://schemas.microsoft.com/office/drawing/2014/main" id="{5D7950DA-3B1F-1D21-9C4E-C5A746839F9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79" y="1926"/>
              <a:ext cx="33" cy="32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293" name="Oval 6697">
              <a:extLst>
                <a:ext uri="{FF2B5EF4-FFF2-40B4-BE49-F238E27FC236}">
                  <a16:creationId xmlns:a16="http://schemas.microsoft.com/office/drawing/2014/main" id="{98274557-7C46-13E5-3E01-B982EF196C9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81" y="1926"/>
              <a:ext cx="32" cy="32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294" name="Oval 6698">
              <a:extLst>
                <a:ext uri="{FF2B5EF4-FFF2-40B4-BE49-F238E27FC236}">
                  <a16:creationId xmlns:a16="http://schemas.microsoft.com/office/drawing/2014/main" id="{2927E80C-CB32-EB35-BDDA-8F783D997FB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82" y="1926"/>
              <a:ext cx="32" cy="32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295" name="Oval 6699">
              <a:extLst>
                <a:ext uri="{FF2B5EF4-FFF2-40B4-BE49-F238E27FC236}">
                  <a16:creationId xmlns:a16="http://schemas.microsoft.com/office/drawing/2014/main" id="{897E7F70-EF5B-85AE-1D6D-62CA41B4C1B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82" y="1926"/>
              <a:ext cx="32" cy="32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296" name="Oval 6700">
              <a:extLst>
                <a:ext uri="{FF2B5EF4-FFF2-40B4-BE49-F238E27FC236}">
                  <a16:creationId xmlns:a16="http://schemas.microsoft.com/office/drawing/2014/main" id="{73EF6A21-452D-42EF-3B56-6C7A99DC1A8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83" y="1926"/>
              <a:ext cx="33" cy="32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297" name="Oval 6701">
              <a:extLst>
                <a:ext uri="{FF2B5EF4-FFF2-40B4-BE49-F238E27FC236}">
                  <a16:creationId xmlns:a16="http://schemas.microsoft.com/office/drawing/2014/main" id="{D8546748-2CA9-4EE3-9858-765BBB16E81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84" y="1926"/>
              <a:ext cx="33" cy="32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298" name="Oval 6702">
              <a:extLst>
                <a:ext uri="{FF2B5EF4-FFF2-40B4-BE49-F238E27FC236}">
                  <a16:creationId xmlns:a16="http://schemas.microsoft.com/office/drawing/2014/main" id="{3A71BE2A-C46C-5D87-10EB-8470F90833D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86" y="1926"/>
              <a:ext cx="32" cy="32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299" name="Oval 6703">
              <a:extLst>
                <a:ext uri="{FF2B5EF4-FFF2-40B4-BE49-F238E27FC236}">
                  <a16:creationId xmlns:a16="http://schemas.microsoft.com/office/drawing/2014/main" id="{1702E1F9-43DB-9BAB-51A5-12636B27131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87" y="1924"/>
              <a:ext cx="33" cy="33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300" name="Oval 6704">
              <a:extLst>
                <a:ext uri="{FF2B5EF4-FFF2-40B4-BE49-F238E27FC236}">
                  <a16:creationId xmlns:a16="http://schemas.microsoft.com/office/drawing/2014/main" id="{657B81B7-BE4B-75E2-C023-AE819121663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88" y="1924"/>
              <a:ext cx="33" cy="33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301" name="Oval 6705">
              <a:extLst>
                <a:ext uri="{FF2B5EF4-FFF2-40B4-BE49-F238E27FC236}">
                  <a16:creationId xmlns:a16="http://schemas.microsoft.com/office/drawing/2014/main" id="{5112A2D4-5604-6D56-4F6D-8F7F3F47AD8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90" y="1923"/>
              <a:ext cx="32" cy="33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302" name="Oval 6706">
              <a:extLst>
                <a:ext uri="{FF2B5EF4-FFF2-40B4-BE49-F238E27FC236}">
                  <a16:creationId xmlns:a16="http://schemas.microsoft.com/office/drawing/2014/main" id="{44574B28-850A-EEAB-CFBE-7055DB60A7D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91" y="1923"/>
              <a:ext cx="32" cy="33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303" name="Oval 6707">
              <a:extLst>
                <a:ext uri="{FF2B5EF4-FFF2-40B4-BE49-F238E27FC236}">
                  <a16:creationId xmlns:a16="http://schemas.microsoft.com/office/drawing/2014/main" id="{6072F0F8-0ACA-2E2D-DF09-98AD5295E25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91" y="1922"/>
              <a:ext cx="32" cy="32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304" name="Oval 6708">
              <a:extLst>
                <a:ext uri="{FF2B5EF4-FFF2-40B4-BE49-F238E27FC236}">
                  <a16:creationId xmlns:a16="http://schemas.microsoft.com/office/drawing/2014/main" id="{6E5357CD-1AEB-48FE-7786-30AD87DDCBA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92" y="1922"/>
              <a:ext cx="33" cy="32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305" name="Oval 6709">
              <a:extLst>
                <a:ext uri="{FF2B5EF4-FFF2-40B4-BE49-F238E27FC236}">
                  <a16:creationId xmlns:a16="http://schemas.microsoft.com/office/drawing/2014/main" id="{76217DCB-901B-E8C6-5D10-5A2DF2119EE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94" y="1922"/>
              <a:ext cx="32" cy="32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306" name="Oval 6710">
              <a:extLst>
                <a:ext uri="{FF2B5EF4-FFF2-40B4-BE49-F238E27FC236}">
                  <a16:creationId xmlns:a16="http://schemas.microsoft.com/office/drawing/2014/main" id="{5A42D5B0-96F8-5BEE-4D29-4D21D2CC890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95" y="1922"/>
              <a:ext cx="32" cy="32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307" name="Oval 6711">
              <a:extLst>
                <a:ext uri="{FF2B5EF4-FFF2-40B4-BE49-F238E27FC236}">
                  <a16:creationId xmlns:a16="http://schemas.microsoft.com/office/drawing/2014/main" id="{0D01ABA3-4E7D-622B-1B06-82B31F1563F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96" y="1922"/>
              <a:ext cx="33" cy="32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308" name="Oval 6712">
              <a:extLst>
                <a:ext uri="{FF2B5EF4-FFF2-40B4-BE49-F238E27FC236}">
                  <a16:creationId xmlns:a16="http://schemas.microsoft.com/office/drawing/2014/main" id="{F846A1E6-2837-BBB0-7A7C-CB1B0B99EF6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97" y="1922"/>
              <a:ext cx="33" cy="32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309" name="Oval 6713">
              <a:extLst>
                <a:ext uri="{FF2B5EF4-FFF2-40B4-BE49-F238E27FC236}">
                  <a16:creationId xmlns:a16="http://schemas.microsoft.com/office/drawing/2014/main" id="{C819D8D7-DE16-36F1-17D9-B35A02D0A0C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99" y="1920"/>
              <a:ext cx="32" cy="33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310" name="Oval 6714">
              <a:extLst>
                <a:ext uri="{FF2B5EF4-FFF2-40B4-BE49-F238E27FC236}">
                  <a16:creationId xmlns:a16="http://schemas.microsoft.com/office/drawing/2014/main" id="{276DF5E5-3B6E-1F73-9AAA-320ABC94373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00" y="1920"/>
              <a:ext cx="33" cy="33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311" name="Oval 6715">
              <a:extLst>
                <a:ext uri="{FF2B5EF4-FFF2-40B4-BE49-F238E27FC236}">
                  <a16:creationId xmlns:a16="http://schemas.microsoft.com/office/drawing/2014/main" id="{53C476A5-6D9A-9ABE-6090-E6350BB280D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01" y="1920"/>
              <a:ext cx="33" cy="33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312" name="Oval 6716">
              <a:extLst>
                <a:ext uri="{FF2B5EF4-FFF2-40B4-BE49-F238E27FC236}">
                  <a16:creationId xmlns:a16="http://schemas.microsoft.com/office/drawing/2014/main" id="{3388F205-DC4D-0B2F-8DB3-759DF173BF8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03" y="1920"/>
              <a:ext cx="32" cy="33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313" name="Oval 6717">
              <a:extLst>
                <a:ext uri="{FF2B5EF4-FFF2-40B4-BE49-F238E27FC236}">
                  <a16:creationId xmlns:a16="http://schemas.microsoft.com/office/drawing/2014/main" id="{1C8DEAB9-BE06-B915-C6B7-D172078ECD5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03" y="1920"/>
              <a:ext cx="32" cy="33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314" name="Oval 6718">
              <a:extLst>
                <a:ext uri="{FF2B5EF4-FFF2-40B4-BE49-F238E27FC236}">
                  <a16:creationId xmlns:a16="http://schemas.microsoft.com/office/drawing/2014/main" id="{37A0A611-1E96-B166-1E50-BD0FA896D62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04" y="1920"/>
              <a:ext cx="32" cy="33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315" name="Oval 6719">
              <a:extLst>
                <a:ext uri="{FF2B5EF4-FFF2-40B4-BE49-F238E27FC236}">
                  <a16:creationId xmlns:a16="http://schemas.microsoft.com/office/drawing/2014/main" id="{7EECEDF8-EA61-076B-73D2-A213074C6C7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05" y="1920"/>
              <a:ext cx="33" cy="33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316" name="Oval 6720">
              <a:extLst>
                <a:ext uri="{FF2B5EF4-FFF2-40B4-BE49-F238E27FC236}">
                  <a16:creationId xmlns:a16="http://schemas.microsoft.com/office/drawing/2014/main" id="{9408D987-BBD5-1BD4-2A1C-881447C358C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07" y="1920"/>
              <a:ext cx="32" cy="33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317" name="Oval 6721">
              <a:extLst>
                <a:ext uri="{FF2B5EF4-FFF2-40B4-BE49-F238E27FC236}">
                  <a16:creationId xmlns:a16="http://schemas.microsoft.com/office/drawing/2014/main" id="{37D18DCD-EB64-40F1-30A1-20CAA11F250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08" y="1920"/>
              <a:ext cx="32" cy="33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318" name="Oval 6722">
              <a:extLst>
                <a:ext uri="{FF2B5EF4-FFF2-40B4-BE49-F238E27FC236}">
                  <a16:creationId xmlns:a16="http://schemas.microsoft.com/office/drawing/2014/main" id="{6024A43E-F285-003C-4B37-AC314999EE1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09" y="1919"/>
              <a:ext cx="33" cy="33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319" name="Oval 6723">
              <a:extLst>
                <a:ext uri="{FF2B5EF4-FFF2-40B4-BE49-F238E27FC236}">
                  <a16:creationId xmlns:a16="http://schemas.microsoft.com/office/drawing/2014/main" id="{B1C7E2EE-1E55-319D-DD47-2BDC60F1A85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10" y="1919"/>
              <a:ext cx="33" cy="33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320" name="Oval 6724">
              <a:extLst>
                <a:ext uri="{FF2B5EF4-FFF2-40B4-BE49-F238E27FC236}">
                  <a16:creationId xmlns:a16="http://schemas.microsoft.com/office/drawing/2014/main" id="{22663F67-D503-9C57-4979-DAC8EC089CE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12" y="1919"/>
              <a:ext cx="32" cy="33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321" name="Oval 6725">
              <a:extLst>
                <a:ext uri="{FF2B5EF4-FFF2-40B4-BE49-F238E27FC236}">
                  <a16:creationId xmlns:a16="http://schemas.microsoft.com/office/drawing/2014/main" id="{316A7F69-3FCD-B3CF-DF08-0F4AE0558CB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13" y="1919"/>
              <a:ext cx="33" cy="33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322" name="Oval 6726">
              <a:extLst>
                <a:ext uri="{FF2B5EF4-FFF2-40B4-BE49-F238E27FC236}">
                  <a16:creationId xmlns:a16="http://schemas.microsoft.com/office/drawing/2014/main" id="{A4B4AED3-5998-6C33-7A15-A733270A651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14" y="1919"/>
              <a:ext cx="33" cy="33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323" name="Oval 6727">
              <a:extLst>
                <a:ext uri="{FF2B5EF4-FFF2-40B4-BE49-F238E27FC236}">
                  <a16:creationId xmlns:a16="http://schemas.microsoft.com/office/drawing/2014/main" id="{2F0A8A7C-B71B-282F-0360-B51D7A6C914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16" y="1919"/>
              <a:ext cx="32" cy="33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324" name="Oval 6728">
              <a:extLst>
                <a:ext uri="{FF2B5EF4-FFF2-40B4-BE49-F238E27FC236}">
                  <a16:creationId xmlns:a16="http://schemas.microsoft.com/office/drawing/2014/main" id="{EDCF8617-5616-1FA9-F4C2-00BE4F81E35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17" y="1918"/>
              <a:ext cx="32" cy="32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325" name="Oval 6729">
              <a:extLst>
                <a:ext uri="{FF2B5EF4-FFF2-40B4-BE49-F238E27FC236}">
                  <a16:creationId xmlns:a16="http://schemas.microsoft.com/office/drawing/2014/main" id="{95800670-AB72-B2C9-0E30-D2C3217CAA9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18" y="1918"/>
              <a:ext cx="33" cy="32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326" name="Oval 6730">
              <a:extLst>
                <a:ext uri="{FF2B5EF4-FFF2-40B4-BE49-F238E27FC236}">
                  <a16:creationId xmlns:a16="http://schemas.microsoft.com/office/drawing/2014/main" id="{A2E70D6A-5B3A-784F-8B68-12A373B45FE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18" y="1918"/>
              <a:ext cx="33" cy="32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327" name="Oval 6731">
              <a:extLst>
                <a:ext uri="{FF2B5EF4-FFF2-40B4-BE49-F238E27FC236}">
                  <a16:creationId xmlns:a16="http://schemas.microsoft.com/office/drawing/2014/main" id="{EB1913B7-7B2A-5A92-90D7-1621F30C423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20" y="1918"/>
              <a:ext cx="32" cy="32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328" name="Oval 6732">
              <a:extLst>
                <a:ext uri="{FF2B5EF4-FFF2-40B4-BE49-F238E27FC236}">
                  <a16:creationId xmlns:a16="http://schemas.microsoft.com/office/drawing/2014/main" id="{E566A3ED-4C0A-29E7-2BCF-13BC006E82B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21" y="1918"/>
              <a:ext cx="32" cy="32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329" name="Oval 6733">
              <a:extLst>
                <a:ext uri="{FF2B5EF4-FFF2-40B4-BE49-F238E27FC236}">
                  <a16:creationId xmlns:a16="http://schemas.microsoft.com/office/drawing/2014/main" id="{D13756BB-2569-8C21-DD79-8DD1BE4A7EC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22" y="1918"/>
              <a:ext cx="33" cy="32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330" name="Oval 6734">
              <a:extLst>
                <a:ext uri="{FF2B5EF4-FFF2-40B4-BE49-F238E27FC236}">
                  <a16:creationId xmlns:a16="http://schemas.microsoft.com/office/drawing/2014/main" id="{328E33FC-5DA5-B94A-7F1D-DAE584296BD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23" y="1918"/>
              <a:ext cx="33" cy="32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331" name="Oval 6735">
              <a:extLst>
                <a:ext uri="{FF2B5EF4-FFF2-40B4-BE49-F238E27FC236}">
                  <a16:creationId xmlns:a16="http://schemas.microsoft.com/office/drawing/2014/main" id="{E290E42C-24A5-C852-C072-B8BF69BA82B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25" y="1918"/>
              <a:ext cx="32" cy="32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332" name="Oval 6736">
              <a:extLst>
                <a:ext uri="{FF2B5EF4-FFF2-40B4-BE49-F238E27FC236}">
                  <a16:creationId xmlns:a16="http://schemas.microsoft.com/office/drawing/2014/main" id="{B1EE64C1-F3F1-69C8-B7F2-4229F3DB4D3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26" y="1917"/>
              <a:ext cx="33" cy="32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333" name="Oval 6737">
              <a:extLst>
                <a:ext uri="{FF2B5EF4-FFF2-40B4-BE49-F238E27FC236}">
                  <a16:creationId xmlns:a16="http://schemas.microsoft.com/office/drawing/2014/main" id="{5556F16D-F09B-988D-6CDA-F1A448D33F1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27" y="1917"/>
              <a:ext cx="33" cy="32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334" name="Oval 6738">
              <a:extLst>
                <a:ext uri="{FF2B5EF4-FFF2-40B4-BE49-F238E27FC236}">
                  <a16:creationId xmlns:a16="http://schemas.microsoft.com/office/drawing/2014/main" id="{57C0D80C-56F1-A9E3-42EE-1E3760C298C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29" y="1917"/>
              <a:ext cx="32" cy="32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335" name="Oval 6739">
              <a:extLst>
                <a:ext uri="{FF2B5EF4-FFF2-40B4-BE49-F238E27FC236}">
                  <a16:creationId xmlns:a16="http://schemas.microsoft.com/office/drawing/2014/main" id="{DB7CB173-9347-0FD6-F8BC-5A235E75D9D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30" y="1917"/>
              <a:ext cx="32" cy="32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336" name="Oval 6740">
              <a:extLst>
                <a:ext uri="{FF2B5EF4-FFF2-40B4-BE49-F238E27FC236}">
                  <a16:creationId xmlns:a16="http://schemas.microsoft.com/office/drawing/2014/main" id="{177855BF-2EC8-E000-644A-63FF62CEBBC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31" y="1917"/>
              <a:ext cx="33" cy="32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337" name="Oval 6741">
              <a:extLst>
                <a:ext uri="{FF2B5EF4-FFF2-40B4-BE49-F238E27FC236}">
                  <a16:creationId xmlns:a16="http://schemas.microsoft.com/office/drawing/2014/main" id="{125578CF-31C5-D3E5-0274-54E2CCF4678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33" y="1917"/>
              <a:ext cx="32" cy="32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338" name="Oval 6742">
              <a:extLst>
                <a:ext uri="{FF2B5EF4-FFF2-40B4-BE49-F238E27FC236}">
                  <a16:creationId xmlns:a16="http://schemas.microsoft.com/office/drawing/2014/main" id="{645034B3-BC12-0C8B-340D-09F621AEFA3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34" y="1915"/>
              <a:ext cx="32" cy="33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339" name="Oval 6743">
              <a:extLst>
                <a:ext uri="{FF2B5EF4-FFF2-40B4-BE49-F238E27FC236}">
                  <a16:creationId xmlns:a16="http://schemas.microsoft.com/office/drawing/2014/main" id="{FA238232-D41F-54F3-7C57-6469E8F8D1C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35" y="1915"/>
              <a:ext cx="33" cy="33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340" name="Oval 6744">
              <a:extLst>
                <a:ext uri="{FF2B5EF4-FFF2-40B4-BE49-F238E27FC236}">
                  <a16:creationId xmlns:a16="http://schemas.microsoft.com/office/drawing/2014/main" id="{59A7FF13-F4AD-2CDB-80F7-39F516446A4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36" y="1915"/>
              <a:ext cx="33" cy="33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341" name="Oval 6745">
              <a:extLst>
                <a:ext uri="{FF2B5EF4-FFF2-40B4-BE49-F238E27FC236}">
                  <a16:creationId xmlns:a16="http://schemas.microsoft.com/office/drawing/2014/main" id="{3EA46F25-45BD-9CD0-B732-3252ABF117E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38" y="1915"/>
              <a:ext cx="32" cy="33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342" name="Oval 6746">
              <a:extLst>
                <a:ext uri="{FF2B5EF4-FFF2-40B4-BE49-F238E27FC236}">
                  <a16:creationId xmlns:a16="http://schemas.microsoft.com/office/drawing/2014/main" id="{884CDCC2-7BB5-339F-ACA5-0C9CE949863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39" y="1914"/>
              <a:ext cx="33" cy="32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343" name="Oval 6747">
              <a:extLst>
                <a:ext uri="{FF2B5EF4-FFF2-40B4-BE49-F238E27FC236}">
                  <a16:creationId xmlns:a16="http://schemas.microsoft.com/office/drawing/2014/main" id="{9B578A59-CA6B-0185-7E32-258975F5017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40" y="1914"/>
              <a:ext cx="33" cy="32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344" name="Oval 6748">
              <a:extLst>
                <a:ext uri="{FF2B5EF4-FFF2-40B4-BE49-F238E27FC236}">
                  <a16:creationId xmlns:a16="http://schemas.microsoft.com/office/drawing/2014/main" id="{ADD29ED6-B085-5CBD-9C4A-EF594707454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42" y="1914"/>
              <a:ext cx="32" cy="32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345" name="Oval 6749">
              <a:extLst>
                <a:ext uri="{FF2B5EF4-FFF2-40B4-BE49-F238E27FC236}">
                  <a16:creationId xmlns:a16="http://schemas.microsoft.com/office/drawing/2014/main" id="{443C7D6E-5BBB-EA24-3782-A27A037992A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43" y="1914"/>
              <a:ext cx="32" cy="32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346" name="Oval 6750">
              <a:extLst>
                <a:ext uri="{FF2B5EF4-FFF2-40B4-BE49-F238E27FC236}">
                  <a16:creationId xmlns:a16="http://schemas.microsoft.com/office/drawing/2014/main" id="{241016A3-5EF3-43FB-E599-FDA8E7822C2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44" y="1913"/>
              <a:ext cx="33" cy="32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347" name="Oval 6751">
              <a:extLst>
                <a:ext uri="{FF2B5EF4-FFF2-40B4-BE49-F238E27FC236}">
                  <a16:creationId xmlns:a16="http://schemas.microsoft.com/office/drawing/2014/main" id="{B36DBAF3-33E0-C651-7B64-99065F06051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46" y="1913"/>
              <a:ext cx="32" cy="32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348" name="Oval 6752">
              <a:extLst>
                <a:ext uri="{FF2B5EF4-FFF2-40B4-BE49-F238E27FC236}">
                  <a16:creationId xmlns:a16="http://schemas.microsoft.com/office/drawing/2014/main" id="{BCF2DAE7-0FFD-F6C4-37F2-F1B1E88E0DC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47" y="1913"/>
              <a:ext cx="32" cy="32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349" name="Oval 6753">
              <a:extLst>
                <a:ext uri="{FF2B5EF4-FFF2-40B4-BE49-F238E27FC236}">
                  <a16:creationId xmlns:a16="http://schemas.microsoft.com/office/drawing/2014/main" id="{38E320C6-6406-BFD2-B8BB-4025DCEE919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48" y="1913"/>
              <a:ext cx="33" cy="32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350" name="Oval 6754">
              <a:extLst>
                <a:ext uri="{FF2B5EF4-FFF2-40B4-BE49-F238E27FC236}">
                  <a16:creationId xmlns:a16="http://schemas.microsoft.com/office/drawing/2014/main" id="{430ECDD4-0651-8D53-08A3-82E460BB512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49" y="1913"/>
              <a:ext cx="33" cy="32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351" name="Oval 6755">
              <a:extLst>
                <a:ext uri="{FF2B5EF4-FFF2-40B4-BE49-F238E27FC236}">
                  <a16:creationId xmlns:a16="http://schemas.microsoft.com/office/drawing/2014/main" id="{1879A4F9-5734-6C0D-1401-81E2E48811D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51" y="1911"/>
              <a:ext cx="32" cy="33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352" name="Oval 6756">
              <a:extLst>
                <a:ext uri="{FF2B5EF4-FFF2-40B4-BE49-F238E27FC236}">
                  <a16:creationId xmlns:a16="http://schemas.microsoft.com/office/drawing/2014/main" id="{92F36BDB-A2EC-D188-566D-1B3D27DF01A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52" y="1911"/>
              <a:ext cx="33" cy="33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353" name="Oval 6757">
              <a:extLst>
                <a:ext uri="{FF2B5EF4-FFF2-40B4-BE49-F238E27FC236}">
                  <a16:creationId xmlns:a16="http://schemas.microsoft.com/office/drawing/2014/main" id="{D375D77D-A6FB-0C5F-BEB5-2EE4D0300EE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53" y="1911"/>
              <a:ext cx="33" cy="33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354" name="Oval 6758">
              <a:extLst>
                <a:ext uri="{FF2B5EF4-FFF2-40B4-BE49-F238E27FC236}">
                  <a16:creationId xmlns:a16="http://schemas.microsoft.com/office/drawing/2014/main" id="{1C9922DA-150E-6AB4-2ACE-30108229191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55" y="1911"/>
              <a:ext cx="32" cy="33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355" name="Oval 6759">
              <a:extLst>
                <a:ext uri="{FF2B5EF4-FFF2-40B4-BE49-F238E27FC236}">
                  <a16:creationId xmlns:a16="http://schemas.microsoft.com/office/drawing/2014/main" id="{1B8C4513-5EB2-0C92-834B-1391AEA10F7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56" y="1911"/>
              <a:ext cx="32" cy="33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356" name="Oval 6760">
              <a:extLst>
                <a:ext uri="{FF2B5EF4-FFF2-40B4-BE49-F238E27FC236}">
                  <a16:creationId xmlns:a16="http://schemas.microsoft.com/office/drawing/2014/main" id="{591DAC3C-FDD3-3DF4-F505-1BD62CC80AA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57" y="1910"/>
              <a:ext cx="33" cy="33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357" name="Oval 6761">
              <a:extLst>
                <a:ext uri="{FF2B5EF4-FFF2-40B4-BE49-F238E27FC236}">
                  <a16:creationId xmlns:a16="http://schemas.microsoft.com/office/drawing/2014/main" id="{E625C335-AD45-F580-6514-84EACCDEEC6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59" y="1910"/>
              <a:ext cx="32" cy="33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358" name="Oval 6762">
              <a:extLst>
                <a:ext uri="{FF2B5EF4-FFF2-40B4-BE49-F238E27FC236}">
                  <a16:creationId xmlns:a16="http://schemas.microsoft.com/office/drawing/2014/main" id="{6355C551-48CB-9AFA-DFAA-910A12D30CA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60" y="1910"/>
              <a:ext cx="32" cy="33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359" name="Oval 6763">
              <a:extLst>
                <a:ext uri="{FF2B5EF4-FFF2-40B4-BE49-F238E27FC236}">
                  <a16:creationId xmlns:a16="http://schemas.microsoft.com/office/drawing/2014/main" id="{255AF50F-00AC-CCFB-362D-E5B202C3DBA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61" y="1910"/>
              <a:ext cx="33" cy="33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360" name="Oval 6764">
              <a:extLst>
                <a:ext uri="{FF2B5EF4-FFF2-40B4-BE49-F238E27FC236}">
                  <a16:creationId xmlns:a16="http://schemas.microsoft.com/office/drawing/2014/main" id="{89AEE061-1FD1-D83F-B46A-A38C73F7DF0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62" y="1910"/>
              <a:ext cx="33" cy="33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361" name="Oval 6765">
              <a:extLst>
                <a:ext uri="{FF2B5EF4-FFF2-40B4-BE49-F238E27FC236}">
                  <a16:creationId xmlns:a16="http://schemas.microsoft.com/office/drawing/2014/main" id="{A3A00223-0026-E636-AA3D-1874F528DE1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64" y="1910"/>
              <a:ext cx="32" cy="33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362" name="Oval 6766">
              <a:extLst>
                <a:ext uri="{FF2B5EF4-FFF2-40B4-BE49-F238E27FC236}">
                  <a16:creationId xmlns:a16="http://schemas.microsoft.com/office/drawing/2014/main" id="{898DB701-BEDD-796E-60B3-4C597F4BC11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65" y="1910"/>
              <a:ext cx="33" cy="33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363" name="Oval 6767">
              <a:extLst>
                <a:ext uri="{FF2B5EF4-FFF2-40B4-BE49-F238E27FC236}">
                  <a16:creationId xmlns:a16="http://schemas.microsoft.com/office/drawing/2014/main" id="{A2D0B62F-80ED-5C2D-A86F-5771C63FCD0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66" y="1910"/>
              <a:ext cx="33" cy="33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364" name="Oval 6768">
              <a:extLst>
                <a:ext uri="{FF2B5EF4-FFF2-40B4-BE49-F238E27FC236}">
                  <a16:creationId xmlns:a16="http://schemas.microsoft.com/office/drawing/2014/main" id="{EB6956DC-8FC8-9562-8764-A76FAA7486E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68" y="1910"/>
              <a:ext cx="32" cy="33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365" name="Oval 6769">
              <a:extLst>
                <a:ext uri="{FF2B5EF4-FFF2-40B4-BE49-F238E27FC236}">
                  <a16:creationId xmlns:a16="http://schemas.microsoft.com/office/drawing/2014/main" id="{1A33FEBF-3543-60F6-0722-BE851FD8E4D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70" y="1909"/>
              <a:ext cx="33" cy="32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366" name="Oval 6770">
              <a:extLst>
                <a:ext uri="{FF2B5EF4-FFF2-40B4-BE49-F238E27FC236}">
                  <a16:creationId xmlns:a16="http://schemas.microsoft.com/office/drawing/2014/main" id="{FD2250CE-B47B-6A27-5055-170A0688B99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72" y="1909"/>
              <a:ext cx="32" cy="32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367" name="Oval 6771">
              <a:extLst>
                <a:ext uri="{FF2B5EF4-FFF2-40B4-BE49-F238E27FC236}">
                  <a16:creationId xmlns:a16="http://schemas.microsoft.com/office/drawing/2014/main" id="{13F9F914-4407-681D-4AAD-B1EB3E70A95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73" y="1909"/>
              <a:ext cx="32" cy="32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368" name="Oval 6772">
              <a:extLst>
                <a:ext uri="{FF2B5EF4-FFF2-40B4-BE49-F238E27FC236}">
                  <a16:creationId xmlns:a16="http://schemas.microsoft.com/office/drawing/2014/main" id="{6BF70D05-024A-BB8A-13B0-1C15F12797D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74" y="1909"/>
              <a:ext cx="33" cy="32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369" name="Oval 6773">
              <a:extLst>
                <a:ext uri="{FF2B5EF4-FFF2-40B4-BE49-F238E27FC236}">
                  <a16:creationId xmlns:a16="http://schemas.microsoft.com/office/drawing/2014/main" id="{E23ADD6E-CCC8-359E-0D0D-4736090DA5E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75" y="1909"/>
              <a:ext cx="33" cy="32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370" name="Oval 6774">
              <a:extLst>
                <a:ext uri="{FF2B5EF4-FFF2-40B4-BE49-F238E27FC236}">
                  <a16:creationId xmlns:a16="http://schemas.microsoft.com/office/drawing/2014/main" id="{A1A7C1EE-41BE-C9B4-9280-23D50CC910A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77" y="1909"/>
              <a:ext cx="32" cy="32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371" name="Oval 6775">
              <a:extLst>
                <a:ext uri="{FF2B5EF4-FFF2-40B4-BE49-F238E27FC236}">
                  <a16:creationId xmlns:a16="http://schemas.microsoft.com/office/drawing/2014/main" id="{480FA79C-7EBE-BB28-DAAF-8F8F5292224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78" y="1909"/>
              <a:ext cx="33" cy="32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372" name="Oval 6776">
              <a:extLst>
                <a:ext uri="{FF2B5EF4-FFF2-40B4-BE49-F238E27FC236}">
                  <a16:creationId xmlns:a16="http://schemas.microsoft.com/office/drawing/2014/main" id="{8DEAC89C-C44F-B34F-623A-A1B3A41CDFD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79" y="1907"/>
              <a:ext cx="33" cy="33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373" name="Oval 6777">
              <a:extLst>
                <a:ext uri="{FF2B5EF4-FFF2-40B4-BE49-F238E27FC236}">
                  <a16:creationId xmlns:a16="http://schemas.microsoft.com/office/drawing/2014/main" id="{F0455DF5-0546-208F-F31B-FC8FE0BB3D0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81" y="1907"/>
              <a:ext cx="32" cy="33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374" name="Oval 6778">
              <a:extLst>
                <a:ext uri="{FF2B5EF4-FFF2-40B4-BE49-F238E27FC236}">
                  <a16:creationId xmlns:a16="http://schemas.microsoft.com/office/drawing/2014/main" id="{02FE5622-E2FC-761B-EE88-105E0DE2CA2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82" y="1907"/>
              <a:ext cx="32" cy="33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375" name="Oval 6779">
              <a:extLst>
                <a:ext uri="{FF2B5EF4-FFF2-40B4-BE49-F238E27FC236}">
                  <a16:creationId xmlns:a16="http://schemas.microsoft.com/office/drawing/2014/main" id="{F35CCC91-4AF7-A0B6-9172-28C31BE3EFC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83" y="1907"/>
              <a:ext cx="33" cy="33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376" name="Oval 6780">
              <a:extLst>
                <a:ext uri="{FF2B5EF4-FFF2-40B4-BE49-F238E27FC236}">
                  <a16:creationId xmlns:a16="http://schemas.microsoft.com/office/drawing/2014/main" id="{600B2724-1C43-950F-9B0C-F73E8D1575A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85" y="1906"/>
              <a:ext cx="32" cy="33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377" name="Oval 6781">
              <a:extLst>
                <a:ext uri="{FF2B5EF4-FFF2-40B4-BE49-F238E27FC236}">
                  <a16:creationId xmlns:a16="http://schemas.microsoft.com/office/drawing/2014/main" id="{50C5DA29-3E76-DCAF-CA29-8BE172009F5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87" y="1906"/>
              <a:ext cx="33" cy="33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378" name="Oval 6782">
              <a:extLst>
                <a:ext uri="{FF2B5EF4-FFF2-40B4-BE49-F238E27FC236}">
                  <a16:creationId xmlns:a16="http://schemas.microsoft.com/office/drawing/2014/main" id="{194F60FF-879B-F278-97BC-556A62D10FB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88" y="1905"/>
              <a:ext cx="33" cy="32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379" name="Oval 6783">
              <a:extLst>
                <a:ext uri="{FF2B5EF4-FFF2-40B4-BE49-F238E27FC236}">
                  <a16:creationId xmlns:a16="http://schemas.microsoft.com/office/drawing/2014/main" id="{129CD316-0780-1373-285E-2E09A685D8F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90" y="1905"/>
              <a:ext cx="32" cy="32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380" name="Oval 6784">
              <a:extLst>
                <a:ext uri="{FF2B5EF4-FFF2-40B4-BE49-F238E27FC236}">
                  <a16:creationId xmlns:a16="http://schemas.microsoft.com/office/drawing/2014/main" id="{4353B8FE-8418-5539-26FD-05F7434F4EC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91" y="1905"/>
              <a:ext cx="33" cy="32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381" name="Oval 6785">
              <a:extLst>
                <a:ext uri="{FF2B5EF4-FFF2-40B4-BE49-F238E27FC236}">
                  <a16:creationId xmlns:a16="http://schemas.microsoft.com/office/drawing/2014/main" id="{2A67C8B8-D1EA-5D4D-3A90-15CAF4CA3B7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92" y="1905"/>
              <a:ext cx="33" cy="32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382" name="Oval 6786">
              <a:extLst>
                <a:ext uri="{FF2B5EF4-FFF2-40B4-BE49-F238E27FC236}">
                  <a16:creationId xmlns:a16="http://schemas.microsoft.com/office/drawing/2014/main" id="{000BA2CE-F69B-BE86-1EB3-A25B2669545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94" y="1904"/>
              <a:ext cx="32" cy="32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383" name="Oval 6787">
              <a:extLst>
                <a:ext uri="{FF2B5EF4-FFF2-40B4-BE49-F238E27FC236}">
                  <a16:creationId xmlns:a16="http://schemas.microsoft.com/office/drawing/2014/main" id="{AD99C0A2-A54E-8E1D-7424-FFAE2880FD2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95" y="1904"/>
              <a:ext cx="32" cy="32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384" name="Oval 6788">
              <a:extLst>
                <a:ext uri="{FF2B5EF4-FFF2-40B4-BE49-F238E27FC236}">
                  <a16:creationId xmlns:a16="http://schemas.microsoft.com/office/drawing/2014/main" id="{87770550-0910-DF05-64BB-5EFACE6F92E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96" y="1902"/>
              <a:ext cx="33" cy="33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385" name="Oval 6789">
              <a:extLst>
                <a:ext uri="{FF2B5EF4-FFF2-40B4-BE49-F238E27FC236}">
                  <a16:creationId xmlns:a16="http://schemas.microsoft.com/office/drawing/2014/main" id="{530D9E3C-D3A6-D660-D104-D829BD5041E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99" y="1902"/>
              <a:ext cx="32" cy="33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386" name="Oval 6790">
              <a:extLst>
                <a:ext uri="{FF2B5EF4-FFF2-40B4-BE49-F238E27FC236}">
                  <a16:creationId xmlns:a16="http://schemas.microsoft.com/office/drawing/2014/main" id="{3389C843-FEB8-D2DC-2004-1EB7DA29FD3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00" y="1901"/>
              <a:ext cx="33" cy="32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387" name="Oval 6791">
              <a:extLst>
                <a:ext uri="{FF2B5EF4-FFF2-40B4-BE49-F238E27FC236}">
                  <a16:creationId xmlns:a16="http://schemas.microsoft.com/office/drawing/2014/main" id="{16153DAB-FF47-91F1-EF09-89D770133D7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01" y="1901"/>
              <a:ext cx="33" cy="32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388" name="Oval 6792">
              <a:extLst>
                <a:ext uri="{FF2B5EF4-FFF2-40B4-BE49-F238E27FC236}">
                  <a16:creationId xmlns:a16="http://schemas.microsoft.com/office/drawing/2014/main" id="{FD5D78C9-C6A8-5CAB-77FC-F68912C1510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03" y="1900"/>
              <a:ext cx="32" cy="32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389" name="Oval 6793">
              <a:extLst>
                <a:ext uri="{FF2B5EF4-FFF2-40B4-BE49-F238E27FC236}">
                  <a16:creationId xmlns:a16="http://schemas.microsoft.com/office/drawing/2014/main" id="{A9D4F86A-1D9B-2C75-B4B0-A8E6F915BB0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04" y="1900"/>
              <a:ext cx="33" cy="32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390" name="Oval 6794">
              <a:extLst>
                <a:ext uri="{FF2B5EF4-FFF2-40B4-BE49-F238E27FC236}">
                  <a16:creationId xmlns:a16="http://schemas.microsoft.com/office/drawing/2014/main" id="{5FF621FE-4D97-A1B1-1EA3-F96D7A1B9C6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05" y="1900"/>
              <a:ext cx="33" cy="32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391" name="Oval 6795">
              <a:extLst>
                <a:ext uri="{FF2B5EF4-FFF2-40B4-BE49-F238E27FC236}">
                  <a16:creationId xmlns:a16="http://schemas.microsoft.com/office/drawing/2014/main" id="{3631ED1E-5B43-2618-70A4-9B96D6516F7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08" y="1900"/>
              <a:ext cx="32" cy="32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392" name="Oval 6796">
              <a:extLst>
                <a:ext uri="{FF2B5EF4-FFF2-40B4-BE49-F238E27FC236}">
                  <a16:creationId xmlns:a16="http://schemas.microsoft.com/office/drawing/2014/main" id="{61E282A4-67FC-5128-5041-F01AC17506C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09" y="1900"/>
              <a:ext cx="33" cy="32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393" name="Oval 6797">
              <a:extLst>
                <a:ext uri="{FF2B5EF4-FFF2-40B4-BE49-F238E27FC236}">
                  <a16:creationId xmlns:a16="http://schemas.microsoft.com/office/drawing/2014/main" id="{0417BAB8-EE29-9C30-D23C-082E336A2FF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11" y="1898"/>
              <a:ext cx="32" cy="33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394" name="Oval 6798">
              <a:extLst>
                <a:ext uri="{FF2B5EF4-FFF2-40B4-BE49-F238E27FC236}">
                  <a16:creationId xmlns:a16="http://schemas.microsoft.com/office/drawing/2014/main" id="{DD582AF9-7932-9080-381D-69658F55298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12" y="1898"/>
              <a:ext cx="32" cy="33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395" name="Oval 6799">
              <a:extLst>
                <a:ext uri="{FF2B5EF4-FFF2-40B4-BE49-F238E27FC236}">
                  <a16:creationId xmlns:a16="http://schemas.microsoft.com/office/drawing/2014/main" id="{B704701A-035E-D333-3909-DD677CB5ABF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13" y="1897"/>
              <a:ext cx="33" cy="33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396" name="Oval 6800">
              <a:extLst>
                <a:ext uri="{FF2B5EF4-FFF2-40B4-BE49-F238E27FC236}">
                  <a16:creationId xmlns:a16="http://schemas.microsoft.com/office/drawing/2014/main" id="{CA3B830B-589D-94D4-C281-91C36C99259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14" y="1896"/>
              <a:ext cx="33" cy="32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397" name="Oval 6801">
              <a:extLst>
                <a:ext uri="{FF2B5EF4-FFF2-40B4-BE49-F238E27FC236}">
                  <a16:creationId xmlns:a16="http://schemas.microsoft.com/office/drawing/2014/main" id="{2F7497D5-87E5-4523-1654-9E6EDE9B481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17" y="1896"/>
              <a:ext cx="33" cy="32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398" name="Oval 6802">
              <a:extLst>
                <a:ext uri="{FF2B5EF4-FFF2-40B4-BE49-F238E27FC236}">
                  <a16:creationId xmlns:a16="http://schemas.microsoft.com/office/drawing/2014/main" id="{EF16BE2F-0837-D6DC-B23A-D132DE11C5D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18" y="1896"/>
              <a:ext cx="33" cy="32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399" name="Oval 6803">
              <a:extLst>
                <a:ext uri="{FF2B5EF4-FFF2-40B4-BE49-F238E27FC236}">
                  <a16:creationId xmlns:a16="http://schemas.microsoft.com/office/drawing/2014/main" id="{2C77FA73-F06A-AC49-BC65-EEA909651EB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20" y="1896"/>
              <a:ext cx="32" cy="32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400" name="Oval 6804">
              <a:extLst>
                <a:ext uri="{FF2B5EF4-FFF2-40B4-BE49-F238E27FC236}">
                  <a16:creationId xmlns:a16="http://schemas.microsoft.com/office/drawing/2014/main" id="{EA0F1D4E-2B00-C1D7-6243-FA8DE6C9DDF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21" y="1896"/>
              <a:ext cx="32" cy="32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401" name="Oval 6805">
              <a:extLst>
                <a:ext uri="{FF2B5EF4-FFF2-40B4-BE49-F238E27FC236}">
                  <a16:creationId xmlns:a16="http://schemas.microsoft.com/office/drawing/2014/main" id="{2C2609FA-9D34-F68C-2B8B-BDD97F0CC3E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22" y="1896"/>
              <a:ext cx="33" cy="32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402" name="Oval 6806">
              <a:extLst>
                <a:ext uri="{FF2B5EF4-FFF2-40B4-BE49-F238E27FC236}">
                  <a16:creationId xmlns:a16="http://schemas.microsoft.com/office/drawing/2014/main" id="{859E1EF2-69E8-D99A-C880-84DA38BD763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25" y="1896"/>
              <a:ext cx="32" cy="32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403" name="Oval 6807">
              <a:extLst>
                <a:ext uri="{FF2B5EF4-FFF2-40B4-BE49-F238E27FC236}">
                  <a16:creationId xmlns:a16="http://schemas.microsoft.com/office/drawing/2014/main" id="{9910F6E5-944A-F34B-A1E3-6697EFFD445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26" y="1894"/>
              <a:ext cx="33" cy="33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404" name="Oval 6808">
              <a:extLst>
                <a:ext uri="{FF2B5EF4-FFF2-40B4-BE49-F238E27FC236}">
                  <a16:creationId xmlns:a16="http://schemas.microsoft.com/office/drawing/2014/main" id="{D18B8565-A6C6-BC8B-F686-938ED5FDDDB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27" y="1894"/>
              <a:ext cx="33" cy="33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405" name="Oval 6809">
              <a:extLst>
                <a:ext uri="{FF2B5EF4-FFF2-40B4-BE49-F238E27FC236}">
                  <a16:creationId xmlns:a16="http://schemas.microsoft.com/office/drawing/2014/main" id="{D2DA6C14-4B2C-808E-DA5B-657C86F8343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29" y="1894"/>
              <a:ext cx="32" cy="33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406" name="Oval 6810">
              <a:extLst>
                <a:ext uri="{FF2B5EF4-FFF2-40B4-BE49-F238E27FC236}">
                  <a16:creationId xmlns:a16="http://schemas.microsoft.com/office/drawing/2014/main" id="{BD01D9EE-75F3-A9F5-08DF-801D4D739CF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31" y="1894"/>
              <a:ext cx="33" cy="33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407" name="Oval 6811">
              <a:extLst>
                <a:ext uri="{FF2B5EF4-FFF2-40B4-BE49-F238E27FC236}">
                  <a16:creationId xmlns:a16="http://schemas.microsoft.com/office/drawing/2014/main" id="{C393D6D0-0AF7-194C-AB6E-BA19C9A1E18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33" y="1893"/>
              <a:ext cx="32" cy="33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408" name="Oval 6812">
              <a:extLst>
                <a:ext uri="{FF2B5EF4-FFF2-40B4-BE49-F238E27FC236}">
                  <a16:creationId xmlns:a16="http://schemas.microsoft.com/office/drawing/2014/main" id="{33D3D19B-FC8F-00AD-2277-F17C822A57C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34" y="1893"/>
              <a:ext cx="32" cy="33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409" name="Oval 6813">
              <a:extLst>
                <a:ext uri="{FF2B5EF4-FFF2-40B4-BE49-F238E27FC236}">
                  <a16:creationId xmlns:a16="http://schemas.microsoft.com/office/drawing/2014/main" id="{7A5EC681-C7F8-1209-4130-E2A2249F105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35" y="1893"/>
              <a:ext cx="33" cy="33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410" name="Oval 6814">
              <a:extLst>
                <a:ext uri="{FF2B5EF4-FFF2-40B4-BE49-F238E27FC236}">
                  <a16:creationId xmlns:a16="http://schemas.microsoft.com/office/drawing/2014/main" id="{7D1707EA-8F34-2221-9473-2FC1DD8002E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38" y="1893"/>
              <a:ext cx="32" cy="33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411" name="Oval 6815">
              <a:extLst>
                <a:ext uri="{FF2B5EF4-FFF2-40B4-BE49-F238E27FC236}">
                  <a16:creationId xmlns:a16="http://schemas.microsoft.com/office/drawing/2014/main" id="{9FA86ECC-1543-C6E8-57F5-1170A0C763A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39" y="1892"/>
              <a:ext cx="33" cy="32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412" name="Oval 6816">
              <a:extLst>
                <a:ext uri="{FF2B5EF4-FFF2-40B4-BE49-F238E27FC236}">
                  <a16:creationId xmlns:a16="http://schemas.microsoft.com/office/drawing/2014/main" id="{D988188A-7366-5DB8-8637-A3208328C86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40" y="1892"/>
              <a:ext cx="33" cy="32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413" name="Oval 6817">
              <a:extLst>
                <a:ext uri="{FF2B5EF4-FFF2-40B4-BE49-F238E27FC236}">
                  <a16:creationId xmlns:a16="http://schemas.microsoft.com/office/drawing/2014/main" id="{59FE7167-426D-264A-9BA9-542FEAC8BD4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42" y="1892"/>
              <a:ext cx="32" cy="32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414" name="Oval 6818">
              <a:extLst>
                <a:ext uri="{FF2B5EF4-FFF2-40B4-BE49-F238E27FC236}">
                  <a16:creationId xmlns:a16="http://schemas.microsoft.com/office/drawing/2014/main" id="{0F8FF85B-8A92-B08C-B16B-CBFB232B31C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44" y="1891"/>
              <a:ext cx="33" cy="32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415" name="Oval 6819">
              <a:extLst>
                <a:ext uri="{FF2B5EF4-FFF2-40B4-BE49-F238E27FC236}">
                  <a16:creationId xmlns:a16="http://schemas.microsoft.com/office/drawing/2014/main" id="{6182BB97-FB8A-D05C-CB1E-00667C0AE65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46" y="1891"/>
              <a:ext cx="32" cy="32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416" name="Oval 6820">
              <a:extLst>
                <a:ext uri="{FF2B5EF4-FFF2-40B4-BE49-F238E27FC236}">
                  <a16:creationId xmlns:a16="http://schemas.microsoft.com/office/drawing/2014/main" id="{455470E5-2968-BDE2-9E8D-FA775A59063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47" y="1891"/>
              <a:ext cx="32" cy="32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417" name="Oval 6821">
              <a:extLst>
                <a:ext uri="{FF2B5EF4-FFF2-40B4-BE49-F238E27FC236}">
                  <a16:creationId xmlns:a16="http://schemas.microsoft.com/office/drawing/2014/main" id="{7962B9AD-EB54-9FFB-EAAA-992648D3E44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50" y="1891"/>
              <a:ext cx="32" cy="32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418" name="Oval 6822">
              <a:extLst>
                <a:ext uri="{FF2B5EF4-FFF2-40B4-BE49-F238E27FC236}">
                  <a16:creationId xmlns:a16="http://schemas.microsoft.com/office/drawing/2014/main" id="{DC250930-7265-927A-22F1-3BD35A1E803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51" y="1889"/>
              <a:ext cx="32" cy="33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419" name="Oval 6823">
              <a:extLst>
                <a:ext uri="{FF2B5EF4-FFF2-40B4-BE49-F238E27FC236}">
                  <a16:creationId xmlns:a16="http://schemas.microsoft.com/office/drawing/2014/main" id="{330F2570-9D97-39BB-3C4B-EE5E5F92E85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52" y="1889"/>
              <a:ext cx="33" cy="33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420" name="Oval 6824">
              <a:extLst>
                <a:ext uri="{FF2B5EF4-FFF2-40B4-BE49-F238E27FC236}">
                  <a16:creationId xmlns:a16="http://schemas.microsoft.com/office/drawing/2014/main" id="{DCBE20AB-D8FB-FBDF-816D-5403E7275DD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53" y="1889"/>
              <a:ext cx="33" cy="33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421" name="Oval 6825">
              <a:extLst>
                <a:ext uri="{FF2B5EF4-FFF2-40B4-BE49-F238E27FC236}">
                  <a16:creationId xmlns:a16="http://schemas.microsoft.com/office/drawing/2014/main" id="{A51C6B33-B157-820C-D6AD-2A569D818EA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56" y="1889"/>
              <a:ext cx="33" cy="33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422" name="Oval 6826">
              <a:extLst>
                <a:ext uri="{FF2B5EF4-FFF2-40B4-BE49-F238E27FC236}">
                  <a16:creationId xmlns:a16="http://schemas.microsoft.com/office/drawing/2014/main" id="{ECA8EE07-870D-7BF0-A06B-D404367878D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57" y="1889"/>
              <a:ext cx="33" cy="33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423" name="Oval 6827">
              <a:extLst>
                <a:ext uri="{FF2B5EF4-FFF2-40B4-BE49-F238E27FC236}">
                  <a16:creationId xmlns:a16="http://schemas.microsoft.com/office/drawing/2014/main" id="{7B5DA71E-C9F6-CAAF-1B91-BC46903C89B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59" y="1889"/>
              <a:ext cx="32" cy="33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424" name="Oval 6828">
              <a:extLst>
                <a:ext uri="{FF2B5EF4-FFF2-40B4-BE49-F238E27FC236}">
                  <a16:creationId xmlns:a16="http://schemas.microsoft.com/office/drawing/2014/main" id="{7674CD25-0B36-0229-89C2-EC84C6C3927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61" y="1888"/>
              <a:ext cx="33" cy="32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425" name="Oval 6829">
              <a:extLst>
                <a:ext uri="{FF2B5EF4-FFF2-40B4-BE49-F238E27FC236}">
                  <a16:creationId xmlns:a16="http://schemas.microsoft.com/office/drawing/2014/main" id="{231F7328-4157-31D8-5791-C3A003D7BA8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63" y="1888"/>
              <a:ext cx="32" cy="32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426" name="Oval 6830">
              <a:extLst>
                <a:ext uri="{FF2B5EF4-FFF2-40B4-BE49-F238E27FC236}">
                  <a16:creationId xmlns:a16="http://schemas.microsoft.com/office/drawing/2014/main" id="{24954710-323F-4686-74FD-5C419211EF8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64" y="1887"/>
              <a:ext cx="32" cy="32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427" name="Oval 6831">
              <a:extLst>
                <a:ext uri="{FF2B5EF4-FFF2-40B4-BE49-F238E27FC236}">
                  <a16:creationId xmlns:a16="http://schemas.microsoft.com/office/drawing/2014/main" id="{B07434F7-A894-DE0B-CC5D-250C2D3224B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66" y="1887"/>
              <a:ext cx="33" cy="32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428" name="Oval 6832">
              <a:extLst>
                <a:ext uri="{FF2B5EF4-FFF2-40B4-BE49-F238E27FC236}">
                  <a16:creationId xmlns:a16="http://schemas.microsoft.com/office/drawing/2014/main" id="{38584C74-3313-AA24-75C2-FBE528D5005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68" y="1887"/>
              <a:ext cx="32" cy="32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429" name="Oval 6833">
              <a:extLst>
                <a:ext uri="{FF2B5EF4-FFF2-40B4-BE49-F238E27FC236}">
                  <a16:creationId xmlns:a16="http://schemas.microsoft.com/office/drawing/2014/main" id="{F4A9C348-32CC-EC55-010B-5B3A4F6B4F2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70" y="1887"/>
              <a:ext cx="33" cy="32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430" name="Oval 6834">
              <a:extLst>
                <a:ext uri="{FF2B5EF4-FFF2-40B4-BE49-F238E27FC236}">
                  <a16:creationId xmlns:a16="http://schemas.microsoft.com/office/drawing/2014/main" id="{FA50BC49-7A5D-FD4D-DE06-E43BA9D0C75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72" y="1885"/>
              <a:ext cx="32" cy="33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431" name="Oval 6835">
              <a:extLst>
                <a:ext uri="{FF2B5EF4-FFF2-40B4-BE49-F238E27FC236}">
                  <a16:creationId xmlns:a16="http://schemas.microsoft.com/office/drawing/2014/main" id="{87EEB035-8DDB-B81F-B3B8-DEAFA862580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73" y="1885"/>
              <a:ext cx="32" cy="33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432" name="Oval 6836">
              <a:extLst>
                <a:ext uri="{FF2B5EF4-FFF2-40B4-BE49-F238E27FC236}">
                  <a16:creationId xmlns:a16="http://schemas.microsoft.com/office/drawing/2014/main" id="{D6D93769-2075-D368-19D7-6C8D308CE10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76" y="1885"/>
              <a:ext cx="32" cy="33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433" name="Oval 6837">
              <a:extLst>
                <a:ext uri="{FF2B5EF4-FFF2-40B4-BE49-F238E27FC236}">
                  <a16:creationId xmlns:a16="http://schemas.microsoft.com/office/drawing/2014/main" id="{AE32564F-570B-5F33-5C69-77870D7FCF9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77" y="1884"/>
              <a:ext cx="32" cy="33"/>
            </a:xfrm>
            <a:prstGeom prst="ellipse">
              <a:avLst/>
            </a:prstGeom>
            <a:solidFill>
              <a:srgbClr val="1560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</p:grpSp>
      <p:sp>
        <p:nvSpPr>
          <p:cNvPr id="41" name="Oval 6839">
            <a:extLst>
              <a:ext uri="{FF2B5EF4-FFF2-40B4-BE49-F238E27FC236}">
                <a16:creationId xmlns:a16="http://schemas.microsoft.com/office/drawing/2014/main" id="{B2738D6D-16B1-6A50-A9ED-58BDABD2D866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62913" y="2989263"/>
            <a:ext cx="52388" cy="50800"/>
          </a:xfrm>
          <a:prstGeom prst="ellipse">
            <a:avLst/>
          </a:prstGeom>
          <a:solidFill>
            <a:srgbClr val="156082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E"/>
          </a:p>
        </p:txBody>
      </p:sp>
      <p:sp>
        <p:nvSpPr>
          <p:cNvPr id="42" name="Oval 6840">
            <a:extLst>
              <a:ext uri="{FF2B5EF4-FFF2-40B4-BE49-F238E27FC236}">
                <a16:creationId xmlns:a16="http://schemas.microsoft.com/office/drawing/2014/main" id="{7B8959B6-D0F6-8C65-7C8C-3F161208F3FC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66088" y="2989263"/>
            <a:ext cx="50800" cy="50800"/>
          </a:xfrm>
          <a:prstGeom prst="ellipse">
            <a:avLst/>
          </a:prstGeom>
          <a:solidFill>
            <a:srgbClr val="156082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E"/>
          </a:p>
        </p:txBody>
      </p:sp>
      <p:sp>
        <p:nvSpPr>
          <p:cNvPr id="43" name="Oval 6841">
            <a:extLst>
              <a:ext uri="{FF2B5EF4-FFF2-40B4-BE49-F238E27FC236}">
                <a16:creationId xmlns:a16="http://schemas.microsoft.com/office/drawing/2014/main" id="{35FF9998-F24E-5352-92E2-749E5D1F7C88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67676" y="2989263"/>
            <a:ext cx="52388" cy="50800"/>
          </a:xfrm>
          <a:prstGeom prst="ellipse">
            <a:avLst/>
          </a:prstGeom>
          <a:solidFill>
            <a:srgbClr val="156082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E"/>
          </a:p>
        </p:txBody>
      </p:sp>
      <p:sp>
        <p:nvSpPr>
          <p:cNvPr id="44" name="Oval 6842">
            <a:extLst>
              <a:ext uri="{FF2B5EF4-FFF2-40B4-BE49-F238E27FC236}">
                <a16:creationId xmlns:a16="http://schemas.microsoft.com/office/drawing/2014/main" id="{E1D8BAE6-B9C6-6C66-7D91-63FCD43975A5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72438" y="2986088"/>
            <a:ext cx="50800" cy="52388"/>
          </a:xfrm>
          <a:prstGeom prst="ellipse">
            <a:avLst/>
          </a:prstGeom>
          <a:solidFill>
            <a:srgbClr val="156082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E"/>
          </a:p>
        </p:txBody>
      </p:sp>
      <p:sp>
        <p:nvSpPr>
          <p:cNvPr id="45" name="Oval 6843">
            <a:extLst>
              <a:ext uri="{FF2B5EF4-FFF2-40B4-BE49-F238E27FC236}">
                <a16:creationId xmlns:a16="http://schemas.microsoft.com/office/drawing/2014/main" id="{77B44790-BADB-2F67-57E5-9169DCDE405D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74026" y="2986088"/>
            <a:ext cx="50800" cy="52388"/>
          </a:xfrm>
          <a:prstGeom prst="ellipse">
            <a:avLst/>
          </a:prstGeom>
          <a:solidFill>
            <a:srgbClr val="156082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E"/>
          </a:p>
        </p:txBody>
      </p:sp>
      <p:sp>
        <p:nvSpPr>
          <p:cNvPr id="46" name="Oval 6844">
            <a:extLst>
              <a:ext uri="{FF2B5EF4-FFF2-40B4-BE49-F238E27FC236}">
                <a16:creationId xmlns:a16="http://schemas.microsoft.com/office/drawing/2014/main" id="{F764C990-7A0D-9D5B-997C-0FD39A42CB33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78788" y="2984500"/>
            <a:ext cx="50800" cy="52388"/>
          </a:xfrm>
          <a:prstGeom prst="ellipse">
            <a:avLst/>
          </a:prstGeom>
          <a:solidFill>
            <a:srgbClr val="156082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E"/>
          </a:p>
        </p:txBody>
      </p:sp>
      <p:sp>
        <p:nvSpPr>
          <p:cNvPr id="47" name="Oval 6845">
            <a:extLst>
              <a:ext uri="{FF2B5EF4-FFF2-40B4-BE49-F238E27FC236}">
                <a16:creationId xmlns:a16="http://schemas.microsoft.com/office/drawing/2014/main" id="{FCA538CE-59C2-9F80-11BD-799CA7CFEF5A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80376" y="2984500"/>
            <a:ext cx="50800" cy="52388"/>
          </a:xfrm>
          <a:prstGeom prst="ellipse">
            <a:avLst/>
          </a:prstGeom>
          <a:solidFill>
            <a:srgbClr val="156082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E"/>
          </a:p>
        </p:txBody>
      </p:sp>
      <p:sp>
        <p:nvSpPr>
          <p:cNvPr id="48" name="Oval 6846">
            <a:extLst>
              <a:ext uri="{FF2B5EF4-FFF2-40B4-BE49-F238E27FC236}">
                <a16:creationId xmlns:a16="http://schemas.microsoft.com/office/drawing/2014/main" id="{F067A9CF-8D95-277E-C4A0-F76F6759985E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83551" y="2982913"/>
            <a:ext cx="52388" cy="50800"/>
          </a:xfrm>
          <a:prstGeom prst="ellipse">
            <a:avLst/>
          </a:prstGeom>
          <a:solidFill>
            <a:srgbClr val="156082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E"/>
          </a:p>
        </p:txBody>
      </p:sp>
      <p:sp>
        <p:nvSpPr>
          <p:cNvPr id="49" name="Oval 6847">
            <a:extLst>
              <a:ext uri="{FF2B5EF4-FFF2-40B4-BE49-F238E27FC236}">
                <a16:creationId xmlns:a16="http://schemas.microsoft.com/office/drawing/2014/main" id="{47B21A03-CB27-3F6B-3392-B630F548D2DA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86726" y="2982913"/>
            <a:ext cx="50800" cy="50800"/>
          </a:xfrm>
          <a:prstGeom prst="ellipse">
            <a:avLst/>
          </a:prstGeom>
          <a:solidFill>
            <a:srgbClr val="156082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E"/>
          </a:p>
        </p:txBody>
      </p:sp>
      <p:sp>
        <p:nvSpPr>
          <p:cNvPr id="50" name="Oval 6848">
            <a:extLst>
              <a:ext uri="{FF2B5EF4-FFF2-40B4-BE49-F238E27FC236}">
                <a16:creationId xmlns:a16="http://schemas.microsoft.com/office/drawing/2014/main" id="{5CEE9624-E699-3DD7-9BD5-A85F1022958F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88313" y="2981325"/>
            <a:ext cx="52388" cy="50800"/>
          </a:xfrm>
          <a:prstGeom prst="ellipse">
            <a:avLst/>
          </a:prstGeom>
          <a:solidFill>
            <a:srgbClr val="156082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E"/>
          </a:p>
        </p:txBody>
      </p:sp>
      <p:sp>
        <p:nvSpPr>
          <p:cNvPr id="51" name="Oval 6849">
            <a:extLst>
              <a:ext uri="{FF2B5EF4-FFF2-40B4-BE49-F238E27FC236}">
                <a16:creationId xmlns:a16="http://schemas.microsoft.com/office/drawing/2014/main" id="{49DEB424-66BF-0F74-E205-D99F03E0B94C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93076" y="2976563"/>
            <a:ext cx="50800" cy="50800"/>
          </a:xfrm>
          <a:prstGeom prst="ellipse">
            <a:avLst/>
          </a:prstGeom>
          <a:solidFill>
            <a:srgbClr val="156082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E"/>
          </a:p>
        </p:txBody>
      </p:sp>
      <p:sp>
        <p:nvSpPr>
          <p:cNvPr id="52" name="Oval 6850">
            <a:extLst>
              <a:ext uri="{FF2B5EF4-FFF2-40B4-BE49-F238E27FC236}">
                <a16:creationId xmlns:a16="http://schemas.microsoft.com/office/drawing/2014/main" id="{DDE23DF5-9BC3-BE1C-7979-E56974824B19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94663" y="2976563"/>
            <a:ext cx="50800" cy="50800"/>
          </a:xfrm>
          <a:prstGeom prst="ellipse">
            <a:avLst/>
          </a:prstGeom>
          <a:solidFill>
            <a:srgbClr val="156082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E"/>
          </a:p>
        </p:txBody>
      </p:sp>
      <p:sp>
        <p:nvSpPr>
          <p:cNvPr id="53" name="Oval 6851">
            <a:extLst>
              <a:ext uri="{FF2B5EF4-FFF2-40B4-BE49-F238E27FC236}">
                <a16:creationId xmlns:a16="http://schemas.microsoft.com/office/drawing/2014/main" id="{8B5992D6-9549-6E06-DCDE-5E4CB95B4D6E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99426" y="2976563"/>
            <a:ext cx="50800" cy="50800"/>
          </a:xfrm>
          <a:prstGeom prst="ellipse">
            <a:avLst/>
          </a:prstGeom>
          <a:solidFill>
            <a:srgbClr val="156082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E"/>
          </a:p>
        </p:txBody>
      </p:sp>
      <p:sp>
        <p:nvSpPr>
          <p:cNvPr id="54" name="Oval 6852">
            <a:extLst>
              <a:ext uri="{FF2B5EF4-FFF2-40B4-BE49-F238E27FC236}">
                <a16:creationId xmlns:a16="http://schemas.microsoft.com/office/drawing/2014/main" id="{F8236D68-E109-B926-7E8A-0B89BACD8318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01013" y="2976563"/>
            <a:ext cx="50800" cy="50800"/>
          </a:xfrm>
          <a:prstGeom prst="ellipse">
            <a:avLst/>
          </a:prstGeom>
          <a:solidFill>
            <a:srgbClr val="156082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E"/>
          </a:p>
        </p:txBody>
      </p:sp>
      <p:sp>
        <p:nvSpPr>
          <p:cNvPr id="55" name="Oval 6853">
            <a:extLst>
              <a:ext uri="{FF2B5EF4-FFF2-40B4-BE49-F238E27FC236}">
                <a16:creationId xmlns:a16="http://schemas.microsoft.com/office/drawing/2014/main" id="{34D2095E-CB31-4811-281E-9E955E049A4D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04188" y="2974975"/>
            <a:ext cx="52388" cy="50800"/>
          </a:xfrm>
          <a:prstGeom prst="ellipse">
            <a:avLst/>
          </a:prstGeom>
          <a:solidFill>
            <a:srgbClr val="156082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E"/>
          </a:p>
        </p:txBody>
      </p:sp>
      <p:sp>
        <p:nvSpPr>
          <p:cNvPr id="56" name="Oval 6854">
            <a:extLst>
              <a:ext uri="{FF2B5EF4-FFF2-40B4-BE49-F238E27FC236}">
                <a16:creationId xmlns:a16="http://schemas.microsoft.com/office/drawing/2014/main" id="{4139D181-54B4-FD17-A407-6806B3FF0862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07363" y="2971800"/>
            <a:ext cx="50800" cy="52388"/>
          </a:xfrm>
          <a:prstGeom prst="ellipse">
            <a:avLst/>
          </a:prstGeom>
          <a:solidFill>
            <a:srgbClr val="156082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E"/>
          </a:p>
        </p:txBody>
      </p:sp>
      <p:sp>
        <p:nvSpPr>
          <p:cNvPr id="57" name="Oval 6855">
            <a:extLst>
              <a:ext uri="{FF2B5EF4-FFF2-40B4-BE49-F238E27FC236}">
                <a16:creationId xmlns:a16="http://schemas.microsoft.com/office/drawing/2014/main" id="{898850AC-4446-A133-F63F-F94298DFE024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10538" y="2971800"/>
            <a:ext cx="52388" cy="52388"/>
          </a:xfrm>
          <a:prstGeom prst="ellipse">
            <a:avLst/>
          </a:prstGeom>
          <a:solidFill>
            <a:srgbClr val="156082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E"/>
          </a:p>
        </p:txBody>
      </p:sp>
      <p:sp>
        <p:nvSpPr>
          <p:cNvPr id="58" name="Oval 6856">
            <a:extLst>
              <a:ext uri="{FF2B5EF4-FFF2-40B4-BE49-F238E27FC236}">
                <a16:creationId xmlns:a16="http://schemas.microsoft.com/office/drawing/2014/main" id="{CB5C27D0-A4E3-E7B7-FD05-CB886CC5494F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13713" y="2970213"/>
            <a:ext cx="50800" cy="52388"/>
          </a:xfrm>
          <a:prstGeom prst="ellipse">
            <a:avLst/>
          </a:prstGeom>
          <a:solidFill>
            <a:srgbClr val="156082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E"/>
          </a:p>
        </p:txBody>
      </p:sp>
      <p:sp>
        <p:nvSpPr>
          <p:cNvPr id="59" name="Oval 6857">
            <a:extLst>
              <a:ext uri="{FF2B5EF4-FFF2-40B4-BE49-F238E27FC236}">
                <a16:creationId xmlns:a16="http://schemas.microsoft.com/office/drawing/2014/main" id="{FC4E37AA-5BD2-BFD8-49CC-7590C65D6D97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16888" y="2970213"/>
            <a:ext cx="52388" cy="52388"/>
          </a:xfrm>
          <a:prstGeom prst="ellipse">
            <a:avLst/>
          </a:prstGeom>
          <a:solidFill>
            <a:srgbClr val="156082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E"/>
          </a:p>
        </p:txBody>
      </p:sp>
      <p:sp>
        <p:nvSpPr>
          <p:cNvPr id="60" name="Oval 6858">
            <a:extLst>
              <a:ext uri="{FF2B5EF4-FFF2-40B4-BE49-F238E27FC236}">
                <a16:creationId xmlns:a16="http://schemas.microsoft.com/office/drawing/2014/main" id="{D8AD4261-3831-2D54-DFF6-1FECE3DD212B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20063" y="2970213"/>
            <a:ext cx="50800" cy="52388"/>
          </a:xfrm>
          <a:prstGeom prst="ellipse">
            <a:avLst/>
          </a:prstGeom>
          <a:solidFill>
            <a:srgbClr val="156082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E"/>
          </a:p>
        </p:txBody>
      </p:sp>
      <p:sp>
        <p:nvSpPr>
          <p:cNvPr id="61" name="Oval 6859">
            <a:extLst>
              <a:ext uri="{FF2B5EF4-FFF2-40B4-BE49-F238E27FC236}">
                <a16:creationId xmlns:a16="http://schemas.microsoft.com/office/drawing/2014/main" id="{95AE1460-C252-3BF7-3D75-225C5702C26D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23238" y="2968625"/>
            <a:ext cx="52388" cy="50800"/>
          </a:xfrm>
          <a:prstGeom prst="ellipse">
            <a:avLst/>
          </a:prstGeom>
          <a:solidFill>
            <a:srgbClr val="156082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E"/>
          </a:p>
        </p:txBody>
      </p:sp>
      <p:sp>
        <p:nvSpPr>
          <p:cNvPr id="62" name="Oval 6860">
            <a:extLst>
              <a:ext uri="{FF2B5EF4-FFF2-40B4-BE49-F238E27FC236}">
                <a16:creationId xmlns:a16="http://schemas.microsoft.com/office/drawing/2014/main" id="{973EA19F-F97C-BF59-4E4D-7F2B9E02CCF1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28001" y="2968625"/>
            <a:ext cx="50800" cy="50800"/>
          </a:xfrm>
          <a:prstGeom prst="ellipse">
            <a:avLst/>
          </a:prstGeom>
          <a:solidFill>
            <a:srgbClr val="156082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E"/>
          </a:p>
        </p:txBody>
      </p:sp>
      <p:sp>
        <p:nvSpPr>
          <p:cNvPr id="63" name="Oval 6861">
            <a:extLst>
              <a:ext uri="{FF2B5EF4-FFF2-40B4-BE49-F238E27FC236}">
                <a16:creationId xmlns:a16="http://schemas.microsoft.com/office/drawing/2014/main" id="{AD5E8225-9E68-96D3-93C4-592A3BD91080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29588" y="2968625"/>
            <a:ext cx="52388" cy="50800"/>
          </a:xfrm>
          <a:prstGeom prst="ellipse">
            <a:avLst/>
          </a:prstGeom>
          <a:solidFill>
            <a:srgbClr val="156082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E"/>
          </a:p>
        </p:txBody>
      </p:sp>
      <p:sp>
        <p:nvSpPr>
          <p:cNvPr id="64" name="Oval 6862">
            <a:extLst>
              <a:ext uri="{FF2B5EF4-FFF2-40B4-BE49-F238E27FC236}">
                <a16:creationId xmlns:a16="http://schemas.microsoft.com/office/drawing/2014/main" id="{E0AAAD48-7568-C235-D63C-D3698995E22D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34351" y="2965450"/>
            <a:ext cx="50800" cy="52388"/>
          </a:xfrm>
          <a:prstGeom prst="ellipse">
            <a:avLst/>
          </a:prstGeom>
          <a:solidFill>
            <a:srgbClr val="156082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E"/>
          </a:p>
        </p:txBody>
      </p:sp>
      <p:sp>
        <p:nvSpPr>
          <p:cNvPr id="65" name="Oval 6863">
            <a:extLst>
              <a:ext uri="{FF2B5EF4-FFF2-40B4-BE49-F238E27FC236}">
                <a16:creationId xmlns:a16="http://schemas.microsoft.com/office/drawing/2014/main" id="{FDAF0568-1A00-6023-80F6-E47ECE6C1E9C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35938" y="2965450"/>
            <a:ext cx="50800" cy="52388"/>
          </a:xfrm>
          <a:prstGeom prst="ellipse">
            <a:avLst/>
          </a:prstGeom>
          <a:solidFill>
            <a:srgbClr val="156082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E"/>
          </a:p>
        </p:txBody>
      </p:sp>
      <p:sp>
        <p:nvSpPr>
          <p:cNvPr id="66" name="Oval 6864">
            <a:extLst>
              <a:ext uri="{FF2B5EF4-FFF2-40B4-BE49-F238E27FC236}">
                <a16:creationId xmlns:a16="http://schemas.microsoft.com/office/drawing/2014/main" id="{8D9CF9C5-723C-F634-89C3-EEF937294E7A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40701" y="2963863"/>
            <a:ext cx="50800" cy="52388"/>
          </a:xfrm>
          <a:prstGeom prst="ellipse">
            <a:avLst/>
          </a:prstGeom>
          <a:solidFill>
            <a:srgbClr val="156082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E"/>
          </a:p>
        </p:txBody>
      </p:sp>
      <p:sp>
        <p:nvSpPr>
          <p:cNvPr id="67" name="Oval 6865">
            <a:extLst>
              <a:ext uri="{FF2B5EF4-FFF2-40B4-BE49-F238E27FC236}">
                <a16:creationId xmlns:a16="http://schemas.microsoft.com/office/drawing/2014/main" id="{473BA82C-0E0B-8995-BDB2-D1F51C875503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43876" y="2963863"/>
            <a:ext cx="52388" cy="52388"/>
          </a:xfrm>
          <a:prstGeom prst="ellipse">
            <a:avLst/>
          </a:prstGeom>
          <a:solidFill>
            <a:srgbClr val="156082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E"/>
          </a:p>
        </p:txBody>
      </p:sp>
      <p:sp>
        <p:nvSpPr>
          <p:cNvPr id="68" name="Oval 6866">
            <a:extLst>
              <a:ext uri="{FF2B5EF4-FFF2-40B4-BE49-F238E27FC236}">
                <a16:creationId xmlns:a16="http://schemas.microsoft.com/office/drawing/2014/main" id="{A662FD0B-AEA5-4779-F7EC-DCA02B2AB37C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45463" y="2963863"/>
            <a:ext cx="52388" cy="52388"/>
          </a:xfrm>
          <a:prstGeom prst="ellipse">
            <a:avLst/>
          </a:prstGeom>
          <a:solidFill>
            <a:srgbClr val="156082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E"/>
          </a:p>
        </p:txBody>
      </p:sp>
      <p:sp>
        <p:nvSpPr>
          <p:cNvPr id="69" name="Oval 6867">
            <a:extLst>
              <a:ext uri="{FF2B5EF4-FFF2-40B4-BE49-F238E27FC236}">
                <a16:creationId xmlns:a16="http://schemas.microsoft.com/office/drawing/2014/main" id="{90EB3E7E-3960-1A85-6471-2F632EF970E2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50226" y="2962275"/>
            <a:ext cx="52388" cy="50800"/>
          </a:xfrm>
          <a:prstGeom prst="ellipse">
            <a:avLst/>
          </a:prstGeom>
          <a:solidFill>
            <a:srgbClr val="156082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E"/>
          </a:p>
        </p:txBody>
      </p:sp>
      <p:sp>
        <p:nvSpPr>
          <p:cNvPr id="70" name="Oval 6868">
            <a:extLst>
              <a:ext uri="{FF2B5EF4-FFF2-40B4-BE49-F238E27FC236}">
                <a16:creationId xmlns:a16="http://schemas.microsoft.com/office/drawing/2014/main" id="{8D170E41-4788-0154-A335-65B1D5A7F8CA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51813" y="2962275"/>
            <a:ext cx="52388" cy="50800"/>
          </a:xfrm>
          <a:prstGeom prst="ellipse">
            <a:avLst/>
          </a:prstGeom>
          <a:solidFill>
            <a:srgbClr val="156082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E"/>
          </a:p>
        </p:txBody>
      </p:sp>
      <p:sp>
        <p:nvSpPr>
          <p:cNvPr id="71" name="Oval 6869">
            <a:extLst>
              <a:ext uri="{FF2B5EF4-FFF2-40B4-BE49-F238E27FC236}">
                <a16:creationId xmlns:a16="http://schemas.microsoft.com/office/drawing/2014/main" id="{5A9B5A77-CDA5-86CA-6368-819156F4C4AA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56576" y="2960688"/>
            <a:ext cx="50800" cy="50800"/>
          </a:xfrm>
          <a:prstGeom prst="ellipse">
            <a:avLst/>
          </a:prstGeom>
          <a:solidFill>
            <a:srgbClr val="156082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E"/>
          </a:p>
        </p:txBody>
      </p:sp>
      <p:sp>
        <p:nvSpPr>
          <p:cNvPr id="72" name="Oval 6870">
            <a:extLst>
              <a:ext uri="{FF2B5EF4-FFF2-40B4-BE49-F238E27FC236}">
                <a16:creationId xmlns:a16="http://schemas.microsoft.com/office/drawing/2014/main" id="{89C3FE8A-0685-BB31-A44E-29816AD4F306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61338" y="2960688"/>
            <a:ext cx="50800" cy="50800"/>
          </a:xfrm>
          <a:prstGeom prst="ellipse">
            <a:avLst/>
          </a:prstGeom>
          <a:solidFill>
            <a:srgbClr val="156082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E"/>
          </a:p>
        </p:txBody>
      </p:sp>
      <p:sp>
        <p:nvSpPr>
          <p:cNvPr id="73" name="Oval 6871">
            <a:extLst>
              <a:ext uri="{FF2B5EF4-FFF2-40B4-BE49-F238E27FC236}">
                <a16:creationId xmlns:a16="http://schemas.microsoft.com/office/drawing/2014/main" id="{39184939-4911-122B-F139-810B9A45AF2C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62926" y="2957513"/>
            <a:ext cx="50800" cy="52388"/>
          </a:xfrm>
          <a:prstGeom prst="ellipse">
            <a:avLst/>
          </a:prstGeom>
          <a:solidFill>
            <a:srgbClr val="156082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E"/>
          </a:p>
        </p:txBody>
      </p:sp>
      <p:sp>
        <p:nvSpPr>
          <p:cNvPr id="74" name="Oval 6872">
            <a:extLst>
              <a:ext uri="{FF2B5EF4-FFF2-40B4-BE49-F238E27FC236}">
                <a16:creationId xmlns:a16="http://schemas.microsoft.com/office/drawing/2014/main" id="{2E210987-E747-3284-F94A-AAE15F31A964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66101" y="2954338"/>
            <a:ext cx="52388" cy="50800"/>
          </a:xfrm>
          <a:prstGeom prst="ellipse">
            <a:avLst/>
          </a:prstGeom>
          <a:solidFill>
            <a:srgbClr val="156082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E"/>
          </a:p>
        </p:txBody>
      </p:sp>
      <p:sp>
        <p:nvSpPr>
          <p:cNvPr id="75" name="Oval 6873">
            <a:extLst>
              <a:ext uri="{FF2B5EF4-FFF2-40B4-BE49-F238E27FC236}">
                <a16:creationId xmlns:a16="http://schemas.microsoft.com/office/drawing/2014/main" id="{FF3419B7-10D0-22AF-A4B8-D5FF3F6BE70E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70863" y="2954338"/>
            <a:ext cx="52388" cy="50800"/>
          </a:xfrm>
          <a:prstGeom prst="ellipse">
            <a:avLst/>
          </a:prstGeom>
          <a:solidFill>
            <a:srgbClr val="156082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E"/>
          </a:p>
        </p:txBody>
      </p:sp>
      <p:sp>
        <p:nvSpPr>
          <p:cNvPr id="76" name="Oval 6874">
            <a:extLst>
              <a:ext uri="{FF2B5EF4-FFF2-40B4-BE49-F238E27FC236}">
                <a16:creationId xmlns:a16="http://schemas.microsoft.com/office/drawing/2014/main" id="{A56A5EA4-CC2D-0748-F3DA-E8E45E9B5A61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72451" y="2954338"/>
            <a:ext cx="52388" cy="50800"/>
          </a:xfrm>
          <a:prstGeom prst="ellipse">
            <a:avLst/>
          </a:prstGeom>
          <a:solidFill>
            <a:srgbClr val="156082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E"/>
          </a:p>
        </p:txBody>
      </p:sp>
      <p:sp>
        <p:nvSpPr>
          <p:cNvPr id="77" name="Oval 6875">
            <a:extLst>
              <a:ext uri="{FF2B5EF4-FFF2-40B4-BE49-F238E27FC236}">
                <a16:creationId xmlns:a16="http://schemas.microsoft.com/office/drawing/2014/main" id="{351F4B66-E17C-BF4C-30AD-E2B48CB878F3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77213" y="2954338"/>
            <a:ext cx="50800" cy="50800"/>
          </a:xfrm>
          <a:prstGeom prst="ellipse">
            <a:avLst/>
          </a:prstGeom>
          <a:solidFill>
            <a:srgbClr val="156082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E"/>
          </a:p>
        </p:txBody>
      </p:sp>
      <p:sp>
        <p:nvSpPr>
          <p:cNvPr id="78" name="Oval 6876">
            <a:extLst>
              <a:ext uri="{FF2B5EF4-FFF2-40B4-BE49-F238E27FC236}">
                <a16:creationId xmlns:a16="http://schemas.microsoft.com/office/drawing/2014/main" id="{CA051F67-ABDE-5DED-485D-A6B55160BA0A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81976" y="2951163"/>
            <a:ext cx="50800" cy="52388"/>
          </a:xfrm>
          <a:prstGeom prst="ellipse">
            <a:avLst/>
          </a:prstGeom>
          <a:solidFill>
            <a:srgbClr val="156082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E"/>
          </a:p>
        </p:txBody>
      </p:sp>
      <p:sp>
        <p:nvSpPr>
          <p:cNvPr id="79" name="Oval 6877">
            <a:extLst>
              <a:ext uri="{FF2B5EF4-FFF2-40B4-BE49-F238E27FC236}">
                <a16:creationId xmlns:a16="http://schemas.microsoft.com/office/drawing/2014/main" id="{34632C8C-487A-332E-7A68-4B6C3517D3EC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85151" y="2951163"/>
            <a:ext cx="52388" cy="52388"/>
          </a:xfrm>
          <a:prstGeom prst="ellipse">
            <a:avLst/>
          </a:prstGeom>
          <a:solidFill>
            <a:srgbClr val="156082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E"/>
          </a:p>
        </p:txBody>
      </p:sp>
      <p:sp>
        <p:nvSpPr>
          <p:cNvPr id="80" name="Oval 6878">
            <a:extLst>
              <a:ext uri="{FF2B5EF4-FFF2-40B4-BE49-F238E27FC236}">
                <a16:creationId xmlns:a16="http://schemas.microsoft.com/office/drawing/2014/main" id="{991601CC-E4A5-E95E-23F9-3ECD0F474563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86738" y="2951163"/>
            <a:ext cx="52388" cy="52388"/>
          </a:xfrm>
          <a:prstGeom prst="ellipse">
            <a:avLst/>
          </a:prstGeom>
          <a:solidFill>
            <a:srgbClr val="156082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E"/>
          </a:p>
        </p:txBody>
      </p:sp>
      <p:sp>
        <p:nvSpPr>
          <p:cNvPr id="81" name="Oval 6879">
            <a:extLst>
              <a:ext uri="{FF2B5EF4-FFF2-40B4-BE49-F238E27FC236}">
                <a16:creationId xmlns:a16="http://schemas.microsoft.com/office/drawing/2014/main" id="{0BE4CC63-9B74-074F-DCF8-336C08BD782F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91501" y="2949575"/>
            <a:ext cx="52388" cy="52388"/>
          </a:xfrm>
          <a:prstGeom prst="ellipse">
            <a:avLst/>
          </a:prstGeom>
          <a:solidFill>
            <a:srgbClr val="156082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E"/>
          </a:p>
        </p:txBody>
      </p:sp>
      <p:sp>
        <p:nvSpPr>
          <p:cNvPr id="82" name="Oval 6880">
            <a:extLst>
              <a:ext uri="{FF2B5EF4-FFF2-40B4-BE49-F238E27FC236}">
                <a16:creationId xmlns:a16="http://schemas.microsoft.com/office/drawing/2014/main" id="{649B5C73-0B20-ABB7-B496-EA90BCFBCF02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96263" y="2949575"/>
            <a:ext cx="50800" cy="52388"/>
          </a:xfrm>
          <a:prstGeom prst="ellipse">
            <a:avLst/>
          </a:prstGeom>
          <a:solidFill>
            <a:srgbClr val="156082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E"/>
          </a:p>
        </p:txBody>
      </p:sp>
      <p:sp>
        <p:nvSpPr>
          <p:cNvPr id="83" name="Oval 6881">
            <a:extLst>
              <a:ext uri="{FF2B5EF4-FFF2-40B4-BE49-F238E27FC236}">
                <a16:creationId xmlns:a16="http://schemas.microsoft.com/office/drawing/2014/main" id="{A0C677B8-65E2-278E-E4D0-02B6EDA36656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99438" y="2947988"/>
            <a:ext cx="52388" cy="50800"/>
          </a:xfrm>
          <a:prstGeom prst="ellipse">
            <a:avLst/>
          </a:prstGeom>
          <a:solidFill>
            <a:srgbClr val="156082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E"/>
          </a:p>
        </p:txBody>
      </p:sp>
      <p:sp>
        <p:nvSpPr>
          <p:cNvPr id="84" name="Oval 6882">
            <a:extLst>
              <a:ext uri="{FF2B5EF4-FFF2-40B4-BE49-F238E27FC236}">
                <a16:creationId xmlns:a16="http://schemas.microsoft.com/office/drawing/2014/main" id="{23F31404-8AF7-E51D-7A3A-CB3D434D7DF3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02613" y="2947988"/>
            <a:ext cx="50800" cy="50800"/>
          </a:xfrm>
          <a:prstGeom prst="ellipse">
            <a:avLst/>
          </a:prstGeom>
          <a:solidFill>
            <a:srgbClr val="156082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E"/>
          </a:p>
        </p:txBody>
      </p:sp>
      <p:sp>
        <p:nvSpPr>
          <p:cNvPr id="85" name="Oval 6883">
            <a:extLst>
              <a:ext uri="{FF2B5EF4-FFF2-40B4-BE49-F238E27FC236}">
                <a16:creationId xmlns:a16="http://schemas.microsoft.com/office/drawing/2014/main" id="{B5407BF5-D895-A670-038C-9E05476B022A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05788" y="2944813"/>
            <a:ext cx="52388" cy="52388"/>
          </a:xfrm>
          <a:prstGeom prst="ellipse">
            <a:avLst/>
          </a:prstGeom>
          <a:solidFill>
            <a:srgbClr val="156082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E"/>
          </a:p>
        </p:txBody>
      </p:sp>
      <p:sp>
        <p:nvSpPr>
          <p:cNvPr id="86" name="Oval 6884">
            <a:extLst>
              <a:ext uri="{FF2B5EF4-FFF2-40B4-BE49-F238E27FC236}">
                <a16:creationId xmlns:a16="http://schemas.microsoft.com/office/drawing/2014/main" id="{2B60647C-F790-4D31-7820-2A535EB5E7ED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10551" y="2944813"/>
            <a:ext cx="50800" cy="52388"/>
          </a:xfrm>
          <a:prstGeom prst="ellipse">
            <a:avLst/>
          </a:prstGeom>
          <a:solidFill>
            <a:srgbClr val="156082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E"/>
          </a:p>
        </p:txBody>
      </p:sp>
      <p:sp>
        <p:nvSpPr>
          <p:cNvPr id="87" name="Oval 6885">
            <a:extLst>
              <a:ext uri="{FF2B5EF4-FFF2-40B4-BE49-F238E27FC236}">
                <a16:creationId xmlns:a16="http://schemas.microsoft.com/office/drawing/2014/main" id="{05122D45-901C-1C26-984B-6080F9F08003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13726" y="2944813"/>
            <a:ext cx="52388" cy="52388"/>
          </a:xfrm>
          <a:prstGeom prst="ellipse">
            <a:avLst/>
          </a:prstGeom>
          <a:solidFill>
            <a:srgbClr val="156082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E"/>
          </a:p>
        </p:txBody>
      </p:sp>
      <p:sp>
        <p:nvSpPr>
          <p:cNvPr id="88" name="Oval 6886">
            <a:extLst>
              <a:ext uri="{FF2B5EF4-FFF2-40B4-BE49-F238E27FC236}">
                <a16:creationId xmlns:a16="http://schemas.microsoft.com/office/drawing/2014/main" id="{6B67CE75-55C1-A7AF-E2F5-1DDE8E099C6D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18488" y="2941638"/>
            <a:ext cx="52388" cy="50800"/>
          </a:xfrm>
          <a:prstGeom prst="ellipse">
            <a:avLst/>
          </a:prstGeom>
          <a:solidFill>
            <a:srgbClr val="156082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E"/>
          </a:p>
        </p:txBody>
      </p:sp>
      <p:sp>
        <p:nvSpPr>
          <p:cNvPr id="89" name="Oval 6887">
            <a:extLst>
              <a:ext uri="{FF2B5EF4-FFF2-40B4-BE49-F238E27FC236}">
                <a16:creationId xmlns:a16="http://schemas.microsoft.com/office/drawing/2014/main" id="{FEC85EE2-E45D-3C60-E01B-70DA3B99EB9D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20076" y="2941638"/>
            <a:ext cx="52388" cy="50800"/>
          </a:xfrm>
          <a:prstGeom prst="ellipse">
            <a:avLst/>
          </a:prstGeom>
          <a:solidFill>
            <a:srgbClr val="156082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E"/>
          </a:p>
        </p:txBody>
      </p:sp>
      <p:sp>
        <p:nvSpPr>
          <p:cNvPr id="90" name="Oval 6888">
            <a:extLst>
              <a:ext uri="{FF2B5EF4-FFF2-40B4-BE49-F238E27FC236}">
                <a16:creationId xmlns:a16="http://schemas.microsoft.com/office/drawing/2014/main" id="{D7616B00-95A4-9C03-232A-28F6F41948FA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24838" y="2936875"/>
            <a:ext cx="50800" cy="52388"/>
          </a:xfrm>
          <a:prstGeom prst="ellipse">
            <a:avLst/>
          </a:prstGeom>
          <a:solidFill>
            <a:srgbClr val="156082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E"/>
          </a:p>
        </p:txBody>
      </p:sp>
      <p:sp>
        <p:nvSpPr>
          <p:cNvPr id="91" name="Oval 6889">
            <a:extLst>
              <a:ext uri="{FF2B5EF4-FFF2-40B4-BE49-F238E27FC236}">
                <a16:creationId xmlns:a16="http://schemas.microsoft.com/office/drawing/2014/main" id="{DAA7CA1D-81E3-B0D9-202D-9D2BA5D02313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28013" y="2935288"/>
            <a:ext cx="52388" cy="50800"/>
          </a:xfrm>
          <a:prstGeom prst="ellipse">
            <a:avLst/>
          </a:prstGeom>
          <a:solidFill>
            <a:srgbClr val="156082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E"/>
          </a:p>
        </p:txBody>
      </p:sp>
      <p:sp>
        <p:nvSpPr>
          <p:cNvPr id="92" name="Oval 6890">
            <a:extLst>
              <a:ext uri="{FF2B5EF4-FFF2-40B4-BE49-F238E27FC236}">
                <a16:creationId xmlns:a16="http://schemas.microsoft.com/office/drawing/2014/main" id="{3A01B826-762B-26FE-2EFD-903943FC88B1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32776" y="2933700"/>
            <a:ext cx="52388" cy="50800"/>
          </a:xfrm>
          <a:prstGeom prst="ellipse">
            <a:avLst/>
          </a:prstGeom>
          <a:solidFill>
            <a:srgbClr val="156082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E"/>
          </a:p>
        </p:txBody>
      </p:sp>
      <p:sp>
        <p:nvSpPr>
          <p:cNvPr id="93" name="Oval 6891">
            <a:extLst>
              <a:ext uri="{FF2B5EF4-FFF2-40B4-BE49-F238E27FC236}">
                <a16:creationId xmlns:a16="http://schemas.microsoft.com/office/drawing/2014/main" id="{CB9C725F-04F9-15FB-B0D6-F785FCF4AF6E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37538" y="2930525"/>
            <a:ext cx="50800" cy="52388"/>
          </a:xfrm>
          <a:prstGeom prst="ellipse">
            <a:avLst/>
          </a:prstGeom>
          <a:solidFill>
            <a:srgbClr val="156082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E"/>
          </a:p>
        </p:txBody>
      </p:sp>
      <p:sp>
        <p:nvSpPr>
          <p:cNvPr id="94" name="Oval 6892">
            <a:extLst>
              <a:ext uri="{FF2B5EF4-FFF2-40B4-BE49-F238E27FC236}">
                <a16:creationId xmlns:a16="http://schemas.microsoft.com/office/drawing/2014/main" id="{DE927551-D112-886C-D65C-756DBA8D0CD7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40713" y="2930525"/>
            <a:ext cx="52388" cy="52388"/>
          </a:xfrm>
          <a:prstGeom prst="ellipse">
            <a:avLst/>
          </a:prstGeom>
          <a:solidFill>
            <a:srgbClr val="156082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E"/>
          </a:p>
        </p:txBody>
      </p:sp>
      <p:sp>
        <p:nvSpPr>
          <p:cNvPr id="95" name="Oval 6893">
            <a:extLst>
              <a:ext uri="{FF2B5EF4-FFF2-40B4-BE49-F238E27FC236}">
                <a16:creationId xmlns:a16="http://schemas.microsoft.com/office/drawing/2014/main" id="{A9AEF373-DA78-2AF0-64EC-65C869C19452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45476" y="2928938"/>
            <a:ext cx="50800" cy="52388"/>
          </a:xfrm>
          <a:prstGeom prst="ellipse">
            <a:avLst/>
          </a:prstGeom>
          <a:solidFill>
            <a:srgbClr val="156082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E"/>
          </a:p>
        </p:txBody>
      </p:sp>
      <p:sp>
        <p:nvSpPr>
          <p:cNvPr id="96" name="Oval 6894">
            <a:extLst>
              <a:ext uri="{FF2B5EF4-FFF2-40B4-BE49-F238E27FC236}">
                <a16:creationId xmlns:a16="http://schemas.microsoft.com/office/drawing/2014/main" id="{E44D6D8F-81F7-A48A-8FA9-D1CB5EDF02EB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50238" y="2928938"/>
            <a:ext cx="50800" cy="52388"/>
          </a:xfrm>
          <a:prstGeom prst="ellipse">
            <a:avLst/>
          </a:prstGeom>
          <a:solidFill>
            <a:srgbClr val="156082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E"/>
          </a:p>
        </p:txBody>
      </p:sp>
      <p:sp>
        <p:nvSpPr>
          <p:cNvPr id="97" name="Oval 6895">
            <a:extLst>
              <a:ext uri="{FF2B5EF4-FFF2-40B4-BE49-F238E27FC236}">
                <a16:creationId xmlns:a16="http://schemas.microsoft.com/office/drawing/2014/main" id="{89D714F3-5A67-5616-FF83-D7A90D39976E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53413" y="2927350"/>
            <a:ext cx="52388" cy="50800"/>
          </a:xfrm>
          <a:prstGeom prst="ellipse">
            <a:avLst/>
          </a:prstGeom>
          <a:solidFill>
            <a:srgbClr val="156082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E"/>
          </a:p>
        </p:txBody>
      </p:sp>
      <p:sp>
        <p:nvSpPr>
          <p:cNvPr id="98" name="Oval 6896">
            <a:extLst>
              <a:ext uri="{FF2B5EF4-FFF2-40B4-BE49-F238E27FC236}">
                <a16:creationId xmlns:a16="http://schemas.microsoft.com/office/drawing/2014/main" id="{066A8988-98FE-AAE9-BF1A-AAA487B55EB6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55001" y="2927350"/>
            <a:ext cx="52388" cy="50800"/>
          </a:xfrm>
          <a:prstGeom prst="ellipse">
            <a:avLst/>
          </a:prstGeom>
          <a:solidFill>
            <a:srgbClr val="156082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E"/>
          </a:p>
        </p:txBody>
      </p:sp>
      <p:sp>
        <p:nvSpPr>
          <p:cNvPr id="99" name="Oval 6897">
            <a:extLst>
              <a:ext uri="{FF2B5EF4-FFF2-40B4-BE49-F238E27FC236}">
                <a16:creationId xmlns:a16="http://schemas.microsoft.com/office/drawing/2014/main" id="{18F58395-C06C-6C18-91BF-21B7BD095C20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59763" y="2924175"/>
            <a:ext cx="52388" cy="52388"/>
          </a:xfrm>
          <a:prstGeom prst="ellipse">
            <a:avLst/>
          </a:prstGeom>
          <a:solidFill>
            <a:srgbClr val="156082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E"/>
          </a:p>
        </p:txBody>
      </p:sp>
      <p:sp>
        <p:nvSpPr>
          <p:cNvPr id="100" name="Oval 6898">
            <a:extLst>
              <a:ext uri="{FF2B5EF4-FFF2-40B4-BE49-F238E27FC236}">
                <a16:creationId xmlns:a16="http://schemas.microsoft.com/office/drawing/2014/main" id="{C4E37399-D2B8-25BE-9329-7A2B110E9686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64526" y="2924175"/>
            <a:ext cx="50800" cy="52388"/>
          </a:xfrm>
          <a:prstGeom prst="ellipse">
            <a:avLst/>
          </a:prstGeom>
          <a:solidFill>
            <a:srgbClr val="156082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E"/>
          </a:p>
        </p:txBody>
      </p:sp>
      <p:sp>
        <p:nvSpPr>
          <p:cNvPr id="101" name="Oval 6899">
            <a:extLst>
              <a:ext uri="{FF2B5EF4-FFF2-40B4-BE49-F238E27FC236}">
                <a16:creationId xmlns:a16="http://schemas.microsoft.com/office/drawing/2014/main" id="{60891AB6-8FA2-A642-2EBD-EAB50192C6E1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67701" y="2922588"/>
            <a:ext cx="52388" cy="52388"/>
          </a:xfrm>
          <a:prstGeom prst="ellipse">
            <a:avLst/>
          </a:prstGeom>
          <a:solidFill>
            <a:srgbClr val="156082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E"/>
          </a:p>
        </p:txBody>
      </p:sp>
      <p:sp>
        <p:nvSpPr>
          <p:cNvPr id="102" name="Oval 6900">
            <a:extLst>
              <a:ext uri="{FF2B5EF4-FFF2-40B4-BE49-F238E27FC236}">
                <a16:creationId xmlns:a16="http://schemas.microsoft.com/office/drawing/2014/main" id="{AA9DD343-3B30-282C-3877-FBBDAA35D41B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72463" y="2922588"/>
            <a:ext cx="50800" cy="52388"/>
          </a:xfrm>
          <a:prstGeom prst="ellipse">
            <a:avLst/>
          </a:prstGeom>
          <a:solidFill>
            <a:srgbClr val="156082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E"/>
          </a:p>
        </p:txBody>
      </p:sp>
      <p:sp>
        <p:nvSpPr>
          <p:cNvPr id="103" name="Oval 6901">
            <a:extLst>
              <a:ext uri="{FF2B5EF4-FFF2-40B4-BE49-F238E27FC236}">
                <a16:creationId xmlns:a16="http://schemas.microsoft.com/office/drawing/2014/main" id="{5F4594F9-74F4-9EBC-354E-82C5A70D80A5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75638" y="2922588"/>
            <a:ext cx="52388" cy="52388"/>
          </a:xfrm>
          <a:prstGeom prst="ellipse">
            <a:avLst/>
          </a:prstGeom>
          <a:solidFill>
            <a:srgbClr val="156082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E"/>
          </a:p>
        </p:txBody>
      </p:sp>
      <p:sp>
        <p:nvSpPr>
          <p:cNvPr id="104" name="Oval 6902">
            <a:extLst>
              <a:ext uri="{FF2B5EF4-FFF2-40B4-BE49-F238E27FC236}">
                <a16:creationId xmlns:a16="http://schemas.microsoft.com/office/drawing/2014/main" id="{511A396C-7937-2208-5341-077056DB87BD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81988" y="2921000"/>
            <a:ext cx="52388" cy="50800"/>
          </a:xfrm>
          <a:prstGeom prst="ellipse">
            <a:avLst/>
          </a:prstGeom>
          <a:solidFill>
            <a:srgbClr val="156082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E"/>
          </a:p>
        </p:txBody>
      </p:sp>
      <p:sp>
        <p:nvSpPr>
          <p:cNvPr id="105" name="Oval 6903">
            <a:extLst>
              <a:ext uri="{FF2B5EF4-FFF2-40B4-BE49-F238E27FC236}">
                <a16:creationId xmlns:a16="http://schemas.microsoft.com/office/drawing/2014/main" id="{9F780AF2-8952-8E14-4C5D-9E8A79E3744D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86751" y="2919413"/>
            <a:ext cx="50800" cy="50800"/>
          </a:xfrm>
          <a:prstGeom prst="ellipse">
            <a:avLst/>
          </a:prstGeom>
          <a:solidFill>
            <a:srgbClr val="156082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E"/>
          </a:p>
        </p:txBody>
      </p:sp>
      <p:sp>
        <p:nvSpPr>
          <p:cNvPr id="106" name="Oval 6904">
            <a:extLst>
              <a:ext uri="{FF2B5EF4-FFF2-40B4-BE49-F238E27FC236}">
                <a16:creationId xmlns:a16="http://schemas.microsoft.com/office/drawing/2014/main" id="{75BE5EF4-DF61-607C-4662-59F73BE36BB8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91513" y="2916238"/>
            <a:ext cx="50800" cy="52388"/>
          </a:xfrm>
          <a:prstGeom prst="ellipse">
            <a:avLst/>
          </a:prstGeom>
          <a:solidFill>
            <a:srgbClr val="156082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E"/>
          </a:p>
        </p:txBody>
      </p:sp>
      <p:sp>
        <p:nvSpPr>
          <p:cNvPr id="107" name="Oval 6905">
            <a:extLst>
              <a:ext uri="{FF2B5EF4-FFF2-40B4-BE49-F238E27FC236}">
                <a16:creationId xmlns:a16="http://schemas.microsoft.com/office/drawing/2014/main" id="{38BA55C7-4175-BC6E-03C8-24E984AC51A7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94688" y="2916238"/>
            <a:ext cx="52388" cy="52388"/>
          </a:xfrm>
          <a:prstGeom prst="ellipse">
            <a:avLst/>
          </a:prstGeom>
          <a:solidFill>
            <a:srgbClr val="156082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E"/>
          </a:p>
        </p:txBody>
      </p:sp>
      <p:sp>
        <p:nvSpPr>
          <p:cNvPr id="108" name="Oval 6906">
            <a:extLst>
              <a:ext uri="{FF2B5EF4-FFF2-40B4-BE49-F238E27FC236}">
                <a16:creationId xmlns:a16="http://schemas.microsoft.com/office/drawing/2014/main" id="{C1B954BF-E1DD-1D56-6FB2-15CDD83CD12C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99451" y="2916238"/>
            <a:ext cx="50800" cy="52388"/>
          </a:xfrm>
          <a:prstGeom prst="ellipse">
            <a:avLst/>
          </a:prstGeom>
          <a:solidFill>
            <a:srgbClr val="156082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E"/>
          </a:p>
        </p:txBody>
      </p:sp>
      <p:sp>
        <p:nvSpPr>
          <p:cNvPr id="109" name="Oval 6907">
            <a:extLst>
              <a:ext uri="{FF2B5EF4-FFF2-40B4-BE49-F238E27FC236}">
                <a16:creationId xmlns:a16="http://schemas.microsoft.com/office/drawing/2014/main" id="{91997907-59D1-2D73-AD66-6A5C886381B7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02626" y="2914650"/>
            <a:ext cx="52388" cy="50800"/>
          </a:xfrm>
          <a:prstGeom prst="ellipse">
            <a:avLst/>
          </a:prstGeom>
          <a:solidFill>
            <a:srgbClr val="156082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E"/>
          </a:p>
        </p:txBody>
      </p:sp>
      <p:sp>
        <p:nvSpPr>
          <p:cNvPr id="110" name="Oval 6908">
            <a:extLst>
              <a:ext uri="{FF2B5EF4-FFF2-40B4-BE49-F238E27FC236}">
                <a16:creationId xmlns:a16="http://schemas.microsoft.com/office/drawing/2014/main" id="{51F5F085-A8BB-EEC9-A13E-04FE301819BA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07388" y="2914650"/>
            <a:ext cx="50800" cy="50800"/>
          </a:xfrm>
          <a:prstGeom prst="ellipse">
            <a:avLst/>
          </a:prstGeom>
          <a:solidFill>
            <a:srgbClr val="156082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E"/>
          </a:p>
        </p:txBody>
      </p:sp>
      <p:sp>
        <p:nvSpPr>
          <p:cNvPr id="111" name="Oval 6909">
            <a:extLst>
              <a:ext uri="{FF2B5EF4-FFF2-40B4-BE49-F238E27FC236}">
                <a16:creationId xmlns:a16="http://schemas.microsoft.com/office/drawing/2014/main" id="{B9944BDE-0619-7C91-1A70-5D6C94D6EF42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12151" y="2914650"/>
            <a:ext cx="50800" cy="50800"/>
          </a:xfrm>
          <a:prstGeom prst="ellipse">
            <a:avLst/>
          </a:prstGeom>
          <a:solidFill>
            <a:srgbClr val="156082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E"/>
          </a:p>
        </p:txBody>
      </p:sp>
      <p:sp>
        <p:nvSpPr>
          <p:cNvPr id="112" name="Oval 6910">
            <a:extLst>
              <a:ext uri="{FF2B5EF4-FFF2-40B4-BE49-F238E27FC236}">
                <a16:creationId xmlns:a16="http://schemas.microsoft.com/office/drawing/2014/main" id="{D294A6A7-EB7F-11A9-E378-BB0E52B94EA9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15326" y="2909888"/>
            <a:ext cx="52388" cy="52388"/>
          </a:xfrm>
          <a:prstGeom prst="ellipse">
            <a:avLst/>
          </a:prstGeom>
          <a:solidFill>
            <a:srgbClr val="156082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E"/>
          </a:p>
        </p:txBody>
      </p:sp>
      <p:sp>
        <p:nvSpPr>
          <p:cNvPr id="113" name="Oval 6911">
            <a:extLst>
              <a:ext uri="{FF2B5EF4-FFF2-40B4-BE49-F238E27FC236}">
                <a16:creationId xmlns:a16="http://schemas.microsoft.com/office/drawing/2014/main" id="{02AE0CE0-4109-91CC-D763-9866647C50EC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21676" y="2909888"/>
            <a:ext cx="52388" cy="52388"/>
          </a:xfrm>
          <a:prstGeom prst="ellipse">
            <a:avLst/>
          </a:prstGeom>
          <a:solidFill>
            <a:srgbClr val="156082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E"/>
          </a:p>
        </p:txBody>
      </p:sp>
      <p:sp>
        <p:nvSpPr>
          <p:cNvPr id="114" name="Oval 6912">
            <a:extLst>
              <a:ext uri="{FF2B5EF4-FFF2-40B4-BE49-F238E27FC236}">
                <a16:creationId xmlns:a16="http://schemas.microsoft.com/office/drawing/2014/main" id="{A4FDBA99-4038-31C5-C366-EC662DD74208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26438" y="2908300"/>
            <a:ext cx="50800" cy="52388"/>
          </a:xfrm>
          <a:prstGeom prst="ellipse">
            <a:avLst/>
          </a:prstGeom>
          <a:solidFill>
            <a:srgbClr val="156082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E"/>
          </a:p>
        </p:txBody>
      </p:sp>
      <p:sp>
        <p:nvSpPr>
          <p:cNvPr id="115" name="Oval 6913">
            <a:extLst>
              <a:ext uri="{FF2B5EF4-FFF2-40B4-BE49-F238E27FC236}">
                <a16:creationId xmlns:a16="http://schemas.microsoft.com/office/drawing/2014/main" id="{3172B9F1-0DD6-8349-A814-2D7004105FDA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29613" y="2908300"/>
            <a:ext cx="52388" cy="52388"/>
          </a:xfrm>
          <a:prstGeom prst="ellipse">
            <a:avLst/>
          </a:prstGeom>
          <a:solidFill>
            <a:srgbClr val="156082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E"/>
          </a:p>
        </p:txBody>
      </p:sp>
      <p:sp>
        <p:nvSpPr>
          <p:cNvPr id="116" name="Oval 6914">
            <a:extLst>
              <a:ext uri="{FF2B5EF4-FFF2-40B4-BE49-F238E27FC236}">
                <a16:creationId xmlns:a16="http://schemas.microsoft.com/office/drawing/2014/main" id="{EBE9EC5F-7D31-A56D-F3B9-23C40812DA98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34376" y="2908300"/>
            <a:ext cx="50800" cy="52388"/>
          </a:xfrm>
          <a:prstGeom prst="ellipse">
            <a:avLst/>
          </a:prstGeom>
          <a:solidFill>
            <a:srgbClr val="156082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E"/>
          </a:p>
        </p:txBody>
      </p:sp>
      <p:sp>
        <p:nvSpPr>
          <p:cNvPr id="117" name="Oval 6915">
            <a:extLst>
              <a:ext uri="{FF2B5EF4-FFF2-40B4-BE49-F238E27FC236}">
                <a16:creationId xmlns:a16="http://schemas.microsoft.com/office/drawing/2014/main" id="{13CB2F0A-BA2B-A39D-0A14-8BED9A533B2E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40726" y="2906713"/>
            <a:ext cx="50800" cy="50800"/>
          </a:xfrm>
          <a:prstGeom prst="ellipse">
            <a:avLst/>
          </a:prstGeom>
          <a:solidFill>
            <a:srgbClr val="156082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E"/>
          </a:p>
        </p:txBody>
      </p:sp>
      <p:sp>
        <p:nvSpPr>
          <p:cNvPr id="118" name="Oval 6916">
            <a:extLst>
              <a:ext uri="{FF2B5EF4-FFF2-40B4-BE49-F238E27FC236}">
                <a16:creationId xmlns:a16="http://schemas.microsoft.com/office/drawing/2014/main" id="{55598AE7-C4C4-128E-9488-254EED14681C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43901" y="2906713"/>
            <a:ext cx="52388" cy="50800"/>
          </a:xfrm>
          <a:prstGeom prst="ellipse">
            <a:avLst/>
          </a:prstGeom>
          <a:solidFill>
            <a:srgbClr val="156082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E"/>
          </a:p>
        </p:txBody>
      </p:sp>
      <p:sp>
        <p:nvSpPr>
          <p:cNvPr id="119" name="Oval 6917">
            <a:extLst>
              <a:ext uri="{FF2B5EF4-FFF2-40B4-BE49-F238E27FC236}">
                <a16:creationId xmlns:a16="http://schemas.microsoft.com/office/drawing/2014/main" id="{514F1780-3ECA-1A49-C19D-4773070F2DC1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48663" y="2906713"/>
            <a:ext cx="50800" cy="50800"/>
          </a:xfrm>
          <a:prstGeom prst="ellipse">
            <a:avLst/>
          </a:prstGeom>
          <a:solidFill>
            <a:srgbClr val="156082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E"/>
          </a:p>
        </p:txBody>
      </p:sp>
      <p:sp>
        <p:nvSpPr>
          <p:cNvPr id="120" name="Oval 6918">
            <a:extLst>
              <a:ext uri="{FF2B5EF4-FFF2-40B4-BE49-F238E27FC236}">
                <a16:creationId xmlns:a16="http://schemas.microsoft.com/office/drawing/2014/main" id="{904D13E5-9C1E-CFE6-DDE2-FEA2FFCB101A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55013" y="2901950"/>
            <a:ext cx="50800" cy="52388"/>
          </a:xfrm>
          <a:prstGeom prst="ellipse">
            <a:avLst/>
          </a:prstGeom>
          <a:solidFill>
            <a:srgbClr val="156082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E"/>
          </a:p>
        </p:txBody>
      </p:sp>
      <p:sp>
        <p:nvSpPr>
          <p:cNvPr id="121" name="Oval 6919">
            <a:extLst>
              <a:ext uri="{FF2B5EF4-FFF2-40B4-BE49-F238E27FC236}">
                <a16:creationId xmlns:a16="http://schemas.microsoft.com/office/drawing/2014/main" id="{D31B6FEA-B109-6A34-7C2C-4C82C623B9A7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58188" y="2900363"/>
            <a:ext cx="52388" cy="50800"/>
          </a:xfrm>
          <a:prstGeom prst="ellipse">
            <a:avLst/>
          </a:prstGeom>
          <a:solidFill>
            <a:srgbClr val="156082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E"/>
          </a:p>
        </p:txBody>
      </p:sp>
      <p:sp>
        <p:nvSpPr>
          <p:cNvPr id="122" name="Oval 6920">
            <a:extLst>
              <a:ext uri="{FF2B5EF4-FFF2-40B4-BE49-F238E27FC236}">
                <a16:creationId xmlns:a16="http://schemas.microsoft.com/office/drawing/2014/main" id="{9C087A5E-60C9-30C3-107E-8A87247CAA67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62951" y="2900363"/>
            <a:ext cx="52388" cy="50800"/>
          </a:xfrm>
          <a:prstGeom prst="ellipse">
            <a:avLst/>
          </a:prstGeom>
          <a:solidFill>
            <a:srgbClr val="156082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E"/>
          </a:p>
        </p:txBody>
      </p:sp>
      <p:sp>
        <p:nvSpPr>
          <p:cNvPr id="123" name="Oval 6921">
            <a:extLst>
              <a:ext uri="{FF2B5EF4-FFF2-40B4-BE49-F238E27FC236}">
                <a16:creationId xmlns:a16="http://schemas.microsoft.com/office/drawing/2014/main" id="{7F721F7C-9FBF-938E-D4C5-8A537F2FDF1B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69301" y="2898775"/>
            <a:ext cx="50800" cy="50800"/>
          </a:xfrm>
          <a:prstGeom prst="ellipse">
            <a:avLst/>
          </a:prstGeom>
          <a:solidFill>
            <a:srgbClr val="156082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E"/>
          </a:p>
        </p:txBody>
      </p:sp>
      <p:sp>
        <p:nvSpPr>
          <p:cNvPr id="124" name="Oval 6922">
            <a:extLst>
              <a:ext uri="{FF2B5EF4-FFF2-40B4-BE49-F238E27FC236}">
                <a16:creationId xmlns:a16="http://schemas.microsoft.com/office/drawing/2014/main" id="{78ED45E4-FB48-57F7-F706-A6707B9A129A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74063" y="2895600"/>
            <a:ext cx="50800" cy="52388"/>
          </a:xfrm>
          <a:prstGeom prst="ellipse">
            <a:avLst/>
          </a:prstGeom>
          <a:solidFill>
            <a:srgbClr val="156082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E"/>
          </a:p>
        </p:txBody>
      </p:sp>
      <p:sp>
        <p:nvSpPr>
          <p:cNvPr id="125" name="Oval 6923">
            <a:extLst>
              <a:ext uri="{FF2B5EF4-FFF2-40B4-BE49-F238E27FC236}">
                <a16:creationId xmlns:a16="http://schemas.microsoft.com/office/drawing/2014/main" id="{15D17BC0-4187-973C-49DB-16BFAAEF5F85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78826" y="2895600"/>
            <a:ext cx="52388" cy="52388"/>
          </a:xfrm>
          <a:prstGeom prst="ellipse">
            <a:avLst/>
          </a:prstGeom>
          <a:solidFill>
            <a:srgbClr val="156082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E"/>
          </a:p>
        </p:txBody>
      </p:sp>
      <p:sp>
        <p:nvSpPr>
          <p:cNvPr id="126" name="Oval 6924">
            <a:extLst>
              <a:ext uri="{FF2B5EF4-FFF2-40B4-BE49-F238E27FC236}">
                <a16:creationId xmlns:a16="http://schemas.microsoft.com/office/drawing/2014/main" id="{5BDF03AE-1DA4-F3A2-6ABB-86FC7F96255B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83588" y="2894013"/>
            <a:ext cx="52388" cy="50800"/>
          </a:xfrm>
          <a:prstGeom prst="ellipse">
            <a:avLst/>
          </a:prstGeom>
          <a:solidFill>
            <a:srgbClr val="156082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E"/>
          </a:p>
        </p:txBody>
      </p:sp>
      <p:sp>
        <p:nvSpPr>
          <p:cNvPr id="127" name="Oval 6925">
            <a:extLst>
              <a:ext uri="{FF2B5EF4-FFF2-40B4-BE49-F238E27FC236}">
                <a16:creationId xmlns:a16="http://schemas.microsoft.com/office/drawing/2014/main" id="{01848308-8AEB-2734-445F-C95E2A536BC0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89938" y="2889250"/>
            <a:ext cx="50800" cy="52388"/>
          </a:xfrm>
          <a:prstGeom prst="ellipse">
            <a:avLst/>
          </a:prstGeom>
          <a:solidFill>
            <a:srgbClr val="156082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E"/>
          </a:p>
        </p:txBody>
      </p:sp>
      <p:sp>
        <p:nvSpPr>
          <p:cNvPr id="128" name="Oval 6926">
            <a:extLst>
              <a:ext uri="{FF2B5EF4-FFF2-40B4-BE49-F238E27FC236}">
                <a16:creationId xmlns:a16="http://schemas.microsoft.com/office/drawing/2014/main" id="{2866A5A1-1CC2-F141-0C90-A07AEDEFD7CF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94701" y="2887663"/>
            <a:ext cx="50800" cy="52388"/>
          </a:xfrm>
          <a:prstGeom prst="ellipse">
            <a:avLst/>
          </a:prstGeom>
          <a:solidFill>
            <a:srgbClr val="156082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E"/>
          </a:p>
        </p:txBody>
      </p:sp>
      <p:sp>
        <p:nvSpPr>
          <p:cNvPr id="129" name="Oval 6927">
            <a:extLst>
              <a:ext uri="{FF2B5EF4-FFF2-40B4-BE49-F238E27FC236}">
                <a16:creationId xmlns:a16="http://schemas.microsoft.com/office/drawing/2014/main" id="{F5A01A00-880E-70AC-2CA8-7E0D7CB1598B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99463" y="2887663"/>
            <a:ext cx="52388" cy="52388"/>
          </a:xfrm>
          <a:prstGeom prst="ellipse">
            <a:avLst/>
          </a:prstGeom>
          <a:solidFill>
            <a:srgbClr val="156082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E"/>
          </a:p>
        </p:txBody>
      </p:sp>
      <p:sp>
        <p:nvSpPr>
          <p:cNvPr id="130" name="Oval 6928">
            <a:extLst>
              <a:ext uri="{FF2B5EF4-FFF2-40B4-BE49-F238E27FC236}">
                <a16:creationId xmlns:a16="http://schemas.microsoft.com/office/drawing/2014/main" id="{9709CE3B-B941-3A98-549A-FED69ABD5236}"/>
              </a:ext>
            </a:extLst>
          </p:cNvPr>
          <p:cNvSpPr>
            <a:spLocks noChangeArrowheads="1"/>
          </p:cNvSpPr>
          <p:nvPr/>
        </p:nvSpPr>
        <p:spPr bwMode="auto">
          <a:xfrm>
            <a:off x="8404226" y="2882900"/>
            <a:ext cx="52388" cy="52388"/>
          </a:xfrm>
          <a:prstGeom prst="ellipse">
            <a:avLst/>
          </a:prstGeom>
          <a:solidFill>
            <a:srgbClr val="156082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E"/>
          </a:p>
        </p:txBody>
      </p:sp>
      <p:sp>
        <p:nvSpPr>
          <p:cNvPr id="131" name="Oval 6929">
            <a:extLst>
              <a:ext uri="{FF2B5EF4-FFF2-40B4-BE49-F238E27FC236}">
                <a16:creationId xmlns:a16="http://schemas.microsoft.com/office/drawing/2014/main" id="{3BFEEF80-279B-AD10-FEBA-6828AE3B01C1}"/>
              </a:ext>
            </a:extLst>
          </p:cNvPr>
          <p:cNvSpPr>
            <a:spLocks noChangeArrowheads="1"/>
          </p:cNvSpPr>
          <p:nvPr/>
        </p:nvSpPr>
        <p:spPr bwMode="auto">
          <a:xfrm>
            <a:off x="8410576" y="2879725"/>
            <a:ext cx="50800" cy="50800"/>
          </a:xfrm>
          <a:prstGeom prst="ellipse">
            <a:avLst/>
          </a:prstGeom>
          <a:solidFill>
            <a:srgbClr val="156082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E"/>
          </a:p>
        </p:txBody>
      </p:sp>
      <p:sp>
        <p:nvSpPr>
          <p:cNvPr id="132" name="Oval 6930">
            <a:extLst>
              <a:ext uri="{FF2B5EF4-FFF2-40B4-BE49-F238E27FC236}">
                <a16:creationId xmlns:a16="http://schemas.microsoft.com/office/drawing/2014/main" id="{C9E84924-2A57-248F-2F56-671CEC43B957}"/>
              </a:ext>
            </a:extLst>
          </p:cNvPr>
          <p:cNvSpPr>
            <a:spLocks noChangeArrowheads="1"/>
          </p:cNvSpPr>
          <p:nvPr/>
        </p:nvSpPr>
        <p:spPr bwMode="auto">
          <a:xfrm>
            <a:off x="8415338" y="2879725"/>
            <a:ext cx="50800" cy="50800"/>
          </a:xfrm>
          <a:prstGeom prst="ellipse">
            <a:avLst/>
          </a:prstGeom>
          <a:solidFill>
            <a:srgbClr val="156082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E"/>
          </a:p>
        </p:txBody>
      </p:sp>
      <p:sp>
        <p:nvSpPr>
          <p:cNvPr id="133" name="Oval 6931">
            <a:extLst>
              <a:ext uri="{FF2B5EF4-FFF2-40B4-BE49-F238E27FC236}">
                <a16:creationId xmlns:a16="http://schemas.microsoft.com/office/drawing/2014/main" id="{7A06B2EC-B93C-CEAB-0823-55DD4C46E7AC}"/>
              </a:ext>
            </a:extLst>
          </p:cNvPr>
          <p:cNvSpPr>
            <a:spLocks noChangeArrowheads="1"/>
          </p:cNvSpPr>
          <p:nvPr/>
        </p:nvSpPr>
        <p:spPr bwMode="auto">
          <a:xfrm>
            <a:off x="8420101" y="2879725"/>
            <a:ext cx="52388" cy="50800"/>
          </a:xfrm>
          <a:prstGeom prst="ellipse">
            <a:avLst/>
          </a:prstGeom>
          <a:solidFill>
            <a:srgbClr val="156082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E"/>
          </a:p>
        </p:txBody>
      </p:sp>
      <p:sp>
        <p:nvSpPr>
          <p:cNvPr id="134" name="Oval 6932">
            <a:extLst>
              <a:ext uri="{FF2B5EF4-FFF2-40B4-BE49-F238E27FC236}">
                <a16:creationId xmlns:a16="http://schemas.microsoft.com/office/drawing/2014/main" id="{12CB4FB0-7897-408C-1CD2-4572ABCEA878}"/>
              </a:ext>
            </a:extLst>
          </p:cNvPr>
          <p:cNvSpPr>
            <a:spLocks noChangeArrowheads="1"/>
          </p:cNvSpPr>
          <p:nvPr/>
        </p:nvSpPr>
        <p:spPr bwMode="auto">
          <a:xfrm>
            <a:off x="8426451" y="2879725"/>
            <a:ext cx="52388" cy="50800"/>
          </a:xfrm>
          <a:prstGeom prst="ellipse">
            <a:avLst/>
          </a:prstGeom>
          <a:solidFill>
            <a:srgbClr val="156082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E"/>
          </a:p>
        </p:txBody>
      </p:sp>
      <p:sp>
        <p:nvSpPr>
          <p:cNvPr id="135" name="Oval 6933">
            <a:extLst>
              <a:ext uri="{FF2B5EF4-FFF2-40B4-BE49-F238E27FC236}">
                <a16:creationId xmlns:a16="http://schemas.microsoft.com/office/drawing/2014/main" id="{5052FC5F-140E-1CA3-FF8E-F8711E7D5B9F}"/>
              </a:ext>
            </a:extLst>
          </p:cNvPr>
          <p:cNvSpPr>
            <a:spLocks noChangeArrowheads="1"/>
          </p:cNvSpPr>
          <p:nvPr/>
        </p:nvSpPr>
        <p:spPr bwMode="auto">
          <a:xfrm>
            <a:off x="8431213" y="2878138"/>
            <a:ext cx="50800" cy="50800"/>
          </a:xfrm>
          <a:prstGeom prst="ellipse">
            <a:avLst/>
          </a:prstGeom>
          <a:solidFill>
            <a:srgbClr val="156082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E"/>
          </a:p>
        </p:txBody>
      </p:sp>
      <p:sp>
        <p:nvSpPr>
          <p:cNvPr id="136" name="Oval 6934">
            <a:extLst>
              <a:ext uri="{FF2B5EF4-FFF2-40B4-BE49-F238E27FC236}">
                <a16:creationId xmlns:a16="http://schemas.microsoft.com/office/drawing/2014/main" id="{840E2E5B-0B78-6D7B-7142-4DCCA05818C1}"/>
              </a:ext>
            </a:extLst>
          </p:cNvPr>
          <p:cNvSpPr>
            <a:spLocks noChangeArrowheads="1"/>
          </p:cNvSpPr>
          <p:nvPr/>
        </p:nvSpPr>
        <p:spPr bwMode="auto">
          <a:xfrm>
            <a:off x="8437563" y="2878138"/>
            <a:ext cx="50800" cy="50800"/>
          </a:xfrm>
          <a:prstGeom prst="ellipse">
            <a:avLst/>
          </a:prstGeom>
          <a:solidFill>
            <a:srgbClr val="156082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E"/>
          </a:p>
        </p:txBody>
      </p:sp>
      <p:sp>
        <p:nvSpPr>
          <p:cNvPr id="137" name="Oval 6935">
            <a:extLst>
              <a:ext uri="{FF2B5EF4-FFF2-40B4-BE49-F238E27FC236}">
                <a16:creationId xmlns:a16="http://schemas.microsoft.com/office/drawing/2014/main" id="{DDE99367-7272-8EB5-D6EA-C54191AEA116}"/>
              </a:ext>
            </a:extLst>
          </p:cNvPr>
          <p:cNvSpPr>
            <a:spLocks noChangeArrowheads="1"/>
          </p:cNvSpPr>
          <p:nvPr/>
        </p:nvSpPr>
        <p:spPr bwMode="auto">
          <a:xfrm>
            <a:off x="8443913" y="2878138"/>
            <a:ext cx="50800" cy="50800"/>
          </a:xfrm>
          <a:prstGeom prst="ellipse">
            <a:avLst/>
          </a:prstGeom>
          <a:solidFill>
            <a:srgbClr val="156082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E"/>
          </a:p>
        </p:txBody>
      </p:sp>
      <p:sp>
        <p:nvSpPr>
          <p:cNvPr id="138" name="Oval 6936">
            <a:extLst>
              <a:ext uri="{FF2B5EF4-FFF2-40B4-BE49-F238E27FC236}">
                <a16:creationId xmlns:a16="http://schemas.microsoft.com/office/drawing/2014/main" id="{EABBD1BD-43BF-E703-69E3-77389A77CB97}"/>
              </a:ext>
            </a:extLst>
          </p:cNvPr>
          <p:cNvSpPr>
            <a:spLocks noChangeArrowheads="1"/>
          </p:cNvSpPr>
          <p:nvPr/>
        </p:nvSpPr>
        <p:spPr bwMode="auto">
          <a:xfrm>
            <a:off x="8450263" y="2873375"/>
            <a:ext cx="50800" cy="50800"/>
          </a:xfrm>
          <a:prstGeom prst="ellipse">
            <a:avLst/>
          </a:prstGeom>
          <a:solidFill>
            <a:srgbClr val="156082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E"/>
          </a:p>
        </p:txBody>
      </p:sp>
      <p:sp>
        <p:nvSpPr>
          <p:cNvPr id="139" name="Oval 6937">
            <a:extLst>
              <a:ext uri="{FF2B5EF4-FFF2-40B4-BE49-F238E27FC236}">
                <a16:creationId xmlns:a16="http://schemas.microsoft.com/office/drawing/2014/main" id="{829337A6-6A3A-8851-C4B4-5D20A9468B03}"/>
              </a:ext>
            </a:extLst>
          </p:cNvPr>
          <p:cNvSpPr>
            <a:spLocks noChangeArrowheads="1"/>
          </p:cNvSpPr>
          <p:nvPr/>
        </p:nvSpPr>
        <p:spPr bwMode="auto">
          <a:xfrm>
            <a:off x="8456613" y="2867025"/>
            <a:ext cx="50800" cy="52388"/>
          </a:xfrm>
          <a:prstGeom prst="ellipse">
            <a:avLst/>
          </a:prstGeom>
          <a:solidFill>
            <a:srgbClr val="156082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E"/>
          </a:p>
        </p:txBody>
      </p:sp>
      <p:sp>
        <p:nvSpPr>
          <p:cNvPr id="140" name="Oval 6938">
            <a:extLst>
              <a:ext uri="{FF2B5EF4-FFF2-40B4-BE49-F238E27FC236}">
                <a16:creationId xmlns:a16="http://schemas.microsoft.com/office/drawing/2014/main" id="{E7BB385F-D005-5BC7-DE80-9E9D79346926}"/>
              </a:ext>
            </a:extLst>
          </p:cNvPr>
          <p:cNvSpPr>
            <a:spLocks noChangeArrowheads="1"/>
          </p:cNvSpPr>
          <p:nvPr/>
        </p:nvSpPr>
        <p:spPr bwMode="auto">
          <a:xfrm>
            <a:off x="8459788" y="2867025"/>
            <a:ext cx="52388" cy="52388"/>
          </a:xfrm>
          <a:prstGeom prst="ellipse">
            <a:avLst/>
          </a:prstGeom>
          <a:solidFill>
            <a:srgbClr val="156082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E"/>
          </a:p>
        </p:txBody>
      </p:sp>
      <p:sp>
        <p:nvSpPr>
          <p:cNvPr id="141" name="Oval 6939">
            <a:extLst>
              <a:ext uri="{FF2B5EF4-FFF2-40B4-BE49-F238E27FC236}">
                <a16:creationId xmlns:a16="http://schemas.microsoft.com/office/drawing/2014/main" id="{1843EDED-8F1E-FADD-24EB-51F5A974E59D}"/>
              </a:ext>
            </a:extLst>
          </p:cNvPr>
          <p:cNvSpPr>
            <a:spLocks noChangeArrowheads="1"/>
          </p:cNvSpPr>
          <p:nvPr/>
        </p:nvSpPr>
        <p:spPr bwMode="auto">
          <a:xfrm>
            <a:off x="8466138" y="2860675"/>
            <a:ext cx="52388" cy="52388"/>
          </a:xfrm>
          <a:prstGeom prst="ellipse">
            <a:avLst/>
          </a:prstGeom>
          <a:solidFill>
            <a:srgbClr val="156082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E"/>
          </a:p>
        </p:txBody>
      </p:sp>
      <p:sp>
        <p:nvSpPr>
          <p:cNvPr id="142" name="Oval 6940">
            <a:extLst>
              <a:ext uri="{FF2B5EF4-FFF2-40B4-BE49-F238E27FC236}">
                <a16:creationId xmlns:a16="http://schemas.microsoft.com/office/drawing/2014/main" id="{F7E92D46-A1BE-19FA-D2FC-F26F7B417710}"/>
              </a:ext>
            </a:extLst>
          </p:cNvPr>
          <p:cNvSpPr>
            <a:spLocks noChangeArrowheads="1"/>
          </p:cNvSpPr>
          <p:nvPr/>
        </p:nvSpPr>
        <p:spPr bwMode="auto">
          <a:xfrm>
            <a:off x="8472488" y="2860675"/>
            <a:ext cx="50800" cy="52388"/>
          </a:xfrm>
          <a:prstGeom prst="ellipse">
            <a:avLst/>
          </a:prstGeom>
          <a:solidFill>
            <a:srgbClr val="156082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E"/>
          </a:p>
        </p:txBody>
      </p:sp>
      <p:sp>
        <p:nvSpPr>
          <p:cNvPr id="143" name="Oval 6941">
            <a:extLst>
              <a:ext uri="{FF2B5EF4-FFF2-40B4-BE49-F238E27FC236}">
                <a16:creationId xmlns:a16="http://schemas.microsoft.com/office/drawing/2014/main" id="{188B68DE-5527-730C-800E-D6E9421131CB}"/>
              </a:ext>
            </a:extLst>
          </p:cNvPr>
          <p:cNvSpPr>
            <a:spLocks noChangeArrowheads="1"/>
          </p:cNvSpPr>
          <p:nvPr/>
        </p:nvSpPr>
        <p:spPr bwMode="auto">
          <a:xfrm>
            <a:off x="8478838" y="2859088"/>
            <a:ext cx="50800" cy="50800"/>
          </a:xfrm>
          <a:prstGeom prst="ellipse">
            <a:avLst/>
          </a:prstGeom>
          <a:solidFill>
            <a:srgbClr val="156082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E"/>
          </a:p>
        </p:txBody>
      </p:sp>
      <p:sp>
        <p:nvSpPr>
          <p:cNvPr id="144" name="Oval 6942">
            <a:extLst>
              <a:ext uri="{FF2B5EF4-FFF2-40B4-BE49-F238E27FC236}">
                <a16:creationId xmlns:a16="http://schemas.microsoft.com/office/drawing/2014/main" id="{3B7F7692-C36A-CF1A-D4EC-6729D6AC8357}"/>
              </a:ext>
            </a:extLst>
          </p:cNvPr>
          <p:cNvSpPr>
            <a:spLocks noChangeArrowheads="1"/>
          </p:cNvSpPr>
          <p:nvPr/>
        </p:nvSpPr>
        <p:spPr bwMode="auto">
          <a:xfrm>
            <a:off x="8485188" y="2859088"/>
            <a:ext cx="50800" cy="50800"/>
          </a:xfrm>
          <a:prstGeom prst="ellipse">
            <a:avLst/>
          </a:prstGeom>
          <a:solidFill>
            <a:srgbClr val="156082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E"/>
          </a:p>
        </p:txBody>
      </p:sp>
      <p:sp>
        <p:nvSpPr>
          <p:cNvPr id="145" name="Oval 6943">
            <a:extLst>
              <a:ext uri="{FF2B5EF4-FFF2-40B4-BE49-F238E27FC236}">
                <a16:creationId xmlns:a16="http://schemas.microsoft.com/office/drawing/2014/main" id="{B632C3A1-A7D8-4571-C384-71C5A0A34E59}"/>
              </a:ext>
            </a:extLst>
          </p:cNvPr>
          <p:cNvSpPr>
            <a:spLocks noChangeArrowheads="1"/>
          </p:cNvSpPr>
          <p:nvPr/>
        </p:nvSpPr>
        <p:spPr bwMode="auto">
          <a:xfrm>
            <a:off x="8491538" y="2852738"/>
            <a:ext cx="50800" cy="50800"/>
          </a:xfrm>
          <a:prstGeom prst="ellipse">
            <a:avLst/>
          </a:prstGeom>
          <a:solidFill>
            <a:srgbClr val="156082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E"/>
          </a:p>
        </p:txBody>
      </p:sp>
      <p:sp>
        <p:nvSpPr>
          <p:cNvPr id="146" name="Oval 6944">
            <a:extLst>
              <a:ext uri="{FF2B5EF4-FFF2-40B4-BE49-F238E27FC236}">
                <a16:creationId xmlns:a16="http://schemas.microsoft.com/office/drawing/2014/main" id="{4A34349A-0EEC-3D1D-66CD-9DC0A14D35F9}"/>
              </a:ext>
            </a:extLst>
          </p:cNvPr>
          <p:cNvSpPr>
            <a:spLocks noChangeArrowheads="1"/>
          </p:cNvSpPr>
          <p:nvPr/>
        </p:nvSpPr>
        <p:spPr bwMode="auto">
          <a:xfrm>
            <a:off x="8497888" y="2852738"/>
            <a:ext cx="50800" cy="50800"/>
          </a:xfrm>
          <a:prstGeom prst="ellipse">
            <a:avLst/>
          </a:prstGeom>
          <a:solidFill>
            <a:srgbClr val="156082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E"/>
          </a:p>
        </p:txBody>
      </p:sp>
      <p:sp>
        <p:nvSpPr>
          <p:cNvPr id="147" name="Oval 6945">
            <a:extLst>
              <a:ext uri="{FF2B5EF4-FFF2-40B4-BE49-F238E27FC236}">
                <a16:creationId xmlns:a16="http://schemas.microsoft.com/office/drawing/2014/main" id="{BAAC7C19-CC4C-F729-ED28-1EB43CEC4DF7}"/>
              </a:ext>
            </a:extLst>
          </p:cNvPr>
          <p:cNvSpPr>
            <a:spLocks noChangeArrowheads="1"/>
          </p:cNvSpPr>
          <p:nvPr/>
        </p:nvSpPr>
        <p:spPr bwMode="auto">
          <a:xfrm>
            <a:off x="8502651" y="2844800"/>
            <a:ext cx="52388" cy="50800"/>
          </a:xfrm>
          <a:prstGeom prst="ellipse">
            <a:avLst/>
          </a:prstGeom>
          <a:solidFill>
            <a:srgbClr val="156082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E"/>
          </a:p>
        </p:txBody>
      </p:sp>
      <p:sp>
        <p:nvSpPr>
          <p:cNvPr id="148" name="Oval 6946">
            <a:extLst>
              <a:ext uri="{FF2B5EF4-FFF2-40B4-BE49-F238E27FC236}">
                <a16:creationId xmlns:a16="http://schemas.microsoft.com/office/drawing/2014/main" id="{898BF57C-424C-FE4F-6017-2B8534F7C45D}"/>
              </a:ext>
            </a:extLst>
          </p:cNvPr>
          <p:cNvSpPr>
            <a:spLocks noChangeArrowheads="1"/>
          </p:cNvSpPr>
          <p:nvPr/>
        </p:nvSpPr>
        <p:spPr bwMode="auto">
          <a:xfrm>
            <a:off x="8512176" y="2844800"/>
            <a:ext cx="50800" cy="50800"/>
          </a:xfrm>
          <a:prstGeom prst="ellipse">
            <a:avLst/>
          </a:prstGeom>
          <a:solidFill>
            <a:srgbClr val="156082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E"/>
          </a:p>
        </p:txBody>
      </p:sp>
      <p:sp>
        <p:nvSpPr>
          <p:cNvPr id="149" name="Oval 6947">
            <a:extLst>
              <a:ext uri="{FF2B5EF4-FFF2-40B4-BE49-F238E27FC236}">
                <a16:creationId xmlns:a16="http://schemas.microsoft.com/office/drawing/2014/main" id="{26E8A2FF-2BF4-7766-72A1-EDF819602B47}"/>
              </a:ext>
            </a:extLst>
          </p:cNvPr>
          <p:cNvSpPr>
            <a:spLocks noChangeArrowheads="1"/>
          </p:cNvSpPr>
          <p:nvPr/>
        </p:nvSpPr>
        <p:spPr bwMode="auto">
          <a:xfrm>
            <a:off x="8518526" y="2841625"/>
            <a:ext cx="50800" cy="52388"/>
          </a:xfrm>
          <a:prstGeom prst="ellipse">
            <a:avLst/>
          </a:prstGeom>
          <a:solidFill>
            <a:srgbClr val="156082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E"/>
          </a:p>
        </p:txBody>
      </p:sp>
      <p:sp>
        <p:nvSpPr>
          <p:cNvPr id="150" name="Oval 6948">
            <a:extLst>
              <a:ext uri="{FF2B5EF4-FFF2-40B4-BE49-F238E27FC236}">
                <a16:creationId xmlns:a16="http://schemas.microsoft.com/office/drawing/2014/main" id="{D9CC3117-979B-9120-CB19-4AB2607F9AF0}"/>
              </a:ext>
            </a:extLst>
          </p:cNvPr>
          <p:cNvSpPr>
            <a:spLocks noChangeArrowheads="1"/>
          </p:cNvSpPr>
          <p:nvPr/>
        </p:nvSpPr>
        <p:spPr bwMode="auto">
          <a:xfrm>
            <a:off x="8523288" y="2838450"/>
            <a:ext cx="52388" cy="50800"/>
          </a:xfrm>
          <a:prstGeom prst="ellipse">
            <a:avLst/>
          </a:prstGeom>
          <a:solidFill>
            <a:srgbClr val="156082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E"/>
          </a:p>
        </p:txBody>
      </p:sp>
      <p:sp>
        <p:nvSpPr>
          <p:cNvPr id="151" name="Oval 6949">
            <a:extLst>
              <a:ext uri="{FF2B5EF4-FFF2-40B4-BE49-F238E27FC236}">
                <a16:creationId xmlns:a16="http://schemas.microsoft.com/office/drawing/2014/main" id="{971A6069-FFD3-A047-F511-AB06DBB053A5}"/>
              </a:ext>
            </a:extLst>
          </p:cNvPr>
          <p:cNvSpPr>
            <a:spLocks noChangeArrowheads="1"/>
          </p:cNvSpPr>
          <p:nvPr/>
        </p:nvSpPr>
        <p:spPr bwMode="auto">
          <a:xfrm>
            <a:off x="8529638" y="2827338"/>
            <a:ext cx="52388" cy="52388"/>
          </a:xfrm>
          <a:prstGeom prst="ellipse">
            <a:avLst/>
          </a:prstGeom>
          <a:solidFill>
            <a:srgbClr val="156082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E"/>
          </a:p>
        </p:txBody>
      </p:sp>
      <p:sp>
        <p:nvSpPr>
          <p:cNvPr id="152" name="Oval 6950">
            <a:extLst>
              <a:ext uri="{FF2B5EF4-FFF2-40B4-BE49-F238E27FC236}">
                <a16:creationId xmlns:a16="http://schemas.microsoft.com/office/drawing/2014/main" id="{8CB98EAD-6603-56ED-0DF2-8DFBFAB6A400}"/>
              </a:ext>
            </a:extLst>
          </p:cNvPr>
          <p:cNvSpPr>
            <a:spLocks noChangeArrowheads="1"/>
          </p:cNvSpPr>
          <p:nvPr/>
        </p:nvSpPr>
        <p:spPr bwMode="auto">
          <a:xfrm>
            <a:off x="8539163" y="2825750"/>
            <a:ext cx="50800" cy="52388"/>
          </a:xfrm>
          <a:prstGeom prst="ellipse">
            <a:avLst/>
          </a:prstGeom>
          <a:solidFill>
            <a:srgbClr val="156082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E"/>
          </a:p>
        </p:txBody>
      </p:sp>
      <p:sp>
        <p:nvSpPr>
          <p:cNvPr id="153" name="Oval 6951">
            <a:extLst>
              <a:ext uri="{FF2B5EF4-FFF2-40B4-BE49-F238E27FC236}">
                <a16:creationId xmlns:a16="http://schemas.microsoft.com/office/drawing/2014/main" id="{CB511E8B-B2E3-222E-C8AB-E824BECFA716}"/>
              </a:ext>
            </a:extLst>
          </p:cNvPr>
          <p:cNvSpPr>
            <a:spLocks noChangeArrowheads="1"/>
          </p:cNvSpPr>
          <p:nvPr/>
        </p:nvSpPr>
        <p:spPr bwMode="auto">
          <a:xfrm>
            <a:off x="8543926" y="2824163"/>
            <a:ext cx="52388" cy="50800"/>
          </a:xfrm>
          <a:prstGeom prst="ellipse">
            <a:avLst/>
          </a:prstGeom>
          <a:solidFill>
            <a:srgbClr val="156082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E"/>
          </a:p>
        </p:txBody>
      </p:sp>
      <p:sp>
        <p:nvSpPr>
          <p:cNvPr id="154" name="Oval 6952">
            <a:extLst>
              <a:ext uri="{FF2B5EF4-FFF2-40B4-BE49-F238E27FC236}">
                <a16:creationId xmlns:a16="http://schemas.microsoft.com/office/drawing/2014/main" id="{5A19A94B-CB17-DB91-A260-D3BD09A4AF69}"/>
              </a:ext>
            </a:extLst>
          </p:cNvPr>
          <p:cNvSpPr>
            <a:spLocks noChangeArrowheads="1"/>
          </p:cNvSpPr>
          <p:nvPr/>
        </p:nvSpPr>
        <p:spPr bwMode="auto">
          <a:xfrm>
            <a:off x="8550276" y="2824163"/>
            <a:ext cx="52388" cy="50800"/>
          </a:xfrm>
          <a:prstGeom prst="ellipse">
            <a:avLst/>
          </a:prstGeom>
          <a:solidFill>
            <a:srgbClr val="156082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E"/>
          </a:p>
        </p:txBody>
      </p:sp>
      <p:sp>
        <p:nvSpPr>
          <p:cNvPr id="155" name="Oval 6953">
            <a:extLst>
              <a:ext uri="{FF2B5EF4-FFF2-40B4-BE49-F238E27FC236}">
                <a16:creationId xmlns:a16="http://schemas.microsoft.com/office/drawing/2014/main" id="{127F6E40-BE70-4713-BAAC-CDEC70162848}"/>
              </a:ext>
            </a:extLst>
          </p:cNvPr>
          <p:cNvSpPr>
            <a:spLocks noChangeArrowheads="1"/>
          </p:cNvSpPr>
          <p:nvPr/>
        </p:nvSpPr>
        <p:spPr bwMode="auto">
          <a:xfrm>
            <a:off x="8559801" y="2820988"/>
            <a:ext cx="50800" cy="52388"/>
          </a:xfrm>
          <a:prstGeom prst="ellipse">
            <a:avLst/>
          </a:prstGeom>
          <a:solidFill>
            <a:srgbClr val="156082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E"/>
          </a:p>
        </p:txBody>
      </p:sp>
      <p:sp>
        <p:nvSpPr>
          <p:cNvPr id="156" name="Oval 6954">
            <a:extLst>
              <a:ext uri="{FF2B5EF4-FFF2-40B4-BE49-F238E27FC236}">
                <a16:creationId xmlns:a16="http://schemas.microsoft.com/office/drawing/2014/main" id="{3D2746EA-9621-3CC6-AF5E-6F87CE3987D3}"/>
              </a:ext>
            </a:extLst>
          </p:cNvPr>
          <p:cNvSpPr>
            <a:spLocks noChangeArrowheads="1"/>
          </p:cNvSpPr>
          <p:nvPr/>
        </p:nvSpPr>
        <p:spPr bwMode="auto">
          <a:xfrm>
            <a:off x="8564563" y="2819400"/>
            <a:ext cx="52388" cy="52388"/>
          </a:xfrm>
          <a:prstGeom prst="ellipse">
            <a:avLst/>
          </a:prstGeom>
          <a:solidFill>
            <a:srgbClr val="156082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E"/>
          </a:p>
        </p:txBody>
      </p:sp>
      <p:sp>
        <p:nvSpPr>
          <p:cNvPr id="157" name="Oval 6955">
            <a:extLst>
              <a:ext uri="{FF2B5EF4-FFF2-40B4-BE49-F238E27FC236}">
                <a16:creationId xmlns:a16="http://schemas.microsoft.com/office/drawing/2014/main" id="{78EF9D5A-4F92-3EB4-4D29-186A4D013D7A}"/>
              </a:ext>
            </a:extLst>
          </p:cNvPr>
          <p:cNvSpPr>
            <a:spLocks noChangeArrowheads="1"/>
          </p:cNvSpPr>
          <p:nvPr/>
        </p:nvSpPr>
        <p:spPr bwMode="auto">
          <a:xfrm>
            <a:off x="8574088" y="2816225"/>
            <a:ext cx="50800" cy="50800"/>
          </a:xfrm>
          <a:prstGeom prst="ellipse">
            <a:avLst/>
          </a:prstGeom>
          <a:solidFill>
            <a:srgbClr val="156082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E"/>
          </a:p>
        </p:txBody>
      </p:sp>
      <p:sp>
        <p:nvSpPr>
          <p:cNvPr id="158" name="Oval 6956">
            <a:extLst>
              <a:ext uri="{FF2B5EF4-FFF2-40B4-BE49-F238E27FC236}">
                <a16:creationId xmlns:a16="http://schemas.microsoft.com/office/drawing/2014/main" id="{AFF2AD6E-441E-CF03-C446-ADF005F79201}"/>
              </a:ext>
            </a:extLst>
          </p:cNvPr>
          <p:cNvSpPr>
            <a:spLocks noChangeArrowheads="1"/>
          </p:cNvSpPr>
          <p:nvPr/>
        </p:nvSpPr>
        <p:spPr bwMode="auto">
          <a:xfrm>
            <a:off x="8582026" y="2816225"/>
            <a:ext cx="50800" cy="50800"/>
          </a:xfrm>
          <a:prstGeom prst="ellipse">
            <a:avLst/>
          </a:prstGeom>
          <a:solidFill>
            <a:srgbClr val="156082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E"/>
          </a:p>
        </p:txBody>
      </p:sp>
      <p:sp>
        <p:nvSpPr>
          <p:cNvPr id="159" name="Oval 6957">
            <a:extLst>
              <a:ext uri="{FF2B5EF4-FFF2-40B4-BE49-F238E27FC236}">
                <a16:creationId xmlns:a16="http://schemas.microsoft.com/office/drawing/2014/main" id="{531941C1-B98D-88EA-864B-7657982E2B67}"/>
              </a:ext>
            </a:extLst>
          </p:cNvPr>
          <p:cNvSpPr>
            <a:spLocks noChangeArrowheads="1"/>
          </p:cNvSpPr>
          <p:nvPr/>
        </p:nvSpPr>
        <p:spPr bwMode="auto">
          <a:xfrm>
            <a:off x="8588376" y="2811463"/>
            <a:ext cx="50800" cy="50800"/>
          </a:xfrm>
          <a:prstGeom prst="ellipse">
            <a:avLst/>
          </a:prstGeom>
          <a:solidFill>
            <a:srgbClr val="156082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E"/>
          </a:p>
        </p:txBody>
      </p:sp>
      <p:sp>
        <p:nvSpPr>
          <p:cNvPr id="160" name="Oval 6958">
            <a:extLst>
              <a:ext uri="{FF2B5EF4-FFF2-40B4-BE49-F238E27FC236}">
                <a16:creationId xmlns:a16="http://schemas.microsoft.com/office/drawing/2014/main" id="{77AACC01-207E-8BB6-325D-F64876A2C0DD}"/>
              </a:ext>
            </a:extLst>
          </p:cNvPr>
          <p:cNvSpPr>
            <a:spLocks noChangeArrowheads="1"/>
          </p:cNvSpPr>
          <p:nvPr/>
        </p:nvSpPr>
        <p:spPr bwMode="auto">
          <a:xfrm>
            <a:off x="8596313" y="2811463"/>
            <a:ext cx="50800" cy="50800"/>
          </a:xfrm>
          <a:prstGeom prst="ellipse">
            <a:avLst/>
          </a:prstGeom>
          <a:solidFill>
            <a:srgbClr val="156082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E"/>
          </a:p>
        </p:txBody>
      </p:sp>
      <p:sp>
        <p:nvSpPr>
          <p:cNvPr id="161" name="Oval 6959">
            <a:extLst>
              <a:ext uri="{FF2B5EF4-FFF2-40B4-BE49-F238E27FC236}">
                <a16:creationId xmlns:a16="http://schemas.microsoft.com/office/drawing/2014/main" id="{83802482-5F41-8B51-864D-7F610999EE38}"/>
              </a:ext>
            </a:extLst>
          </p:cNvPr>
          <p:cNvSpPr>
            <a:spLocks noChangeArrowheads="1"/>
          </p:cNvSpPr>
          <p:nvPr/>
        </p:nvSpPr>
        <p:spPr bwMode="auto">
          <a:xfrm>
            <a:off x="8604251" y="2811463"/>
            <a:ext cx="52388" cy="50800"/>
          </a:xfrm>
          <a:prstGeom prst="ellipse">
            <a:avLst/>
          </a:prstGeom>
          <a:solidFill>
            <a:srgbClr val="156082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E"/>
          </a:p>
        </p:txBody>
      </p:sp>
      <p:sp>
        <p:nvSpPr>
          <p:cNvPr id="162" name="Oval 6960">
            <a:extLst>
              <a:ext uri="{FF2B5EF4-FFF2-40B4-BE49-F238E27FC236}">
                <a16:creationId xmlns:a16="http://schemas.microsoft.com/office/drawing/2014/main" id="{0FA1EC35-2166-E1B2-5238-2DCA38CBFBD3}"/>
              </a:ext>
            </a:extLst>
          </p:cNvPr>
          <p:cNvSpPr>
            <a:spLocks noChangeArrowheads="1"/>
          </p:cNvSpPr>
          <p:nvPr/>
        </p:nvSpPr>
        <p:spPr bwMode="auto">
          <a:xfrm>
            <a:off x="8612188" y="2811463"/>
            <a:ext cx="52388" cy="50800"/>
          </a:xfrm>
          <a:prstGeom prst="ellipse">
            <a:avLst/>
          </a:prstGeom>
          <a:solidFill>
            <a:srgbClr val="156082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E"/>
          </a:p>
        </p:txBody>
      </p:sp>
      <p:sp>
        <p:nvSpPr>
          <p:cNvPr id="163" name="Oval 6961">
            <a:extLst>
              <a:ext uri="{FF2B5EF4-FFF2-40B4-BE49-F238E27FC236}">
                <a16:creationId xmlns:a16="http://schemas.microsoft.com/office/drawing/2014/main" id="{8411984E-511E-F526-35EB-207CDCC8720E}"/>
              </a:ext>
            </a:extLst>
          </p:cNvPr>
          <p:cNvSpPr>
            <a:spLocks noChangeArrowheads="1"/>
          </p:cNvSpPr>
          <p:nvPr/>
        </p:nvSpPr>
        <p:spPr bwMode="auto">
          <a:xfrm>
            <a:off x="8621713" y="2806700"/>
            <a:ext cx="50800" cy="52388"/>
          </a:xfrm>
          <a:prstGeom prst="ellipse">
            <a:avLst/>
          </a:prstGeom>
          <a:solidFill>
            <a:srgbClr val="156082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E"/>
          </a:p>
        </p:txBody>
      </p:sp>
      <p:sp>
        <p:nvSpPr>
          <p:cNvPr id="164" name="Oval 6962">
            <a:extLst>
              <a:ext uri="{FF2B5EF4-FFF2-40B4-BE49-F238E27FC236}">
                <a16:creationId xmlns:a16="http://schemas.microsoft.com/office/drawing/2014/main" id="{EC3504F4-B20D-3A5F-C1F9-BDB6185700C7}"/>
              </a:ext>
            </a:extLst>
          </p:cNvPr>
          <p:cNvSpPr>
            <a:spLocks noChangeArrowheads="1"/>
          </p:cNvSpPr>
          <p:nvPr/>
        </p:nvSpPr>
        <p:spPr bwMode="auto">
          <a:xfrm>
            <a:off x="8629651" y="2806700"/>
            <a:ext cx="50800" cy="52388"/>
          </a:xfrm>
          <a:prstGeom prst="ellipse">
            <a:avLst/>
          </a:prstGeom>
          <a:solidFill>
            <a:srgbClr val="156082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E"/>
          </a:p>
        </p:txBody>
      </p:sp>
      <p:sp>
        <p:nvSpPr>
          <p:cNvPr id="165" name="Oval 6963">
            <a:extLst>
              <a:ext uri="{FF2B5EF4-FFF2-40B4-BE49-F238E27FC236}">
                <a16:creationId xmlns:a16="http://schemas.microsoft.com/office/drawing/2014/main" id="{D474A601-966B-F2D5-5C16-7AB24D4171DE}"/>
              </a:ext>
            </a:extLst>
          </p:cNvPr>
          <p:cNvSpPr>
            <a:spLocks noChangeArrowheads="1"/>
          </p:cNvSpPr>
          <p:nvPr/>
        </p:nvSpPr>
        <p:spPr bwMode="auto">
          <a:xfrm>
            <a:off x="8637588" y="2806700"/>
            <a:ext cx="50800" cy="52388"/>
          </a:xfrm>
          <a:prstGeom prst="ellipse">
            <a:avLst/>
          </a:prstGeom>
          <a:solidFill>
            <a:srgbClr val="156082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E"/>
          </a:p>
        </p:txBody>
      </p:sp>
      <p:sp>
        <p:nvSpPr>
          <p:cNvPr id="166" name="Oval 6964">
            <a:extLst>
              <a:ext uri="{FF2B5EF4-FFF2-40B4-BE49-F238E27FC236}">
                <a16:creationId xmlns:a16="http://schemas.microsoft.com/office/drawing/2014/main" id="{1A67B716-A645-EEA1-60DE-E52BEBACB728}"/>
              </a:ext>
            </a:extLst>
          </p:cNvPr>
          <p:cNvSpPr>
            <a:spLocks noChangeArrowheads="1"/>
          </p:cNvSpPr>
          <p:nvPr/>
        </p:nvSpPr>
        <p:spPr bwMode="auto">
          <a:xfrm>
            <a:off x="8645526" y="2798763"/>
            <a:ext cx="52388" cy="52388"/>
          </a:xfrm>
          <a:prstGeom prst="ellipse">
            <a:avLst/>
          </a:prstGeom>
          <a:solidFill>
            <a:srgbClr val="156082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E"/>
          </a:p>
        </p:txBody>
      </p:sp>
      <p:sp>
        <p:nvSpPr>
          <p:cNvPr id="167" name="Oval 6965">
            <a:extLst>
              <a:ext uri="{FF2B5EF4-FFF2-40B4-BE49-F238E27FC236}">
                <a16:creationId xmlns:a16="http://schemas.microsoft.com/office/drawing/2014/main" id="{EF34706D-161A-8206-D1AE-BE75DFA86481}"/>
              </a:ext>
            </a:extLst>
          </p:cNvPr>
          <p:cNvSpPr>
            <a:spLocks noChangeArrowheads="1"/>
          </p:cNvSpPr>
          <p:nvPr/>
        </p:nvSpPr>
        <p:spPr bwMode="auto">
          <a:xfrm>
            <a:off x="8653463" y="2790825"/>
            <a:ext cx="52388" cy="50800"/>
          </a:xfrm>
          <a:prstGeom prst="ellipse">
            <a:avLst/>
          </a:prstGeom>
          <a:solidFill>
            <a:srgbClr val="156082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E"/>
          </a:p>
        </p:txBody>
      </p:sp>
      <p:sp>
        <p:nvSpPr>
          <p:cNvPr id="168" name="Oval 6966">
            <a:extLst>
              <a:ext uri="{FF2B5EF4-FFF2-40B4-BE49-F238E27FC236}">
                <a16:creationId xmlns:a16="http://schemas.microsoft.com/office/drawing/2014/main" id="{6CA879FC-F6CA-922A-3DF2-27BEAE652588}"/>
              </a:ext>
            </a:extLst>
          </p:cNvPr>
          <p:cNvSpPr>
            <a:spLocks noChangeArrowheads="1"/>
          </p:cNvSpPr>
          <p:nvPr/>
        </p:nvSpPr>
        <p:spPr bwMode="auto">
          <a:xfrm>
            <a:off x="8662988" y="2786063"/>
            <a:ext cx="50800" cy="52388"/>
          </a:xfrm>
          <a:prstGeom prst="ellipse">
            <a:avLst/>
          </a:prstGeom>
          <a:solidFill>
            <a:srgbClr val="156082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E"/>
          </a:p>
        </p:txBody>
      </p:sp>
      <p:sp>
        <p:nvSpPr>
          <p:cNvPr id="169" name="Oval 6967">
            <a:extLst>
              <a:ext uri="{FF2B5EF4-FFF2-40B4-BE49-F238E27FC236}">
                <a16:creationId xmlns:a16="http://schemas.microsoft.com/office/drawing/2014/main" id="{361A45C6-8822-0884-EA01-BE58C66795CA}"/>
              </a:ext>
            </a:extLst>
          </p:cNvPr>
          <p:cNvSpPr>
            <a:spLocks noChangeArrowheads="1"/>
          </p:cNvSpPr>
          <p:nvPr/>
        </p:nvSpPr>
        <p:spPr bwMode="auto">
          <a:xfrm>
            <a:off x="8672513" y="2786063"/>
            <a:ext cx="52388" cy="52388"/>
          </a:xfrm>
          <a:prstGeom prst="ellipse">
            <a:avLst/>
          </a:prstGeom>
          <a:solidFill>
            <a:srgbClr val="156082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E"/>
          </a:p>
        </p:txBody>
      </p:sp>
      <p:sp>
        <p:nvSpPr>
          <p:cNvPr id="170" name="Oval 6968">
            <a:extLst>
              <a:ext uri="{FF2B5EF4-FFF2-40B4-BE49-F238E27FC236}">
                <a16:creationId xmlns:a16="http://schemas.microsoft.com/office/drawing/2014/main" id="{BA1A82DA-8779-E0E1-E958-3FE4E195F4B1}"/>
              </a:ext>
            </a:extLst>
          </p:cNvPr>
          <p:cNvSpPr>
            <a:spLocks noChangeArrowheads="1"/>
          </p:cNvSpPr>
          <p:nvPr/>
        </p:nvSpPr>
        <p:spPr bwMode="auto">
          <a:xfrm>
            <a:off x="8680451" y="2786063"/>
            <a:ext cx="52388" cy="52388"/>
          </a:xfrm>
          <a:prstGeom prst="ellipse">
            <a:avLst/>
          </a:prstGeom>
          <a:solidFill>
            <a:srgbClr val="156082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E"/>
          </a:p>
        </p:txBody>
      </p:sp>
      <p:sp>
        <p:nvSpPr>
          <p:cNvPr id="171" name="Oval 6969">
            <a:extLst>
              <a:ext uri="{FF2B5EF4-FFF2-40B4-BE49-F238E27FC236}">
                <a16:creationId xmlns:a16="http://schemas.microsoft.com/office/drawing/2014/main" id="{F88AF6A2-11C0-B851-E2B4-C9586912B259}"/>
              </a:ext>
            </a:extLst>
          </p:cNvPr>
          <p:cNvSpPr>
            <a:spLocks noChangeArrowheads="1"/>
          </p:cNvSpPr>
          <p:nvPr/>
        </p:nvSpPr>
        <p:spPr bwMode="auto">
          <a:xfrm>
            <a:off x="8691563" y="2784475"/>
            <a:ext cx="50800" cy="52388"/>
          </a:xfrm>
          <a:prstGeom prst="ellipse">
            <a:avLst/>
          </a:prstGeom>
          <a:solidFill>
            <a:srgbClr val="156082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E"/>
          </a:p>
        </p:txBody>
      </p:sp>
      <p:sp>
        <p:nvSpPr>
          <p:cNvPr id="172" name="Oval 6970">
            <a:extLst>
              <a:ext uri="{FF2B5EF4-FFF2-40B4-BE49-F238E27FC236}">
                <a16:creationId xmlns:a16="http://schemas.microsoft.com/office/drawing/2014/main" id="{31A535F2-462D-6485-8226-209C21155A93}"/>
              </a:ext>
            </a:extLst>
          </p:cNvPr>
          <p:cNvSpPr>
            <a:spLocks noChangeArrowheads="1"/>
          </p:cNvSpPr>
          <p:nvPr/>
        </p:nvSpPr>
        <p:spPr bwMode="auto">
          <a:xfrm>
            <a:off x="8699501" y="2784475"/>
            <a:ext cx="50800" cy="52388"/>
          </a:xfrm>
          <a:prstGeom prst="ellipse">
            <a:avLst/>
          </a:prstGeom>
          <a:solidFill>
            <a:srgbClr val="156082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E"/>
          </a:p>
        </p:txBody>
      </p:sp>
      <p:sp>
        <p:nvSpPr>
          <p:cNvPr id="173" name="Oval 6971">
            <a:extLst>
              <a:ext uri="{FF2B5EF4-FFF2-40B4-BE49-F238E27FC236}">
                <a16:creationId xmlns:a16="http://schemas.microsoft.com/office/drawing/2014/main" id="{025010EC-C2ED-C828-3B79-81623E6B1F01}"/>
              </a:ext>
            </a:extLst>
          </p:cNvPr>
          <p:cNvSpPr>
            <a:spLocks noChangeArrowheads="1"/>
          </p:cNvSpPr>
          <p:nvPr/>
        </p:nvSpPr>
        <p:spPr bwMode="auto">
          <a:xfrm>
            <a:off x="8709026" y="2784475"/>
            <a:ext cx="52388" cy="52388"/>
          </a:xfrm>
          <a:prstGeom prst="ellipse">
            <a:avLst/>
          </a:prstGeom>
          <a:solidFill>
            <a:srgbClr val="156082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E"/>
          </a:p>
        </p:txBody>
      </p:sp>
      <p:sp>
        <p:nvSpPr>
          <p:cNvPr id="174" name="Oval 6972">
            <a:extLst>
              <a:ext uri="{FF2B5EF4-FFF2-40B4-BE49-F238E27FC236}">
                <a16:creationId xmlns:a16="http://schemas.microsoft.com/office/drawing/2014/main" id="{83E58EFB-29CC-E8B1-8C2A-12F013DD81C1}"/>
              </a:ext>
            </a:extLst>
          </p:cNvPr>
          <p:cNvSpPr>
            <a:spLocks noChangeArrowheads="1"/>
          </p:cNvSpPr>
          <p:nvPr/>
        </p:nvSpPr>
        <p:spPr bwMode="auto">
          <a:xfrm>
            <a:off x="8720138" y="2779713"/>
            <a:ext cx="50800" cy="52388"/>
          </a:xfrm>
          <a:prstGeom prst="ellipse">
            <a:avLst/>
          </a:prstGeom>
          <a:solidFill>
            <a:srgbClr val="156082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E"/>
          </a:p>
        </p:txBody>
      </p:sp>
      <p:sp>
        <p:nvSpPr>
          <p:cNvPr id="175" name="Oval 6973">
            <a:extLst>
              <a:ext uri="{FF2B5EF4-FFF2-40B4-BE49-F238E27FC236}">
                <a16:creationId xmlns:a16="http://schemas.microsoft.com/office/drawing/2014/main" id="{CC3803B3-6F7B-A24A-3334-B4BEA54E0882}"/>
              </a:ext>
            </a:extLst>
          </p:cNvPr>
          <p:cNvSpPr>
            <a:spLocks noChangeArrowheads="1"/>
          </p:cNvSpPr>
          <p:nvPr/>
        </p:nvSpPr>
        <p:spPr bwMode="auto">
          <a:xfrm>
            <a:off x="8729663" y="2762250"/>
            <a:ext cx="52388" cy="50800"/>
          </a:xfrm>
          <a:prstGeom prst="ellipse">
            <a:avLst/>
          </a:prstGeom>
          <a:solidFill>
            <a:srgbClr val="156082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E"/>
          </a:p>
        </p:txBody>
      </p:sp>
      <p:sp>
        <p:nvSpPr>
          <p:cNvPr id="176" name="Oval 6974">
            <a:extLst>
              <a:ext uri="{FF2B5EF4-FFF2-40B4-BE49-F238E27FC236}">
                <a16:creationId xmlns:a16="http://schemas.microsoft.com/office/drawing/2014/main" id="{B15FDBFC-BD65-453E-ABDD-96E3A342386A}"/>
              </a:ext>
            </a:extLst>
          </p:cNvPr>
          <p:cNvSpPr>
            <a:spLocks noChangeArrowheads="1"/>
          </p:cNvSpPr>
          <p:nvPr/>
        </p:nvSpPr>
        <p:spPr bwMode="auto">
          <a:xfrm>
            <a:off x="8740776" y="2757488"/>
            <a:ext cx="50800" cy="52388"/>
          </a:xfrm>
          <a:prstGeom prst="ellipse">
            <a:avLst/>
          </a:prstGeom>
          <a:solidFill>
            <a:srgbClr val="156082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E"/>
          </a:p>
        </p:txBody>
      </p:sp>
      <p:sp>
        <p:nvSpPr>
          <p:cNvPr id="177" name="Oval 6975">
            <a:extLst>
              <a:ext uri="{FF2B5EF4-FFF2-40B4-BE49-F238E27FC236}">
                <a16:creationId xmlns:a16="http://schemas.microsoft.com/office/drawing/2014/main" id="{028F1328-D265-4AA4-1207-A315FAD4E3D7}"/>
              </a:ext>
            </a:extLst>
          </p:cNvPr>
          <p:cNvSpPr>
            <a:spLocks noChangeArrowheads="1"/>
          </p:cNvSpPr>
          <p:nvPr/>
        </p:nvSpPr>
        <p:spPr bwMode="auto">
          <a:xfrm>
            <a:off x="8750301" y="2755900"/>
            <a:ext cx="52388" cy="50800"/>
          </a:xfrm>
          <a:prstGeom prst="ellipse">
            <a:avLst/>
          </a:prstGeom>
          <a:solidFill>
            <a:srgbClr val="156082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E"/>
          </a:p>
        </p:txBody>
      </p:sp>
      <p:sp>
        <p:nvSpPr>
          <p:cNvPr id="178" name="Oval 6976">
            <a:extLst>
              <a:ext uri="{FF2B5EF4-FFF2-40B4-BE49-F238E27FC236}">
                <a16:creationId xmlns:a16="http://schemas.microsoft.com/office/drawing/2014/main" id="{5D288906-C6F1-85E6-7CB7-AFBC6707573F}"/>
              </a:ext>
            </a:extLst>
          </p:cNvPr>
          <p:cNvSpPr>
            <a:spLocks noChangeArrowheads="1"/>
          </p:cNvSpPr>
          <p:nvPr/>
        </p:nvSpPr>
        <p:spPr bwMode="auto">
          <a:xfrm>
            <a:off x="8761413" y="2752725"/>
            <a:ext cx="50800" cy="52388"/>
          </a:xfrm>
          <a:prstGeom prst="ellipse">
            <a:avLst/>
          </a:prstGeom>
          <a:solidFill>
            <a:srgbClr val="156082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E"/>
          </a:p>
        </p:txBody>
      </p:sp>
      <p:sp>
        <p:nvSpPr>
          <p:cNvPr id="179" name="Oval 6977">
            <a:extLst>
              <a:ext uri="{FF2B5EF4-FFF2-40B4-BE49-F238E27FC236}">
                <a16:creationId xmlns:a16="http://schemas.microsoft.com/office/drawing/2014/main" id="{28BA879E-3B3C-CFB5-5D53-FECE24A1B20F}"/>
              </a:ext>
            </a:extLst>
          </p:cNvPr>
          <p:cNvSpPr>
            <a:spLocks noChangeArrowheads="1"/>
          </p:cNvSpPr>
          <p:nvPr/>
        </p:nvSpPr>
        <p:spPr bwMode="auto">
          <a:xfrm>
            <a:off x="8770938" y="2752725"/>
            <a:ext cx="52388" cy="52388"/>
          </a:xfrm>
          <a:prstGeom prst="ellipse">
            <a:avLst/>
          </a:prstGeom>
          <a:solidFill>
            <a:srgbClr val="156082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E"/>
          </a:p>
        </p:txBody>
      </p:sp>
      <p:sp>
        <p:nvSpPr>
          <p:cNvPr id="180" name="Oval 6978">
            <a:extLst>
              <a:ext uri="{FF2B5EF4-FFF2-40B4-BE49-F238E27FC236}">
                <a16:creationId xmlns:a16="http://schemas.microsoft.com/office/drawing/2014/main" id="{41EDE055-CE80-2A69-D0C2-AC74DFB1CACF}"/>
              </a:ext>
            </a:extLst>
          </p:cNvPr>
          <p:cNvSpPr>
            <a:spLocks noChangeArrowheads="1"/>
          </p:cNvSpPr>
          <p:nvPr/>
        </p:nvSpPr>
        <p:spPr bwMode="auto">
          <a:xfrm>
            <a:off x="8783638" y="2752725"/>
            <a:ext cx="52388" cy="52388"/>
          </a:xfrm>
          <a:prstGeom prst="ellipse">
            <a:avLst/>
          </a:prstGeom>
          <a:solidFill>
            <a:srgbClr val="156082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E"/>
          </a:p>
        </p:txBody>
      </p:sp>
      <p:sp>
        <p:nvSpPr>
          <p:cNvPr id="181" name="Oval 6979">
            <a:extLst>
              <a:ext uri="{FF2B5EF4-FFF2-40B4-BE49-F238E27FC236}">
                <a16:creationId xmlns:a16="http://schemas.microsoft.com/office/drawing/2014/main" id="{43B08C0C-F985-6995-A601-AA9A1668E792}"/>
              </a:ext>
            </a:extLst>
          </p:cNvPr>
          <p:cNvSpPr>
            <a:spLocks noChangeArrowheads="1"/>
          </p:cNvSpPr>
          <p:nvPr/>
        </p:nvSpPr>
        <p:spPr bwMode="auto">
          <a:xfrm>
            <a:off x="8796338" y="2744788"/>
            <a:ext cx="52388" cy="52388"/>
          </a:xfrm>
          <a:prstGeom prst="ellipse">
            <a:avLst/>
          </a:prstGeom>
          <a:solidFill>
            <a:srgbClr val="156082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E"/>
          </a:p>
        </p:txBody>
      </p:sp>
      <p:sp>
        <p:nvSpPr>
          <p:cNvPr id="182" name="Oval 6980">
            <a:extLst>
              <a:ext uri="{FF2B5EF4-FFF2-40B4-BE49-F238E27FC236}">
                <a16:creationId xmlns:a16="http://schemas.microsoft.com/office/drawing/2014/main" id="{042D1FE9-F6AA-4C93-CC4E-606D999C80E3}"/>
              </a:ext>
            </a:extLst>
          </p:cNvPr>
          <p:cNvSpPr>
            <a:spLocks noChangeArrowheads="1"/>
          </p:cNvSpPr>
          <p:nvPr/>
        </p:nvSpPr>
        <p:spPr bwMode="auto">
          <a:xfrm>
            <a:off x="8807451" y="2743200"/>
            <a:ext cx="50800" cy="50800"/>
          </a:xfrm>
          <a:prstGeom prst="ellipse">
            <a:avLst/>
          </a:prstGeom>
          <a:solidFill>
            <a:srgbClr val="156082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E"/>
          </a:p>
        </p:txBody>
      </p:sp>
      <p:sp>
        <p:nvSpPr>
          <p:cNvPr id="183" name="Oval 6981">
            <a:extLst>
              <a:ext uri="{FF2B5EF4-FFF2-40B4-BE49-F238E27FC236}">
                <a16:creationId xmlns:a16="http://schemas.microsoft.com/office/drawing/2014/main" id="{2D258008-647E-BAE5-FC88-608B01C0FFC8}"/>
              </a:ext>
            </a:extLst>
          </p:cNvPr>
          <p:cNvSpPr>
            <a:spLocks noChangeArrowheads="1"/>
          </p:cNvSpPr>
          <p:nvPr/>
        </p:nvSpPr>
        <p:spPr bwMode="auto">
          <a:xfrm>
            <a:off x="8818563" y="2722563"/>
            <a:ext cx="52388" cy="50800"/>
          </a:xfrm>
          <a:prstGeom prst="ellipse">
            <a:avLst/>
          </a:prstGeom>
          <a:solidFill>
            <a:srgbClr val="156082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E"/>
          </a:p>
        </p:txBody>
      </p:sp>
      <p:sp>
        <p:nvSpPr>
          <p:cNvPr id="184" name="Oval 6982">
            <a:extLst>
              <a:ext uri="{FF2B5EF4-FFF2-40B4-BE49-F238E27FC236}">
                <a16:creationId xmlns:a16="http://schemas.microsoft.com/office/drawing/2014/main" id="{65A361E7-3444-C074-75EC-95B99C6CEFC6}"/>
              </a:ext>
            </a:extLst>
          </p:cNvPr>
          <p:cNvSpPr>
            <a:spLocks noChangeArrowheads="1"/>
          </p:cNvSpPr>
          <p:nvPr/>
        </p:nvSpPr>
        <p:spPr bwMode="auto">
          <a:xfrm>
            <a:off x="8832851" y="2720975"/>
            <a:ext cx="52388" cy="50800"/>
          </a:xfrm>
          <a:prstGeom prst="ellipse">
            <a:avLst/>
          </a:prstGeom>
          <a:solidFill>
            <a:srgbClr val="156082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E"/>
          </a:p>
        </p:txBody>
      </p:sp>
      <p:sp>
        <p:nvSpPr>
          <p:cNvPr id="185" name="Oval 6983">
            <a:extLst>
              <a:ext uri="{FF2B5EF4-FFF2-40B4-BE49-F238E27FC236}">
                <a16:creationId xmlns:a16="http://schemas.microsoft.com/office/drawing/2014/main" id="{2F6B569D-A200-3DE2-C0C6-B722A01AEDF3}"/>
              </a:ext>
            </a:extLst>
          </p:cNvPr>
          <p:cNvSpPr>
            <a:spLocks noChangeArrowheads="1"/>
          </p:cNvSpPr>
          <p:nvPr/>
        </p:nvSpPr>
        <p:spPr bwMode="auto">
          <a:xfrm>
            <a:off x="8845551" y="2720975"/>
            <a:ext cx="52388" cy="50800"/>
          </a:xfrm>
          <a:prstGeom prst="ellipse">
            <a:avLst/>
          </a:prstGeom>
          <a:solidFill>
            <a:srgbClr val="156082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E"/>
          </a:p>
        </p:txBody>
      </p:sp>
      <p:sp>
        <p:nvSpPr>
          <p:cNvPr id="186" name="Oval 6984">
            <a:extLst>
              <a:ext uri="{FF2B5EF4-FFF2-40B4-BE49-F238E27FC236}">
                <a16:creationId xmlns:a16="http://schemas.microsoft.com/office/drawing/2014/main" id="{C785EC02-3475-912A-06E2-3AC81F49FD19}"/>
              </a:ext>
            </a:extLst>
          </p:cNvPr>
          <p:cNvSpPr>
            <a:spLocks noChangeArrowheads="1"/>
          </p:cNvSpPr>
          <p:nvPr/>
        </p:nvSpPr>
        <p:spPr bwMode="auto">
          <a:xfrm>
            <a:off x="8858251" y="2720975"/>
            <a:ext cx="52388" cy="50800"/>
          </a:xfrm>
          <a:prstGeom prst="ellipse">
            <a:avLst/>
          </a:prstGeom>
          <a:solidFill>
            <a:srgbClr val="156082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E"/>
          </a:p>
        </p:txBody>
      </p:sp>
      <p:sp>
        <p:nvSpPr>
          <p:cNvPr id="187" name="Oval 6985">
            <a:extLst>
              <a:ext uri="{FF2B5EF4-FFF2-40B4-BE49-F238E27FC236}">
                <a16:creationId xmlns:a16="http://schemas.microsoft.com/office/drawing/2014/main" id="{8FA0379D-F0C7-0590-7565-133CFCD8114A}"/>
              </a:ext>
            </a:extLst>
          </p:cNvPr>
          <p:cNvSpPr>
            <a:spLocks noChangeArrowheads="1"/>
          </p:cNvSpPr>
          <p:nvPr/>
        </p:nvSpPr>
        <p:spPr bwMode="auto">
          <a:xfrm>
            <a:off x="8872538" y="2716213"/>
            <a:ext cx="52388" cy="52388"/>
          </a:xfrm>
          <a:prstGeom prst="ellipse">
            <a:avLst/>
          </a:prstGeom>
          <a:solidFill>
            <a:srgbClr val="156082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E"/>
          </a:p>
        </p:txBody>
      </p:sp>
      <p:sp>
        <p:nvSpPr>
          <p:cNvPr id="188" name="Oval 6986">
            <a:extLst>
              <a:ext uri="{FF2B5EF4-FFF2-40B4-BE49-F238E27FC236}">
                <a16:creationId xmlns:a16="http://schemas.microsoft.com/office/drawing/2014/main" id="{79E10882-E552-A66B-DAC6-AC31C25C8975}"/>
              </a:ext>
            </a:extLst>
          </p:cNvPr>
          <p:cNvSpPr>
            <a:spLocks noChangeArrowheads="1"/>
          </p:cNvSpPr>
          <p:nvPr/>
        </p:nvSpPr>
        <p:spPr bwMode="auto">
          <a:xfrm>
            <a:off x="8886826" y="2711450"/>
            <a:ext cx="52388" cy="52388"/>
          </a:xfrm>
          <a:prstGeom prst="ellipse">
            <a:avLst/>
          </a:prstGeom>
          <a:solidFill>
            <a:srgbClr val="156082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E"/>
          </a:p>
        </p:txBody>
      </p:sp>
      <p:sp>
        <p:nvSpPr>
          <p:cNvPr id="189" name="Oval 6987">
            <a:extLst>
              <a:ext uri="{FF2B5EF4-FFF2-40B4-BE49-F238E27FC236}">
                <a16:creationId xmlns:a16="http://schemas.microsoft.com/office/drawing/2014/main" id="{A2CDD63D-1C26-9DEF-8BC4-789C7571C019}"/>
              </a:ext>
            </a:extLst>
          </p:cNvPr>
          <p:cNvSpPr>
            <a:spLocks noChangeArrowheads="1"/>
          </p:cNvSpPr>
          <p:nvPr/>
        </p:nvSpPr>
        <p:spPr bwMode="auto">
          <a:xfrm>
            <a:off x="8901113" y="2709863"/>
            <a:ext cx="52388" cy="52388"/>
          </a:xfrm>
          <a:prstGeom prst="ellipse">
            <a:avLst/>
          </a:prstGeom>
          <a:solidFill>
            <a:srgbClr val="156082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E"/>
          </a:p>
        </p:txBody>
      </p:sp>
      <p:sp>
        <p:nvSpPr>
          <p:cNvPr id="190" name="Oval 6988">
            <a:extLst>
              <a:ext uri="{FF2B5EF4-FFF2-40B4-BE49-F238E27FC236}">
                <a16:creationId xmlns:a16="http://schemas.microsoft.com/office/drawing/2014/main" id="{A5F518A1-EDDF-96FA-D6FD-6FDB67CC1BD5}"/>
              </a:ext>
            </a:extLst>
          </p:cNvPr>
          <p:cNvSpPr>
            <a:spLocks noChangeArrowheads="1"/>
          </p:cNvSpPr>
          <p:nvPr/>
        </p:nvSpPr>
        <p:spPr bwMode="auto">
          <a:xfrm>
            <a:off x="8915401" y="2708275"/>
            <a:ext cx="52388" cy="50800"/>
          </a:xfrm>
          <a:prstGeom prst="ellipse">
            <a:avLst/>
          </a:prstGeom>
          <a:solidFill>
            <a:srgbClr val="156082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E"/>
          </a:p>
        </p:txBody>
      </p:sp>
      <p:sp>
        <p:nvSpPr>
          <p:cNvPr id="191" name="Oval 6989">
            <a:extLst>
              <a:ext uri="{FF2B5EF4-FFF2-40B4-BE49-F238E27FC236}">
                <a16:creationId xmlns:a16="http://schemas.microsoft.com/office/drawing/2014/main" id="{9FCAAA91-4896-AFAF-ED94-3CE87C793734}"/>
              </a:ext>
            </a:extLst>
          </p:cNvPr>
          <p:cNvSpPr>
            <a:spLocks noChangeArrowheads="1"/>
          </p:cNvSpPr>
          <p:nvPr/>
        </p:nvSpPr>
        <p:spPr bwMode="auto">
          <a:xfrm>
            <a:off x="8932863" y="2689225"/>
            <a:ext cx="50800" cy="52388"/>
          </a:xfrm>
          <a:prstGeom prst="ellipse">
            <a:avLst/>
          </a:prstGeom>
          <a:solidFill>
            <a:srgbClr val="156082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E"/>
          </a:p>
        </p:txBody>
      </p:sp>
      <p:sp>
        <p:nvSpPr>
          <p:cNvPr id="192" name="Oval 6990">
            <a:extLst>
              <a:ext uri="{FF2B5EF4-FFF2-40B4-BE49-F238E27FC236}">
                <a16:creationId xmlns:a16="http://schemas.microsoft.com/office/drawing/2014/main" id="{E3E419BB-D6FE-0B95-87BE-9DB1B8693B91}"/>
              </a:ext>
            </a:extLst>
          </p:cNvPr>
          <p:cNvSpPr>
            <a:spLocks noChangeArrowheads="1"/>
          </p:cNvSpPr>
          <p:nvPr/>
        </p:nvSpPr>
        <p:spPr bwMode="auto">
          <a:xfrm>
            <a:off x="8948738" y="2676525"/>
            <a:ext cx="52388" cy="52388"/>
          </a:xfrm>
          <a:prstGeom prst="ellipse">
            <a:avLst/>
          </a:prstGeom>
          <a:solidFill>
            <a:srgbClr val="156082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E"/>
          </a:p>
        </p:txBody>
      </p:sp>
      <p:sp>
        <p:nvSpPr>
          <p:cNvPr id="193" name="Oval 6991">
            <a:extLst>
              <a:ext uri="{FF2B5EF4-FFF2-40B4-BE49-F238E27FC236}">
                <a16:creationId xmlns:a16="http://schemas.microsoft.com/office/drawing/2014/main" id="{AE1E6A7F-410C-7507-35E7-D39B4D71741D}"/>
              </a:ext>
            </a:extLst>
          </p:cNvPr>
          <p:cNvSpPr>
            <a:spLocks noChangeArrowheads="1"/>
          </p:cNvSpPr>
          <p:nvPr/>
        </p:nvSpPr>
        <p:spPr bwMode="auto">
          <a:xfrm>
            <a:off x="8966201" y="2644775"/>
            <a:ext cx="50800" cy="50800"/>
          </a:xfrm>
          <a:prstGeom prst="ellipse">
            <a:avLst/>
          </a:prstGeom>
          <a:solidFill>
            <a:srgbClr val="156082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E"/>
          </a:p>
        </p:txBody>
      </p:sp>
      <p:sp>
        <p:nvSpPr>
          <p:cNvPr id="194" name="Oval 6992">
            <a:extLst>
              <a:ext uri="{FF2B5EF4-FFF2-40B4-BE49-F238E27FC236}">
                <a16:creationId xmlns:a16="http://schemas.microsoft.com/office/drawing/2014/main" id="{9DE140C9-47D2-813D-39C0-D775CA820B7D}"/>
              </a:ext>
            </a:extLst>
          </p:cNvPr>
          <p:cNvSpPr>
            <a:spLocks noChangeArrowheads="1"/>
          </p:cNvSpPr>
          <p:nvPr/>
        </p:nvSpPr>
        <p:spPr bwMode="auto">
          <a:xfrm>
            <a:off x="8983663" y="2640013"/>
            <a:ext cx="52388" cy="50800"/>
          </a:xfrm>
          <a:prstGeom prst="ellipse">
            <a:avLst/>
          </a:prstGeom>
          <a:solidFill>
            <a:srgbClr val="156082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E"/>
          </a:p>
        </p:txBody>
      </p:sp>
      <p:sp>
        <p:nvSpPr>
          <p:cNvPr id="195" name="Oval 6993">
            <a:extLst>
              <a:ext uri="{FF2B5EF4-FFF2-40B4-BE49-F238E27FC236}">
                <a16:creationId xmlns:a16="http://schemas.microsoft.com/office/drawing/2014/main" id="{7163B695-BAB2-ECF7-641C-D01EEB77C780}"/>
              </a:ext>
            </a:extLst>
          </p:cNvPr>
          <p:cNvSpPr>
            <a:spLocks noChangeArrowheads="1"/>
          </p:cNvSpPr>
          <p:nvPr/>
        </p:nvSpPr>
        <p:spPr bwMode="auto">
          <a:xfrm>
            <a:off x="9002713" y="2633663"/>
            <a:ext cx="52388" cy="52388"/>
          </a:xfrm>
          <a:prstGeom prst="ellipse">
            <a:avLst/>
          </a:prstGeom>
          <a:solidFill>
            <a:srgbClr val="156082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E"/>
          </a:p>
        </p:txBody>
      </p:sp>
      <p:sp>
        <p:nvSpPr>
          <p:cNvPr id="196" name="Oval 6994">
            <a:extLst>
              <a:ext uri="{FF2B5EF4-FFF2-40B4-BE49-F238E27FC236}">
                <a16:creationId xmlns:a16="http://schemas.microsoft.com/office/drawing/2014/main" id="{4CC997DD-8484-F57E-23F7-CE713EA5B2A4}"/>
              </a:ext>
            </a:extLst>
          </p:cNvPr>
          <p:cNvSpPr>
            <a:spLocks noChangeArrowheads="1"/>
          </p:cNvSpPr>
          <p:nvPr/>
        </p:nvSpPr>
        <p:spPr bwMode="auto">
          <a:xfrm>
            <a:off x="9021763" y="2628900"/>
            <a:ext cx="50800" cy="52388"/>
          </a:xfrm>
          <a:prstGeom prst="ellipse">
            <a:avLst/>
          </a:prstGeom>
          <a:solidFill>
            <a:srgbClr val="156082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E"/>
          </a:p>
        </p:txBody>
      </p:sp>
      <p:sp>
        <p:nvSpPr>
          <p:cNvPr id="197" name="Oval 6995">
            <a:extLst>
              <a:ext uri="{FF2B5EF4-FFF2-40B4-BE49-F238E27FC236}">
                <a16:creationId xmlns:a16="http://schemas.microsoft.com/office/drawing/2014/main" id="{C2F6B2D2-D5FB-B79A-7674-F9B674329538}"/>
              </a:ext>
            </a:extLst>
          </p:cNvPr>
          <p:cNvSpPr>
            <a:spLocks noChangeArrowheads="1"/>
          </p:cNvSpPr>
          <p:nvPr/>
        </p:nvSpPr>
        <p:spPr bwMode="auto">
          <a:xfrm>
            <a:off x="9042401" y="2625725"/>
            <a:ext cx="50800" cy="50800"/>
          </a:xfrm>
          <a:prstGeom prst="ellipse">
            <a:avLst/>
          </a:prstGeom>
          <a:solidFill>
            <a:srgbClr val="156082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E"/>
          </a:p>
        </p:txBody>
      </p:sp>
      <p:sp>
        <p:nvSpPr>
          <p:cNvPr id="198" name="Oval 6996">
            <a:extLst>
              <a:ext uri="{FF2B5EF4-FFF2-40B4-BE49-F238E27FC236}">
                <a16:creationId xmlns:a16="http://schemas.microsoft.com/office/drawing/2014/main" id="{901ADD29-6E37-EA24-F2EA-CF19FCF41296}"/>
              </a:ext>
            </a:extLst>
          </p:cNvPr>
          <p:cNvSpPr>
            <a:spLocks noChangeArrowheads="1"/>
          </p:cNvSpPr>
          <p:nvPr/>
        </p:nvSpPr>
        <p:spPr bwMode="auto">
          <a:xfrm>
            <a:off x="9063038" y="2608263"/>
            <a:ext cx="50800" cy="52388"/>
          </a:xfrm>
          <a:prstGeom prst="ellipse">
            <a:avLst/>
          </a:prstGeom>
          <a:solidFill>
            <a:srgbClr val="156082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E"/>
          </a:p>
        </p:txBody>
      </p:sp>
      <p:sp>
        <p:nvSpPr>
          <p:cNvPr id="199" name="Oval 6997">
            <a:extLst>
              <a:ext uri="{FF2B5EF4-FFF2-40B4-BE49-F238E27FC236}">
                <a16:creationId xmlns:a16="http://schemas.microsoft.com/office/drawing/2014/main" id="{72E6DFFF-D772-D388-26CB-FD7DFAD98FD8}"/>
              </a:ext>
            </a:extLst>
          </p:cNvPr>
          <p:cNvSpPr>
            <a:spLocks noChangeArrowheads="1"/>
          </p:cNvSpPr>
          <p:nvPr/>
        </p:nvSpPr>
        <p:spPr bwMode="auto">
          <a:xfrm>
            <a:off x="9085263" y="2597150"/>
            <a:ext cx="52388" cy="50800"/>
          </a:xfrm>
          <a:prstGeom prst="ellipse">
            <a:avLst/>
          </a:prstGeom>
          <a:solidFill>
            <a:srgbClr val="156082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E"/>
          </a:p>
        </p:txBody>
      </p:sp>
      <p:sp>
        <p:nvSpPr>
          <p:cNvPr id="200" name="Oval 6998">
            <a:extLst>
              <a:ext uri="{FF2B5EF4-FFF2-40B4-BE49-F238E27FC236}">
                <a16:creationId xmlns:a16="http://schemas.microsoft.com/office/drawing/2014/main" id="{951BF13F-E144-CF07-9975-25AF1E7059DD}"/>
              </a:ext>
            </a:extLst>
          </p:cNvPr>
          <p:cNvSpPr>
            <a:spLocks noChangeArrowheads="1"/>
          </p:cNvSpPr>
          <p:nvPr/>
        </p:nvSpPr>
        <p:spPr bwMode="auto">
          <a:xfrm>
            <a:off x="9110663" y="2597150"/>
            <a:ext cx="50800" cy="50800"/>
          </a:xfrm>
          <a:prstGeom prst="ellipse">
            <a:avLst/>
          </a:prstGeom>
          <a:solidFill>
            <a:srgbClr val="156082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E"/>
          </a:p>
        </p:txBody>
      </p:sp>
      <p:sp>
        <p:nvSpPr>
          <p:cNvPr id="201" name="Oval 6999">
            <a:extLst>
              <a:ext uri="{FF2B5EF4-FFF2-40B4-BE49-F238E27FC236}">
                <a16:creationId xmlns:a16="http://schemas.microsoft.com/office/drawing/2014/main" id="{03D927FC-181A-26C7-11CD-8A1B40F82BF5}"/>
              </a:ext>
            </a:extLst>
          </p:cNvPr>
          <p:cNvSpPr>
            <a:spLocks noChangeArrowheads="1"/>
          </p:cNvSpPr>
          <p:nvPr/>
        </p:nvSpPr>
        <p:spPr bwMode="auto">
          <a:xfrm>
            <a:off x="9134476" y="2562225"/>
            <a:ext cx="52388" cy="50800"/>
          </a:xfrm>
          <a:prstGeom prst="ellipse">
            <a:avLst/>
          </a:prstGeom>
          <a:solidFill>
            <a:srgbClr val="156082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E"/>
          </a:p>
        </p:txBody>
      </p:sp>
      <p:sp>
        <p:nvSpPr>
          <p:cNvPr id="202" name="Oval 7000">
            <a:extLst>
              <a:ext uri="{FF2B5EF4-FFF2-40B4-BE49-F238E27FC236}">
                <a16:creationId xmlns:a16="http://schemas.microsoft.com/office/drawing/2014/main" id="{1AF9C33E-EE1F-E6DC-9732-95960BC5E5C0}"/>
              </a:ext>
            </a:extLst>
          </p:cNvPr>
          <p:cNvSpPr>
            <a:spLocks noChangeArrowheads="1"/>
          </p:cNvSpPr>
          <p:nvPr/>
        </p:nvSpPr>
        <p:spPr bwMode="auto">
          <a:xfrm>
            <a:off x="9161463" y="2562225"/>
            <a:ext cx="52388" cy="50800"/>
          </a:xfrm>
          <a:prstGeom prst="ellipse">
            <a:avLst/>
          </a:prstGeom>
          <a:solidFill>
            <a:srgbClr val="156082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E"/>
          </a:p>
        </p:txBody>
      </p:sp>
      <p:sp>
        <p:nvSpPr>
          <p:cNvPr id="203" name="Oval 7001">
            <a:extLst>
              <a:ext uri="{FF2B5EF4-FFF2-40B4-BE49-F238E27FC236}">
                <a16:creationId xmlns:a16="http://schemas.microsoft.com/office/drawing/2014/main" id="{92FBAE4A-8506-D90D-DEBB-609E4EA6BFF9}"/>
              </a:ext>
            </a:extLst>
          </p:cNvPr>
          <p:cNvSpPr>
            <a:spLocks noChangeArrowheads="1"/>
          </p:cNvSpPr>
          <p:nvPr/>
        </p:nvSpPr>
        <p:spPr bwMode="auto">
          <a:xfrm>
            <a:off x="9188451" y="2552700"/>
            <a:ext cx="52388" cy="52388"/>
          </a:xfrm>
          <a:prstGeom prst="ellipse">
            <a:avLst/>
          </a:prstGeom>
          <a:solidFill>
            <a:srgbClr val="156082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E"/>
          </a:p>
        </p:txBody>
      </p:sp>
      <p:sp>
        <p:nvSpPr>
          <p:cNvPr id="204" name="Oval 7002">
            <a:extLst>
              <a:ext uri="{FF2B5EF4-FFF2-40B4-BE49-F238E27FC236}">
                <a16:creationId xmlns:a16="http://schemas.microsoft.com/office/drawing/2014/main" id="{3DCF05E4-DBEB-426A-D684-39CEEFABE55A}"/>
              </a:ext>
            </a:extLst>
          </p:cNvPr>
          <p:cNvSpPr>
            <a:spLocks noChangeArrowheads="1"/>
          </p:cNvSpPr>
          <p:nvPr/>
        </p:nvSpPr>
        <p:spPr bwMode="auto">
          <a:xfrm>
            <a:off x="9220201" y="2549525"/>
            <a:ext cx="50800" cy="50800"/>
          </a:xfrm>
          <a:prstGeom prst="ellipse">
            <a:avLst/>
          </a:prstGeom>
          <a:solidFill>
            <a:srgbClr val="156082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E"/>
          </a:p>
        </p:txBody>
      </p:sp>
      <p:sp>
        <p:nvSpPr>
          <p:cNvPr id="205" name="Oval 7003">
            <a:extLst>
              <a:ext uri="{FF2B5EF4-FFF2-40B4-BE49-F238E27FC236}">
                <a16:creationId xmlns:a16="http://schemas.microsoft.com/office/drawing/2014/main" id="{35D0BE4A-104C-7C7B-1466-F94C361FBFE7}"/>
              </a:ext>
            </a:extLst>
          </p:cNvPr>
          <p:cNvSpPr>
            <a:spLocks noChangeArrowheads="1"/>
          </p:cNvSpPr>
          <p:nvPr/>
        </p:nvSpPr>
        <p:spPr bwMode="auto">
          <a:xfrm>
            <a:off x="9251951" y="2495550"/>
            <a:ext cx="52388" cy="50800"/>
          </a:xfrm>
          <a:prstGeom prst="ellipse">
            <a:avLst/>
          </a:prstGeom>
          <a:solidFill>
            <a:srgbClr val="156082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E"/>
          </a:p>
        </p:txBody>
      </p:sp>
      <p:sp>
        <p:nvSpPr>
          <p:cNvPr id="206" name="Oval 7004">
            <a:extLst>
              <a:ext uri="{FF2B5EF4-FFF2-40B4-BE49-F238E27FC236}">
                <a16:creationId xmlns:a16="http://schemas.microsoft.com/office/drawing/2014/main" id="{DAFEFD96-3C8A-8BEE-C312-01762DCB5269}"/>
              </a:ext>
            </a:extLst>
          </p:cNvPr>
          <p:cNvSpPr>
            <a:spLocks noChangeArrowheads="1"/>
          </p:cNvSpPr>
          <p:nvPr/>
        </p:nvSpPr>
        <p:spPr bwMode="auto">
          <a:xfrm>
            <a:off x="9290051" y="2481263"/>
            <a:ext cx="50800" cy="50800"/>
          </a:xfrm>
          <a:prstGeom prst="ellipse">
            <a:avLst/>
          </a:prstGeom>
          <a:solidFill>
            <a:srgbClr val="156082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E"/>
          </a:p>
        </p:txBody>
      </p:sp>
      <p:sp>
        <p:nvSpPr>
          <p:cNvPr id="207" name="Oval 7005">
            <a:extLst>
              <a:ext uri="{FF2B5EF4-FFF2-40B4-BE49-F238E27FC236}">
                <a16:creationId xmlns:a16="http://schemas.microsoft.com/office/drawing/2014/main" id="{468341DE-4562-1411-C37B-872A824CBE27}"/>
              </a:ext>
            </a:extLst>
          </p:cNvPr>
          <p:cNvSpPr>
            <a:spLocks noChangeArrowheads="1"/>
          </p:cNvSpPr>
          <p:nvPr/>
        </p:nvSpPr>
        <p:spPr bwMode="auto">
          <a:xfrm>
            <a:off x="9328151" y="2476500"/>
            <a:ext cx="52388" cy="52388"/>
          </a:xfrm>
          <a:prstGeom prst="ellipse">
            <a:avLst/>
          </a:prstGeom>
          <a:solidFill>
            <a:srgbClr val="156082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E"/>
          </a:p>
        </p:txBody>
      </p:sp>
      <p:sp>
        <p:nvSpPr>
          <p:cNvPr id="208" name="Oval 7006">
            <a:extLst>
              <a:ext uri="{FF2B5EF4-FFF2-40B4-BE49-F238E27FC236}">
                <a16:creationId xmlns:a16="http://schemas.microsoft.com/office/drawing/2014/main" id="{94DFF5AA-115A-6562-148F-2DC3E5A1D9B6}"/>
              </a:ext>
            </a:extLst>
          </p:cNvPr>
          <p:cNvSpPr>
            <a:spLocks noChangeArrowheads="1"/>
          </p:cNvSpPr>
          <p:nvPr/>
        </p:nvSpPr>
        <p:spPr bwMode="auto">
          <a:xfrm>
            <a:off x="9374188" y="2405063"/>
            <a:ext cx="52388" cy="50800"/>
          </a:xfrm>
          <a:prstGeom prst="ellipse">
            <a:avLst/>
          </a:prstGeom>
          <a:solidFill>
            <a:srgbClr val="156082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E"/>
          </a:p>
        </p:txBody>
      </p:sp>
      <p:sp>
        <p:nvSpPr>
          <p:cNvPr id="209" name="Oval 7007">
            <a:extLst>
              <a:ext uri="{FF2B5EF4-FFF2-40B4-BE49-F238E27FC236}">
                <a16:creationId xmlns:a16="http://schemas.microsoft.com/office/drawing/2014/main" id="{0E430FD0-27E0-546F-3C22-A40FDA88E25A}"/>
              </a:ext>
            </a:extLst>
          </p:cNvPr>
          <p:cNvSpPr>
            <a:spLocks noChangeArrowheads="1"/>
          </p:cNvSpPr>
          <p:nvPr/>
        </p:nvSpPr>
        <p:spPr bwMode="auto">
          <a:xfrm>
            <a:off x="9423401" y="2378075"/>
            <a:ext cx="52388" cy="50800"/>
          </a:xfrm>
          <a:prstGeom prst="ellipse">
            <a:avLst/>
          </a:prstGeom>
          <a:solidFill>
            <a:srgbClr val="156082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E"/>
          </a:p>
        </p:txBody>
      </p:sp>
      <p:sp>
        <p:nvSpPr>
          <p:cNvPr id="210" name="Oval 7008">
            <a:extLst>
              <a:ext uri="{FF2B5EF4-FFF2-40B4-BE49-F238E27FC236}">
                <a16:creationId xmlns:a16="http://schemas.microsoft.com/office/drawing/2014/main" id="{75EBDA20-F45D-6700-0667-3CAEE00E2996}"/>
              </a:ext>
            </a:extLst>
          </p:cNvPr>
          <p:cNvSpPr>
            <a:spLocks noChangeArrowheads="1"/>
          </p:cNvSpPr>
          <p:nvPr/>
        </p:nvSpPr>
        <p:spPr bwMode="auto">
          <a:xfrm>
            <a:off x="9482138" y="2371725"/>
            <a:ext cx="50800" cy="50800"/>
          </a:xfrm>
          <a:prstGeom prst="ellipse">
            <a:avLst/>
          </a:prstGeom>
          <a:solidFill>
            <a:srgbClr val="156082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E"/>
          </a:p>
        </p:txBody>
      </p:sp>
      <p:sp>
        <p:nvSpPr>
          <p:cNvPr id="211" name="Oval 7009">
            <a:extLst>
              <a:ext uri="{FF2B5EF4-FFF2-40B4-BE49-F238E27FC236}">
                <a16:creationId xmlns:a16="http://schemas.microsoft.com/office/drawing/2014/main" id="{BFF8668D-33A7-0650-EFB3-EDAC4A9CC337}"/>
              </a:ext>
            </a:extLst>
          </p:cNvPr>
          <p:cNvSpPr>
            <a:spLocks noChangeArrowheads="1"/>
          </p:cNvSpPr>
          <p:nvPr/>
        </p:nvSpPr>
        <p:spPr bwMode="auto">
          <a:xfrm>
            <a:off x="9550401" y="2346325"/>
            <a:ext cx="50800" cy="52388"/>
          </a:xfrm>
          <a:prstGeom prst="ellipse">
            <a:avLst/>
          </a:prstGeom>
          <a:solidFill>
            <a:srgbClr val="156082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E"/>
          </a:p>
        </p:txBody>
      </p:sp>
      <p:sp>
        <p:nvSpPr>
          <p:cNvPr id="212" name="Oval 7010">
            <a:extLst>
              <a:ext uri="{FF2B5EF4-FFF2-40B4-BE49-F238E27FC236}">
                <a16:creationId xmlns:a16="http://schemas.microsoft.com/office/drawing/2014/main" id="{9879B66A-510B-BE58-F226-254311B0461B}"/>
              </a:ext>
            </a:extLst>
          </p:cNvPr>
          <p:cNvSpPr>
            <a:spLocks noChangeArrowheads="1"/>
          </p:cNvSpPr>
          <p:nvPr/>
        </p:nvSpPr>
        <p:spPr bwMode="auto">
          <a:xfrm>
            <a:off x="9634538" y="2254250"/>
            <a:ext cx="50800" cy="50800"/>
          </a:xfrm>
          <a:prstGeom prst="ellipse">
            <a:avLst/>
          </a:prstGeom>
          <a:solidFill>
            <a:srgbClr val="156082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E"/>
          </a:p>
        </p:txBody>
      </p:sp>
      <p:sp>
        <p:nvSpPr>
          <p:cNvPr id="213" name="Oval 7011">
            <a:extLst>
              <a:ext uri="{FF2B5EF4-FFF2-40B4-BE49-F238E27FC236}">
                <a16:creationId xmlns:a16="http://schemas.microsoft.com/office/drawing/2014/main" id="{25D8C6A9-9A28-5C91-3578-74C1DC1C3C6E}"/>
              </a:ext>
            </a:extLst>
          </p:cNvPr>
          <p:cNvSpPr>
            <a:spLocks noChangeArrowheads="1"/>
          </p:cNvSpPr>
          <p:nvPr/>
        </p:nvSpPr>
        <p:spPr bwMode="auto">
          <a:xfrm>
            <a:off x="9745663" y="2173288"/>
            <a:ext cx="52388" cy="52388"/>
          </a:xfrm>
          <a:prstGeom prst="ellipse">
            <a:avLst/>
          </a:prstGeom>
          <a:solidFill>
            <a:srgbClr val="156082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E"/>
          </a:p>
        </p:txBody>
      </p:sp>
      <p:sp>
        <p:nvSpPr>
          <p:cNvPr id="214" name="Oval 7012">
            <a:extLst>
              <a:ext uri="{FF2B5EF4-FFF2-40B4-BE49-F238E27FC236}">
                <a16:creationId xmlns:a16="http://schemas.microsoft.com/office/drawing/2014/main" id="{06191121-DB82-B5E2-3AB7-D3F8F38B7F3E}"/>
              </a:ext>
            </a:extLst>
          </p:cNvPr>
          <p:cNvSpPr>
            <a:spLocks noChangeArrowheads="1"/>
          </p:cNvSpPr>
          <p:nvPr/>
        </p:nvSpPr>
        <p:spPr bwMode="auto">
          <a:xfrm>
            <a:off x="9909176" y="2130425"/>
            <a:ext cx="50800" cy="50800"/>
          </a:xfrm>
          <a:prstGeom prst="ellipse">
            <a:avLst/>
          </a:prstGeom>
          <a:solidFill>
            <a:srgbClr val="156082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E"/>
          </a:p>
        </p:txBody>
      </p:sp>
      <p:sp>
        <p:nvSpPr>
          <p:cNvPr id="215" name="Oval 7013">
            <a:extLst>
              <a:ext uri="{FF2B5EF4-FFF2-40B4-BE49-F238E27FC236}">
                <a16:creationId xmlns:a16="http://schemas.microsoft.com/office/drawing/2014/main" id="{735A8977-2D71-976C-B6BD-4EBCCE0A7C7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240963" y="1863725"/>
            <a:ext cx="52388" cy="50800"/>
          </a:xfrm>
          <a:prstGeom prst="ellipse">
            <a:avLst/>
          </a:prstGeom>
          <a:solidFill>
            <a:srgbClr val="156082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E"/>
          </a:p>
        </p:txBody>
      </p:sp>
      <p:sp>
        <p:nvSpPr>
          <p:cNvPr id="216" name="Rectangle 7014">
            <a:extLst>
              <a:ext uri="{FF2B5EF4-FFF2-40B4-BE49-F238E27FC236}">
                <a16:creationId xmlns:a16="http://schemas.microsoft.com/office/drawing/2014/main" id="{F3491379-080C-1094-E148-F0F8F9F6153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86388" y="6435725"/>
            <a:ext cx="349250" cy="26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0" i="0" u="none" strike="noStrike" cap="none" normalizeH="0" baseline="0">
                <a:ln>
                  <a:noFill/>
                </a:ln>
                <a:solidFill>
                  <a:srgbClr val="595959"/>
                </a:solidFill>
                <a:effectLst/>
                <a:latin typeface="Aptos Narrow" panose="020B0004020202020204" pitchFamily="34" charset="0"/>
              </a:rPr>
              <a:t>-0.4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17" name="Rectangle 7015">
            <a:extLst>
              <a:ext uri="{FF2B5EF4-FFF2-40B4-BE49-F238E27FC236}">
                <a16:creationId xmlns:a16="http://schemas.microsoft.com/office/drawing/2014/main" id="{8D84E97C-18BF-C954-3079-CFD0F92B9588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86388" y="5661025"/>
            <a:ext cx="349250" cy="258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0" i="0" u="none" strike="noStrike" cap="none" normalizeH="0" baseline="0">
                <a:ln>
                  <a:noFill/>
                </a:ln>
                <a:solidFill>
                  <a:srgbClr val="595959"/>
                </a:solidFill>
                <a:effectLst/>
                <a:latin typeface="Aptos Narrow" panose="020B0004020202020204" pitchFamily="34" charset="0"/>
              </a:rPr>
              <a:t>-0.3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18" name="Rectangle 7016">
            <a:extLst>
              <a:ext uri="{FF2B5EF4-FFF2-40B4-BE49-F238E27FC236}">
                <a16:creationId xmlns:a16="http://schemas.microsoft.com/office/drawing/2014/main" id="{B0C3A371-40CA-0BB9-B674-6F27554F014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86388" y="4884738"/>
            <a:ext cx="349250" cy="26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0" i="0" u="none" strike="noStrike" cap="none" normalizeH="0" baseline="0">
                <a:ln>
                  <a:noFill/>
                </a:ln>
                <a:solidFill>
                  <a:srgbClr val="595959"/>
                </a:solidFill>
                <a:effectLst/>
                <a:latin typeface="Aptos Narrow" panose="020B0004020202020204" pitchFamily="34" charset="0"/>
              </a:rPr>
              <a:t>-0.2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19" name="Rectangle 7017">
            <a:extLst>
              <a:ext uri="{FF2B5EF4-FFF2-40B4-BE49-F238E27FC236}">
                <a16:creationId xmlns:a16="http://schemas.microsoft.com/office/drawing/2014/main" id="{6A4324A9-D76C-868F-F167-8FBA8D420865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86388" y="4110038"/>
            <a:ext cx="349250" cy="258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0" i="0" u="none" strike="noStrike" cap="none" normalizeH="0" baseline="0">
                <a:ln>
                  <a:noFill/>
                </a:ln>
                <a:solidFill>
                  <a:srgbClr val="595959"/>
                </a:solidFill>
                <a:effectLst/>
                <a:latin typeface="Aptos Narrow" panose="020B0004020202020204" pitchFamily="34" charset="0"/>
              </a:rPr>
              <a:t>-0.1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20" name="Rectangle 7018">
            <a:extLst>
              <a:ext uri="{FF2B5EF4-FFF2-40B4-BE49-F238E27FC236}">
                <a16:creationId xmlns:a16="http://schemas.microsoft.com/office/drawing/2014/main" id="{E178D328-2418-BA77-4F0D-9148AF3C5AE5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53076" y="3333750"/>
            <a:ext cx="171450" cy="26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0" i="0" u="none" strike="noStrike" cap="none" normalizeH="0" baseline="0">
                <a:ln>
                  <a:noFill/>
                </a:ln>
                <a:solidFill>
                  <a:srgbClr val="595959"/>
                </a:solidFill>
                <a:effectLst/>
                <a:latin typeface="Aptos Narrow" panose="020B0004020202020204" pitchFamily="34" charset="0"/>
              </a:rPr>
              <a:t>0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21" name="Rectangle 7019">
            <a:extLst>
              <a:ext uri="{FF2B5EF4-FFF2-40B4-BE49-F238E27FC236}">
                <a16:creationId xmlns:a16="http://schemas.microsoft.com/office/drawing/2014/main" id="{D755DAB7-4BB1-37B2-C9C1-9515BEB1EBA5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34013" y="2559050"/>
            <a:ext cx="296863" cy="258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0" i="0" u="none" strike="noStrike" cap="none" normalizeH="0" baseline="0">
                <a:ln>
                  <a:noFill/>
                </a:ln>
                <a:solidFill>
                  <a:srgbClr val="595959"/>
                </a:solidFill>
                <a:effectLst/>
                <a:latin typeface="Aptos Narrow" panose="020B0004020202020204" pitchFamily="34" charset="0"/>
              </a:rPr>
              <a:t>0.1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22" name="Rectangle 7020">
            <a:extLst>
              <a:ext uri="{FF2B5EF4-FFF2-40B4-BE49-F238E27FC236}">
                <a16:creationId xmlns:a16="http://schemas.microsoft.com/office/drawing/2014/main" id="{5A32C98B-FF97-C9D5-9B4C-E78873D6FFF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34013" y="1782763"/>
            <a:ext cx="296863" cy="26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0" i="0" u="none" strike="noStrike" cap="none" normalizeH="0" baseline="0">
                <a:ln>
                  <a:noFill/>
                </a:ln>
                <a:solidFill>
                  <a:srgbClr val="595959"/>
                </a:solidFill>
                <a:effectLst/>
                <a:latin typeface="Aptos Narrow" panose="020B0004020202020204" pitchFamily="34" charset="0"/>
              </a:rPr>
              <a:t>0.2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23" name="Rectangle 7021">
            <a:extLst>
              <a:ext uri="{FF2B5EF4-FFF2-40B4-BE49-F238E27FC236}">
                <a16:creationId xmlns:a16="http://schemas.microsoft.com/office/drawing/2014/main" id="{3A8F1051-C57E-F724-F41E-A614D083712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34013" y="1008063"/>
            <a:ext cx="296863" cy="258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0" i="0" u="none" strike="noStrike" cap="none" normalizeH="0" baseline="0">
                <a:ln>
                  <a:noFill/>
                </a:ln>
                <a:solidFill>
                  <a:srgbClr val="595959"/>
                </a:solidFill>
                <a:effectLst/>
                <a:latin typeface="Aptos Narrow" panose="020B0004020202020204" pitchFamily="34" charset="0"/>
              </a:rPr>
              <a:t>0.3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24" name="Rectangle 7022">
            <a:extLst>
              <a:ext uri="{FF2B5EF4-FFF2-40B4-BE49-F238E27FC236}">
                <a16:creationId xmlns:a16="http://schemas.microsoft.com/office/drawing/2014/main" id="{1232D4E7-641E-A31E-2426-77795233174C}"/>
              </a:ext>
            </a:extLst>
          </p:cNvPr>
          <p:cNvSpPr>
            <a:spLocks noChangeArrowheads="1"/>
          </p:cNvSpPr>
          <p:nvPr/>
        </p:nvSpPr>
        <p:spPr bwMode="auto">
          <a:xfrm>
            <a:off x="982663" y="3533775"/>
            <a:ext cx="220663" cy="26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0" i="0" u="none" strike="noStrike" cap="none" normalizeH="0" baseline="0">
                <a:ln>
                  <a:noFill/>
                </a:ln>
                <a:solidFill>
                  <a:srgbClr val="595959"/>
                </a:solidFill>
                <a:effectLst/>
                <a:latin typeface="Aptos Narrow" panose="020B0004020202020204" pitchFamily="34" charset="0"/>
              </a:rPr>
              <a:t>-4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25" name="Rectangle 7023">
            <a:extLst>
              <a:ext uri="{FF2B5EF4-FFF2-40B4-BE49-F238E27FC236}">
                <a16:creationId xmlns:a16="http://schemas.microsoft.com/office/drawing/2014/main" id="{099486B9-7643-B88C-502F-329BF7F5BF4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65351" y="3533775"/>
            <a:ext cx="220663" cy="26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0" i="0" u="none" strike="noStrike" cap="none" normalizeH="0" baseline="0">
                <a:ln>
                  <a:noFill/>
                </a:ln>
                <a:solidFill>
                  <a:srgbClr val="595959"/>
                </a:solidFill>
                <a:effectLst/>
                <a:latin typeface="Aptos Narrow" panose="020B0004020202020204" pitchFamily="34" charset="0"/>
              </a:rPr>
              <a:t>-3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26" name="Rectangle 7024">
            <a:extLst>
              <a:ext uri="{FF2B5EF4-FFF2-40B4-BE49-F238E27FC236}">
                <a16:creationId xmlns:a16="http://schemas.microsoft.com/office/drawing/2014/main" id="{90B550DA-3B36-9693-7002-9C746187317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46451" y="3533775"/>
            <a:ext cx="220663" cy="26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0" i="0" u="none" strike="noStrike" cap="none" normalizeH="0" baseline="0">
                <a:ln>
                  <a:noFill/>
                </a:ln>
                <a:solidFill>
                  <a:srgbClr val="595959"/>
                </a:solidFill>
                <a:effectLst/>
                <a:latin typeface="Aptos Narrow" panose="020B0004020202020204" pitchFamily="34" charset="0"/>
              </a:rPr>
              <a:t>-2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27" name="Rectangle 7025">
            <a:extLst>
              <a:ext uri="{FF2B5EF4-FFF2-40B4-BE49-F238E27FC236}">
                <a16:creationId xmlns:a16="http://schemas.microsoft.com/office/drawing/2014/main" id="{BD3050EA-5343-7070-C423-7D134F55780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29138" y="3533775"/>
            <a:ext cx="220663" cy="26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0" i="0" u="none" strike="noStrike" cap="none" normalizeH="0" baseline="0">
                <a:ln>
                  <a:noFill/>
                </a:ln>
                <a:solidFill>
                  <a:srgbClr val="595959"/>
                </a:solidFill>
                <a:effectLst/>
                <a:latin typeface="Aptos Narrow" panose="020B0004020202020204" pitchFamily="34" charset="0"/>
              </a:rPr>
              <a:t>-1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28" name="Rectangle 7026">
            <a:extLst>
              <a:ext uri="{FF2B5EF4-FFF2-40B4-BE49-F238E27FC236}">
                <a16:creationId xmlns:a16="http://schemas.microsoft.com/office/drawing/2014/main" id="{221FC964-E729-39CE-45D0-C8F77CA6A3B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35638" y="3533775"/>
            <a:ext cx="171450" cy="26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0" i="0" u="none" strike="noStrike" cap="none" normalizeH="0" baseline="0">
                <a:ln>
                  <a:noFill/>
                </a:ln>
                <a:solidFill>
                  <a:srgbClr val="595959"/>
                </a:solidFill>
                <a:effectLst/>
                <a:latin typeface="Aptos Narrow" panose="020B0004020202020204" pitchFamily="34" charset="0"/>
              </a:rPr>
              <a:t>0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29" name="Rectangle 7027">
            <a:extLst>
              <a:ext uri="{FF2B5EF4-FFF2-40B4-BE49-F238E27FC236}">
                <a16:creationId xmlns:a16="http://schemas.microsoft.com/office/drawing/2014/main" id="{E31484F0-1923-8AF3-ABFC-B0E93D1D7A8F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16738" y="3533775"/>
            <a:ext cx="171450" cy="26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0" i="0" u="none" strike="noStrike" cap="none" normalizeH="0" baseline="0">
                <a:ln>
                  <a:noFill/>
                </a:ln>
                <a:solidFill>
                  <a:srgbClr val="595959"/>
                </a:solidFill>
                <a:effectLst/>
                <a:latin typeface="Aptos Narrow" panose="020B0004020202020204" pitchFamily="34" charset="0"/>
              </a:rPr>
              <a:t>1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30" name="Rectangle 7028">
            <a:extLst>
              <a:ext uri="{FF2B5EF4-FFF2-40B4-BE49-F238E27FC236}">
                <a16:creationId xmlns:a16="http://schemas.microsoft.com/office/drawing/2014/main" id="{B70E1870-5765-5BF1-08AF-51D4F44A4DF0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99426" y="3533775"/>
            <a:ext cx="171450" cy="26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0" i="0" u="none" strike="noStrike" cap="none" normalizeH="0" baseline="0">
                <a:ln>
                  <a:noFill/>
                </a:ln>
                <a:solidFill>
                  <a:srgbClr val="595959"/>
                </a:solidFill>
                <a:effectLst/>
                <a:latin typeface="Aptos Narrow" panose="020B0004020202020204" pitchFamily="34" charset="0"/>
              </a:rPr>
              <a:t>2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31" name="Rectangle 7029">
            <a:extLst>
              <a:ext uri="{FF2B5EF4-FFF2-40B4-BE49-F238E27FC236}">
                <a16:creationId xmlns:a16="http://schemas.microsoft.com/office/drawing/2014/main" id="{5D67DAD9-F6EC-04FC-0A9E-514E78F058BD}"/>
              </a:ext>
            </a:extLst>
          </p:cNvPr>
          <p:cNvSpPr>
            <a:spLocks noChangeArrowheads="1"/>
          </p:cNvSpPr>
          <p:nvPr/>
        </p:nvSpPr>
        <p:spPr bwMode="auto">
          <a:xfrm>
            <a:off x="9282113" y="3533775"/>
            <a:ext cx="171450" cy="26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0" i="0" u="none" strike="noStrike" cap="none" normalizeH="0" baseline="0">
                <a:ln>
                  <a:noFill/>
                </a:ln>
                <a:solidFill>
                  <a:srgbClr val="595959"/>
                </a:solidFill>
                <a:effectLst/>
                <a:latin typeface="Aptos Narrow" panose="020B0004020202020204" pitchFamily="34" charset="0"/>
              </a:rPr>
              <a:t>3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32" name="Rectangle 7030">
            <a:extLst>
              <a:ext uri="{FF2B5EF4-FFF2-40B4-BE49-F238E27FC236}">
                <a16:creationId xmlns:a16="http://schemas.microsoft.com/office/drawing/2014/main" id="{8224806D-FCF5-C454-D3CF-16570480EBF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463213" y="3533775"/>
            <a:ext cx="171450" cy="26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0" i="0" u="none" strike="noStrike" cap="none" normalizeH="0" baseline="0">
                <a:ln>
                  <a:noFill/>
                </a:ln>
                <a:solidFill>
                  <a:srgbClr val="595959"/>
                </a:solidFill>
                <a:effectLst/>
                <a:latin typeface="Aptos Narrow" panose="020B0004020202020204" pitchFamily="34" charset="0"/>
              </a:rPr>
              <a:t>4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7034" name="TextBox 7033">
            <a:extLst>
              <a:ext uri="{FF2B5EF4-FFF2-40B4-BE49-F238E27FC236}">
                <a16:creationId xmlns:a16="http://schemas.microsoft.com/office/drawing/2014/main" id="{EB548C34-3F55-11C3-7F42-4850F2A50589}"/>
              </a:ext>
            </a:extLst>
          </p:cNvPr>
          <p:cNvSpPr txBox="1"/>
          <p:nvPr/>
        </p:nvSpPr>
        <p:spPr>
          <a:xfrm>
            <a:off x="4935288" y="1150085"/>
            <a:ext cx="461665" cy="1874103"/>
          </a:xfrm>
          <a:prstGeom prst="rect">
            <a:avLst/>
          </a:prstGeom>
          <a:noFill/>
        </p:spPr>
        <p:txBody>
          <a:bodyPr vert="vert270" wrap="none" rtlCol="0">
            <a:spAutoFit/>
          </a:bodyPr>
          <a:lstStyle/>
          <a:p>
            <a:r>
              <a:rPr lang="en-IE" dirty="0"/>
              <a:t>Ln[Index</a:t>
            </a:r>
            <a:r>
              <a:rPr lang="en-IE" baseline="-25000" dirty="0"/>
              <a:t>d+7</a:t>
            </a:r>
            <a:r>
              <a:rPr lang="en-IE" dirty="0"/>
              <a:t>/</a:t>
            </a:r>
            <a:r>
              <a:rPr lang="en-IE" dirty="0" err="1"/>
              <a:t>Index</a:t>
            </a:r>
            <a:r>
              <a:rPr lang="en-IE" baseline="-25000" dirty="0" err="1"/>
              <a:t>d</a:t>
            </a:r>
            <a:r>
              <a:rPr lang="en-IE" dirty="0"/>
              <a:t>]</a:t>
            </a:r>
          </a:p>
        </p:txBody>
      </p:sp>
      <p:sp>
        <p:nvSpPr>
          <p:cNvPr id="7035" name="TextBox 7034">
            <a:extLst>
              <a:ext uri="{FF2B5EF4-FFF2-40B4-BE49-F238E27FC236}">
                <a16:creationId xmlns:a16="http://schemas.microsoft.com/office/drawing/2014/main" id="{D7162F27-59A0-6C38-5A82-A0D5DF9A0D25}"/>
              </a:ext>
            </a:extLst>
          </p:cNvPr>
          <p:cNvSpPr txBox="1"/>
          <p:nvPr/>
        </p:nvSpPr>
        <p:spPr>
          <a:xfrm>
            <a:off x="9409110" y="3816627"/>
            <a:ext cx="8835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E" dirty="0"/>
              <a:t>Normal</a:t>
            </a:r>
          </a:p>
        </p:txBody>
      </p:sp>
    </p:spTree>
    <p:extLst>
      <p:ext uri="{BB962C8B-B14F-4D97-AF65-F5344CB8AC3E}">
        <p14:creationId xmlns:p14="http://schemas.microsoft.com/office/powerpoint/2010/main" val="373146120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4F5F7260-06E8-2EF0-E363-D9AD9CF34C5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en-IE" dirty="0"/>
              <a:t>Economic Scenarios: Universality and One of my Personal Failures.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82006DE6-9517-9A99-AD34-E3904A6A3609}"/>
              </a:ext>
            </a:extLst>
          </p:cNvPr>
          <p:cNvSpPr/>
          <p:nvPr/>
        </p:nvSpPr>
        <p:spPr>
          <a:xfrm>
            <a:off x="368708" y="2300744"/>
            <a:ext cx="2222091" cy="1288030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dirty="0"/>
              <a:t>Simple Economic Scenario Generator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0ABA074-856C-0B74-3F33-63E73EDFBFAA}"/>
              </a:ext>
            </a:extLst>
          </p:cNvPr>
          <p:cNvSpPr/>
          <p:nvPr/>
        </p:nvSpPr>
        <p:spPr>
          <a:xfrm>
            <a:off x="358876" y="3775583"/>
            <a:ext cx="2222091" cy="1288030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dirty="0"/>
              <a:t>Complicated Economic Scenario Generator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A35E8F7-BAC9-E796-3C09-6CDB254D7B60}"/>
              </a:ext>
            </a:extLst>
          </p:cNvPr>
          <p:cNvSpPr/>
          <p:nvPr/>
        </p:nvSpPr>
        <p:spPr>
          <a:xfrm>
            <a:off x="2762867" y="1371593"/>
            <a:ext cx="2222091" cy="713837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dirty="0"/>
              <a:t>Weekly log index changes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6AF0804-9D23-939A-5FB8-189BB5F681C5}"/>
              </a:ext>
            </a:extLst>
          </p:cNvPr>
          <p:cNvSpPr/>
          <p:nvPr/>
        </p:nvSpPr>
        <p:spPr>
          <a:xfrm>
            <a:off x="7624922" y="1371174"/>
            <a:ext cx="2222091" cy="713837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dirty="0"/>
              <a:t>Annual log index changes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EB2FACF-E516-B5F2-227C-9EB8CBDB6B5A}"/>
              </a:ext>
            </a:extLst>
          </p:cNvPr>
          <p:cNvSpPr/>
          <p:nvPr/>
        </p:nvSpPr>
        <p:spPr>
          <a:xfrm>
            <a:off x="5176690" y="1366677"/>
            <a:ext cx="2222091" cy="713837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dirty="0"/>
              <a:t>Serial Dependence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2EBB373C-0757-4B45-D9D4-3EA0EFB7867D}"/>
              </a:ext>
            </a:extLst>
          </p:cNvPr>
          <p:cNvSpPr/>
          <p:nvPr/>
        </p:nvSpPr>
        <p:spPr>
          <a:xfrm>
            <a:off x="2772699" y="2305660"/>
            <a:ext cx="2222091" cy="1288030"/>
          </a:xfrm>
          <a:prstGeom prst="rect">
            <a:avLst/>
          </a:prstGeom>
          <a:solidFill>
            <a:schemeClr val="accent4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dirty="0">
                <a:solidFill>
                  <a:schemeClr val="tx1"/>
                </a:solidFill>
              </a:rPr>
              <a:t>Normal Distribution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E25EF1F-0CF2-6690-3E8F-37D5D2C900AD}"/>
              </a:ext>
            </a:extLst>
          </p:cNvPr>
          <p:cNvSpPr/>
          <p:nvPr/>
        </p:nvSpPr>
        <p:spPr>
          <a:xfrm>
            <a:off x="2777616" y="3785417"/>
            <a:ext cx="2222091" cy="1288030"/>
          </a:xfrm>
          <a:prstGeom prst="rect">
            <a:avLst/>
          </a:prstGeom>
          <a:solidFill>
            <a:schemeClr val="accent4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dirty="0">
                <a:solidFill>
                  <a:schemeClr val="tx1"/>
                </a:solidFill>
              </a:rPr>
              <a:t>Normal Inverse Gauss (NIG) Distribution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D8FB589-D9E9-0922-F3FC-EC9BA4CEE3DA}"/>
              </a:ext>
            </a:extLst>
          </p:cNvPr>
          <p:cNvSpPr/>
          <p:nvPr/>
        </p:nvSpPr>
        <p:spPr>
          <a:xfrm>
            <a:off x="5176689" y="2310576"/>
            <a:ext cx="2222091" cy="1288030"/>
          </a:xfrm>
          <a:prstGeom prst="rect">
            <a:avLst/>
          </a:prstGeom>
          <a:solidFill>
            <a:schemeClr val="accent4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dirty="0">
                <a:solidFill>
                  <a:schemeClr val="tx1"/>
                </a:solidFill>
              </a:rPr>
              <a:t>Independent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96F38CF3-A539-F706-4EEE-5BCA7AFCBB66}"/>
              </a:ext>
            </a:extLst>
          </p:cNvPr>
          <p:cNvSpPr/>
          <p:nvPr/>
        </p:nvSpPr>
        <p:spPr>
          <a:xfrm>
            <a:off x="5191435" y="3790333"/>
            <a:ext cx="2222091" cy="1288030"/>
          </a:xfrm>
          <a:prstGeom prst="rect">
            <a:avLst/>
          </a:prstGeom>
          <a:solidFill>
            <a:schemeClr val="accent4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dirty="0">
                <a:solidFill>
                  <a:schemeClr val="tx1"/>
                </a:solidFill>
              </a:rPr>
              <a:t>Independent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A2DD65F0-C1E9-2046-0CC7-DAFE43C76BF3}"/>
              </a:ext>
            </a:extLst>
          </p:cNvPr>
          <p:cNvSpPr/>
          <p:nvPr/>
        </p:nvSpPr>
        <p:spPr>
          <a:xfrm>
            <a:off x="7620010" y="2315492"/>
            <a:ext cx="2222091" cy="1288030"/>
          </a:xfrm>
          <a:prstGeom prst="rect">
            <a:avLst/>
          </a:prstGeom>
          <a:solidFill>
            <a:schemeClr val="accent4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dirty="0">
                <a:solidFill>
                  <a:schemeClr val="tx1"/>
                </a:solidFill>
              </a:rPr>
              <a:t>Normal Distribution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9A92685A-8078-002B-2DFC-D373DC9F3C3D}"/>
              </a:ext>
            </a:extLst>
          </p:cNvPr>
          <p:cNvSpPr/>
          <p:nvPr/>
        </p:nvSpPr>
        <p:spPr>
          <a:xfrm>
            <a:off x="7615094" y="3785416"/>
            <a:ext cx="2222091" cy="1288030"/>
          </a:xfrm>
          <a:prstGeom prst="rect">
            <a:avLst/>
          </a:prstGeom>
          <a:solidFill>
            <a:schemeClr val="accent4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dirty="0">
                <a:solidFill>
                  <a:schemeClr val="tx1"/>
                </a:solidFill>
              </a:rPr>
              <a:t>NIG Distribution but very nearly normal</a:t>
            </a:r>
          </a:p>
        </p:txBody>
      </p:sp>
      <p:sp>
        <p:nvSpPr>
          <p:cNvPr id="16" name="Call-out: Left Arrow 15">
            <a:extLst>
              <a:ext uri="{FF2B5EF4-FFF2-40B4-BE49-F238E27FC236}">
                <a16:creationId xmlns:a16="http://schemas.microsoft.com/office/drawing/2014/main" id="{C1056740-3F93-4F25-25A6-ACF6CEE61E1F}"/>
              </a:ext>
            </a:extLst>
          </p:cNvPr>
          <p:cNvSpPr/>
          <p:nvPr/>
        </p:nvSpPr>
        <p:spPr>
          <a:xfrm>
            <a:off x="9940413" y="3785416"/>
            <a:ext cx="2094271" cy="1278197"/>
          </a:xfrm>
          <a:prstGeom prst="leftArrowCallout">
            <a:avLst/>
          </a:prstGeom>
          <a:solidFill>
            <a:schemeClr val="accent6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dirty="0"/>
              <a:t>Mean-preserving construction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3B4A02D-828F-34D4-A7AC-645887E4A56E}"/>
              </a:ext>
            </a:extLst>
          </p:cNvPr>
          <p:cNvSpPr txBox="1"/>
          <p:nvPr/>
        </p:nvSpPr>
        <p:spPr>
          <a:xfrm>
            <a:off x="904568" y="5555227"/>
            <a:ext cx="68629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dirty="0"/>
              <a:t>Universality: normal distributions pop up as limits (central limit theorem) even when the original specification did not mention them. </a:t>
            </a:r>
          </a:p>
        </p:txBody>
      </p:sp>
    </p:spTree>
    <p:extLst>
      <p:ext uri="{BB962C8B-B14F-4D97-AF65-F5344CB8AC3E}">
        <p14:creationId xmlns:p14="http://schemas.microsoft.com/office/powerpoint/2010/main" val="41082956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973cdd23-a005-4641-b98c-3b2a031b210f">
      <Terms xmlns="http://schemas.microsoft.com/office/infopath/2007/PartnerControls"/>
    </lcf76f155ced4ddcb4097134ff3c332f>
    <TaxCatchAll xmlns="8eceb611-8932-4afc-a8d2-2331a97c0fda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1F962785F1FC54598B8B235F15B87A9" ma:contentTypeVersion="18" ma:contentTypeDescription="Create a new document." ma:contentTypeScope="" ma:versionID="c2161d69b86aebe2fe7b98d39a64418c">
  <xsd:schema xmlns:xsd="http://www.w3.org/2001/XMLSchema" xmlns:xs="http://www.w3.org/2001/XMLSchema" xmlns:p="http://schemas.microsoft.com/office/2006/metadata/properties" xmlns:ns2="973cdd23-a005-4641-b98c-3b2a031b210f" xmlns:ns3="8eceb611-8932-4afc-a8d2-2331a97c0fda" targetNamespace="http://schemas.microsoft.com/office/2006/metadata/properties" ma:root="true" ma:fieldsID="65ade4b6fb966b1e0935ee2bbb3e695c" ns2:_="" ns3:_="">
    <xsd:import namespace="973cdd23-a005-4641-b98c-3b2a031b210f"/>
    <xsd:import namespace="8eceb611-8932-4afc-a8d2-2331a97c0fd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Location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73cdd23-a005-4641-b98c-3b2a031b210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b0725a7e-2f3e-4c81-b236-db3004bb0c25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eceb611-8932-4afc-a8d2-2331a97c0fda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ec1482d3-44d8-47c7-a815-8a38e6bb35c9}" ma:internalName="TaxCatchAll" ma:showField="CatchAllData" ma:web="8eceb611-8932-4afc-a8d2-2331a97c0fda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8A6B9585-1EA0-4696-B4F3-4355372934BC}">
  <ds:schemaRefs>
    <ds:schemaRef ds:uri="http://schemas.microsoft.com/office/2006/metadata/properties"/>
    <ds:schemaRef ds:uri="http://schemas.microsoft.com/office/infopath/2007/PartnerControls"/>
    <ds:schemaRef ds:uri="973cdd23-a005-4641-b98c-3b2a031b210f"/>
    <ds:schemaRef ds:uri="8eceb611-8932-4afc-a8d2-2331a97c0fda"/>
  </ds:schemaRefs>
</ds:datastoreItem>
</file>

<file path=customXml/itemProps2.xml><?xml version="1.0" encoding="utf-8"?>
<ds:datastoreItem xmlns:ds="http://schemas.openxmlformats.org/officeDocument/2006/customXml" ds:itemID="{CD267BEC-A9A5-4448-9581-F8692F89E072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57786395-C800-402D-B4D5-85110930276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973cdd23-a005-4641-b98c-3b2a031b210f"/>
    <ds:schemaRef ds:uri="8eceb611-8932-4afc-a8d2-2331a97c0fd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4255</TotalTime>
  <Words>1948</Words>
  <Application>Microsoft Office PowerPoint</Application>
  <PresentationFormat>Widescreen</PresentationFormat>
  <Paragraphs>447</Paragraphs>
  <Slides>31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31</vt:i4>
      </vt:variant>
    </vt:vector>
  </HeadingPairs>
  <TitlesOfParts>
    <vt:vector size="37" baseType="lpstr">
      <vt:lpstr>Aptos Narrow</vt:lpstr>
      <vt:lpstr>Arial</vt:lpstr>
      <vt:lpstr>Calibri</vt:lpstr>
      <vt:lpstr>Calibri Light</vt:lpstr>
      <vt:lpstr>1_Office Theme</vt:lpstr>
      <vt:lpstr>1_Custom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Sheila Normanly</dc:creator>
  <cp:lastModifiedBy>Andrew Smith</cp:lastModifiedBy>
  <cp:revision>47</cp:revision>
  <dcterms:created xsi:type="dcterms:W3CDTF">2023-05-30T09:14:16Z</dcterms:created>
  <dcterms:modified xsi:type="dcterms:W3CDTF">2025-02-14T09:45:17Z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0x01010041F962785F1FC54598B8B235F15B87A9</vt:lpwstr>
  </property>
  <property fmtid="{D5CDD505-2E9C-101B-9397-08002B2CF9AE}" pid="3" name="MediaServiceImageTags">
    <vt:lpwstr/>
  </property>
</Properties>
</file>