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2" r:id="rId5"/>
    <p:sldMasterId id="2147483680" r:id="rId6"/>
  </p:sldMasterIdLst>
  <p:notesMasterIdLst>
    <p:notesMasterId r:id="rId13"/>
  </p:notesMasterIdLst>
  <p:sldIdLst>
    <p:sldId id="256" r:id="rId7"/>
    <p:sldId id="257" r:id="rId8"/>
    <p:sldId id="258" r:id="rId9"/>
    <p:sldId id="259" r:id="rId10"/>
    <p:sldId id="265"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A42"/>
    <a:srgbClr val="2EC7D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89907" autoAdjust="0"/>
  </p:normalViewPr>
  <p:slideViewPr>
    <p:cSldViewPr snapToGrid="0">
      <p:cViewPr varScale="1">
        <p:scale>
          <a:sx n="64" d="100"/>
          <a:sy n="64" d="100"/>
        </p:scale>
        <p:origin x="97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meone Golden" userId="4a5c3927-b620-4412-ba58-91b133b368b2" providerId="ADAL" clId="{F59A59F8-2EB9-445D-AF26-BEF6FB16BF7C}"/>
    <pc:docChg chg="custSel delSld modSld">
      <pc:chgData name="Simeone Golden" userId="4a5c3927-b620-4412-ba58-91b133b368b2" providerId="ADAL" clId="{F59A59F8-2EB9-445D-AF26-BEF6FB16BF7C}" dt="2025-01-29T15:50:50.250" v="280" actId="1076"/>
      <pc:docMkLst>
        <pc:docMk/>
      </pc:docMkLst>
      <pc:sldChg chg="addSp delSp modSp del mod">
        <pc:chgData name="Simeone Golden" userId="4a5c3927-b620-4412-ba58-91b133b368b2" providerId="ADAL" clId="{F59A59F8-2EB9-445D-AF26-BEF6FB16BF7C}" dt="2025-01-29T15:23:37.979" v="267" actId="113"/>
        <pc:sldMkLst>
          <pc:docMk/>
          <pc:sldMk cId="535285597" sldId="258"/>
        </pc:sldMkLst>
        <pc:spChg chg="add del mod">
          <ac:chgData name="Simeone Golden" userId="4a5c3927-b620-4412-ba58-91b133b368b2" providerId="ADAL" clId="{F59A59F8-2EB9-445D-AF26-BEF6FB16BF7C}" dt="2025-01-29T15:20:16.354" v="10" actId="478"/>
          <ac:spMkLst>
            <pc:docMk/>
            <pc:sldMk cId="535285597" sldId="258"/>
            <ac:spMk id="3" creationId="{E8AA0B94-C280-52B6-3069-53105CF61125}"/>
          </ac:spMkLst>
        </pc:spChg>
        <pc:spChg chg="add mod">
          <ac:chgData name="Simeone Golden" userId="4a5c3927-b620-4412-ba58-91b133b368b2" providerId="ADAL" clId="{F59A59F8-2EB9-445D-AF26-BEF6FB16BF7C}" dt="2025-01-29T15:23:37.979" v="267" actId="113"/>
          <ac:spMkLst>
            <pc:docMk/>
            <pc:sldMk cId="535285597" sldId="258"/>
            <ac:spMk id="5" creationId="{ED0E59B7-EC02-2A6A-254F-2ED7730A34DB}"/>
          </ac:spMkLst>
        </pc:spChg>
      </pc:sldChg>
      <pc:sldChg chg="del">
        <pc:chgData name="Simeone Golden" userId="4a5c3927-b620-4412-ba58-91b133b368b2" providerId="ADAL" clId="{F59A59F8-2EB9-445D-AF26-BEF6FB16BF7C}" dt="2025-01-29T15:18:15.692" v="1" actId="47"/>
        <pc:sldMkLst>
          <pc:docMk/>
          <pc:sldMk cId="1877736552" sldId="261"/>
        </pc:sldMkLst>
      </pc:sldChg>
      <pc:sldChg chg="addSp modSp mod">
        <pc:chgData name="Simeone Golden" userId="4a5c3927-b620-4412-ba58-91b133b368b2" providerId="ADAL" clId="{F59A59F8-2EB9-445D-AF26-BEF6FB16BF7C}" dt="2025-01-29T15:50:50.250" v="280" actId="1076"/>
        <pc:sldMkLst>
          <pc:docMk/>
          <pc:sldMk cId="1722033684" sldId="265"/>
        </pc:sldMkLst>
        <pc:spChg chg="mod">
          <ac:chgData name="Simeone Golden" userId="4a5c3927-b620-4412-ba58-91b133b368b2" providerId="ADAL" clId="{F59A59F8-2EB9-445D-AF26-BEF6FB16BF7C}" dt="2025-01-29T15:50:48.134" v="279" actId="27636"/>
          <ac:spMkLst>
            <pc:docMk/>
            <pc:sldMk cId="1722033684" sldId="265"/>
            <ac:spMk id="5" creationId="{3A6C1EE9-9556-161D-093F-C199209FDD88}"/>
          </ac:spMkLst>
        </pc:spChg>
        <pc:picChg chg="add mod">
          <ac:chgData name="Simeone Golden" userId="4a5c3927-b620-4412-ba58-91b133b368b2" providerId="ADAL" clId="{F59A59F8-2EB9-445D-AF26-BEF6FB16BF7C}" dt="2025-01-29T15:50:50.250" v="280" actId="1076"/>
          <ac:picMkLst>
            <pc:docMk/>
            <pc:sldMk cId="1722033684" sldId="265"/>
            <ac:picMk id="2" creationId="{B61B4B79-0284-8836-0A96-D8FC1B7DC904}"/>
          </ac:picMkLst>
        </pc:picChg>
      </pc:sldChg>
      <pc:sldChg chg="del">
        <pc:chgData name="Simeone Golden" userId="4a5c3927-b620-4412-ba58-91b133b368b2" providerId="ADAL" clId="{F59A59F8-2EB9-445D-AF26-BEF6FB16BF7C}" dt="2025-01-29T15:18:15.692" v="1" actId="47"/>
        <pc:sldMkLst>
          <pc:docMk/>
          <pc:sldMk cId="806337838" sldId="268"/>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F8412F-293B-457F-A465-B0B18ED41CDB}" type="datetimeFigureOut">
              <a:rPr lang="en-IE" smtClean="0"/>
              <a:t>29/01/2025</a:t>
            </a:fld>
            <a:endParaRPr lang="en-I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0CB4E3-E34B-4641-A8A5-0EC38D871544}" type="slidenum">
              <a:rPr lang="en-IE" smtClean="0"/>
              <a:t>‹#›</a:t>
            </a:fld>
            <a:endParaRPr lang="en-IE"/>
          </a:p>
        </p:txBody>
      </p:sp>
    </p:spTree>
    <p:extLst>
      <p:ext uri="{BB962C8B-B14F-4D97-AF65-F5344CB8AC3E}">
        <p14:creationId xmlns:p14="http://schemas.microsoft.com/office/powerpoint/2010/main" val="5123914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6860511-E5DE-B2BC-B930-16519B735F38}"/>
              </a:ext>
            </a:extLst>
          </p:cNvPr>
          <p:cNvSpPr>
            <a:spLocks noGrp="1"/>
          </p:cNvSpPr>
          <p:nvPr>
            <p:ph type="subTitle" idx="1"/>
          </p:nvPr>
        </p:nvSpPr>
        <p:spPr>
          <a:xfrm>
            <a:off x="1191237" y="5268286"/>
            <a:ext cx="9563449" cy="637564"/>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67C5F66B-ACA2-53A1-7632-AABD7829C2AE}"/>
              </a:ext>
            </a:extLst>
          </p:cNvPr>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E36B041-3576-4847-A7E2-54936640355F}" type="datetimeFigureOut">
              <a:rPr kumimoji="0" lang="en-IE"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29/01/2025</a:t>
            </a:fld>
            <a:endParaRPr kumimoji="0" lang="en-I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C5B60E8C-BDD6-BF1C-1AEB-F448DA7700E8}"/>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I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EC39668D-79D3-68FE-C690-AECC832CE9B6}"/>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D998CD1-1E66-4EAD-B8A3-A663637B2A9C}" type="slidenum">
              <a:rPr kumimoji="0" lang="en-IE"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I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48499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alphaModFix amt="8000"/>
            <a:lum/>
          </a:blip>
          <a:srcRect/>
          <a:stretch>
            <a:fillRect l="30000" t="12000" r="30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32A71-62AD-93D0-60E2-EC7C528E2E0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4A899958-0BF4-3346-904E-7F6D24F0B66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Tree>
    <p:extLst>
      <p:ext uri="{BB962C8B-B14F-4D97-AF65-F5344CB8AC3E}">
        <p14:creationId xmlns:p14="http://schemas.microsoft.com/office/powerpoint/2010/main" val="11312336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16CB110E-0462-53DC-C2D3-E5BE3E989671}"/>
              </a:ext>
            </a:extLst>
          </p:cNvPr>
          <p:cNvSpPr>
            <a:spLocks noGrp="1"/>
          </p:cNvSpPr>
          <p:nvPr>
            <p:ph type="body" sz="quarter" idx="13"/>
          </p:nvPr>
        </p:nvSpPr>
        <p:spPr>
          <a:xfrm>
            <a:off x="1139483" y="323628"/>
            <a:ext cx="10168000" cy="713837"/>
          </a:xfrm>
        </p:spPr>
        <p:txBody>
          <a:bodyPr/>
          <a:lstStyle/>
          <a:p>
            <a:r>
              <a:rPr lang="en-IE" b="1"/>
              <a:t>Disclaimer </a:t>
            </a:r>
          </a:p>
        </p:txBody>
      </p:sp>
      <p:sp>
        <p:nvSpPr>
          <p:cNvPr id="8" name="Text Placeholder 1">
            <a:extLst>
              <a:ext uri="{FF2B5EF4-FFF2-40B4-BE49-F238E27FC236}">
                <a16:creationId xmlns:a16="http://schemas.microsoft.com/office/drawing/2014/main" id="{95A61026-5F59-597B-9E40-057ED41050B1}"/>
              </a:ext>
            </a:extLst>
          </p:cNvPr>
          <p:cNvSpPr>
            <a:spLocks noGrp="1"/>
          </p:cNvSpPr>
          <p:nvPr>
            <p:ph type="body" sz="quarter" idx="14"/>
          </p:nvPr>
        </p:nvSpPr>
        <p:spPr>
          <a:xfrm>
            <a:off x="2121160" y="1561881"/>
            <a:ext cx="7800391" cy="3861540"/>
          </a:xfrm>
        </p:spPr>
        <p:txBody>
          <a:bodyPr/>
          <a:lstStyle/>
          <a:p>
            <a:pPr marL="0" indent="0" algn="ctr">
              <a:lnSpc>
                <a:spcPct val="150000"/>
              </a:lnSpc>
              <a:buNone/>
            </a:pPr>
            <a:r>
              <a:rPr lang="en-IE" b="1"/>
              <a:t>The views expressed in this presentation are those of the presenter(s) and not necessarily those of their employer(s) (if any) or the Society of Actuaries in Ireland.</a:t>
            </a:r>
          </a:p>
        </p:txBody>
      </p:sp>
      <p:cxnSp>
        <p:nvCxnSpPr>
          <p:cNvPr id="10" name="Straight Connector 9">
            <a:extLst>
              <a:ext uri="{FF2B5EF4-FFF2-40B4-BE49-F238E27FC236}">
                <a16:creationId xmlns:a16="http://schemas.microsoft.com/office/drawing/2014/main" id="{2DF74A13-BF31-537B-0F8A-04F020D23D35}"/>
              </a:ext>
            </a:extLst>
          </p:cNvPr>
          <p:cNvCxnSpPr/>
          <p:nvPr userDrawn="1"/>
        </p:nvCxnSpPr>
        <p:spPr>
          <a:xfrm>
            <a:off x="1212980" y="895739"/>
            <a:ext cx="10094503" cy="0"/>
          </a:xfrm>
          <a:prstGeom prst="line">
            <a:avLst/>
          </a:prstGeom>
          <a:ln>
            <a:solidFill>
              <a:srgbClr val="2EC7D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420779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4D811-CB3D-837A-EBC5-F04C33A74FE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346E4B6B-D50B-BEF7-2554-80D5B8DBB50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cxnSp>
        <p:nvCxnSpPr>
          <p:cNvPr id="7" name="Straight Connector 6">
            <a:extLst>
              <a:ext uri="{FF2B5EF4-FFF2-40B4-BE49-F238E27FC236}">
                <a16:creationId xmlns:a16="http://schemas.microsoft.com/office/drawing/2014/main" id="{B4D64B58-DD7B-E4F8-614B-7F0F20AC8038}"/>
              </a:ext>
            </a:extLst>
          </p:cNvPr>
          <p:cNvCxnSpPr/>
          <p:nvPr userDrawn="1"/>
        </p:nvCxnSpPr>
        <p:spPr>
          <a:xfrm>
            <a:off x="1212980" y="895739"/>
            <a:ext cx="10094503" cy="0"/>
          </a:xfrm>
          <a:prstGeom prst="line">
            <a:avLst/>
          </a:prstGeom>
          <a:ln>
            <a:solidFill>
              <a:srgbClr val="2EC7D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049787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24A9F-4909-07CD-52D3-F8594485BC9B}"/>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8B547DAA-B113-199A-1C76-F4634F7FD35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0ECAF18F-D35A-C96F-4DC5-60EF1C688FD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cxnSp>
        <p:nvCxnSpPr>
          <p:cNvPr id="8" name="Straight Connector 7">
            <a:extLst>
              <a:ext uri="{FF2B5EF4-FFF2-40B4-BE49-F238E27FC236}">
                <a16:creationId xmlns:a16="http://schemas.microsoft.com/office/drawing/2014/main" id="{E2D6BE05-7A40-420B-AE66-AE7CA0870D2B}"/>
              </a:ext>
            </a:extLst>
          </p:cNvPr>
          <p:cNvCxnSpPr/>
          <p:nvPr userDrawn="1"/>
        </p:nvCxnSpPr>
        <p:spPr>
          <a:xfrm>
            <a:off x="1212980" y="895739"/>
            <a:ext cx="10094503" cy="0"/>
          </a:xfrm>
          <a:prstGeom prst="line">
            <a:avLst/>
          </a:prstGeom>
          <a:ln>
            <a:solidFill>
              <a:srgbClr val="2EC7D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0084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88299-81DD-DD8C-5BCA-8CB8FBA0EDFA}"/>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51135F53-44B8-B668-3B34-16976A88E0C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1FE7460-4119-607C-7F66-77CBB98C67F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4B505582-B656-07C4-65E3-D79E22DA81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72D7238-C7D1-184F-5B10-3A83F1636BB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cxnSp>
        <p:nvCxnSpPr>
          <p:cNvPr id="10" name="Straight Connector 9">
            <a:extLst>
              <a:ext uri="{FF2B5EF4-FFF2-40B4-BE49-F238E27FC236}">
                <a16:creationId xmlns:a16="http://schemas.microsoft.com/office/drawing/2014/main" id="{9D9329BF-8531-8A32-F400-06BB58650025}"/>
              </a:ext>
            </a:extLst>
          </p:cNvPr>
          <p:cNvCxnSpPr/>
          <p:nvPr userDrawn="1"/>
        </p:nvCxnSpPr>
        <p:spPr>
          <a:xfrm>
            <a:off x="1212980" y="895739"/>
            <a:ext cx="10094503" cy="0"/>
          </a:xfrm>
          <a:prstGeom prst="line">
            <a:avLst/>
          </a:prstGeom>
          <a:ln>
            <a:solidFill>
              <a:srgbClr val="2EC7D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20950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1624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CBE60-E490-03B6-CE0A-C8F766A8B080}"/>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EAD94EB6-9918-0287-3EA0-BF32C8D6BA76}"/>
              </a:ext>
            </a:extLst>
          </p:cNvPr>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E36B041-3576-4847-A7E2-54936640355F}" type="datetimeFigureOut">
              <a:rPr kumimoji="0" lang="en-IE"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29/01/2025</a:t>
            </a:fld>
            <a:endParaRPr kumimoji="0" lang="en-I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a:extLst>
              <a:ext uri="{FF2B5EF4-FFF2-40B4-BE49-F238E27FC236}">
                <a16:creationId xmlns:a16="http://schemas.microsoft.com/office/drawing/2014/main" id="{F23352D7-772D-C976-B3AB-449D10437E79}"/>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I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a:extLst>
              <a:ext uri="{FF2B5EF4-FFF2-40B4-BE49-F238E27FC236}">
                <a16:creationId xmlns:a16="http://schemas.microsoft.com/office/drawing/2014/main" id="{C3943468-81F0-5EE1-CB03-C574F5E97188}"/>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D998CD1-1E66-4EAD-B8A3-A663637B2A9C}" type="slidenum">
              <a:rPr kumimoji="0" lang="en-IE"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I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680143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B7408B9-E374-DD08-E01D-035FE70F35FC}"/>
              </a:ext>
            </a:extLst>
          </p:cNvPr>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E36B041-3576-4847-A7E2-54936640355F}" type="datetimeFigureOut">
              <a:rPr kumimoji="0" lang="en-IE"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29/01/2025</a:t>
            </a:fld>
            <a:endParaRPr kumimoji="0" lang="en-I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a:extLst>
              <a:ext uri="{FF2B5EF4-FFF2-40B4-BE49-F238E27FC236}">
                <a16:creationId xmlns:a16="http://schemas.microsoft.com/office/drawing/2014/main" id="{168E0935-4CF4-5139-A1D9-A4B5EAABE9E4}"/>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I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B503F61C-8199-28B2-89AA-D730244BC3F3}"/>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D998CD1-1E66-4EAD-B8A3-A663637B2A9C}" type="slidenum">
              <a:rPr kumimoji="0" lang="en-IE"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I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313158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32A71-62AD-93D0-60E2-EC7C528E2E0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4A899958-0BF4-3346-904E-7F6D24F0B66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Tree>
    <p:extLst>
      <p:ext uri="{BB962C8B-B14F-4D97-AF65-F5344CB8AC3E}">
        <p14:creationId xmlns:p14="http://schemas.microsoft.com/office/powerpoint/2010/main" val="708548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16CB110E-0462-53DC-C2D3-E5BE3E989671}"/>
              </a:ext>
            </a:extLst>
          </p:cNvPr>
          <p:cNvSpPr>
            <a:spLocks noGrp="1"/>
          </p:cNvSpPr>
          <p:nvPr>
            <p:ph type="body" sz="quarter" idx="13"/>
          </p:nvPr>
        </p:nvSpPr>
        <p:spPr>
          <a:xfrm>
            <a:off x="1139483" y="323628"/>
            <a:ext cx="10168000" cy="713837"/>
          </a:xfrm>
        </p:spPr>
        <p:txBody>
          <a:bodyPr/>
          <a:lstStyle/>
          <a:p>
            <a:r>
              <a:rPr lang="en-IE" b="1" dirty="0"/>
              <a:t>Disclaimer </a:t>
            </a:r>
          </a:p>
        </p:txBody>
      </p:sp>
      <p:sp>
        <p:nvSpPr>
          <p:cNvPr id="8" name="Text Placeholder 1">
            <a:extLst>
              <a:ext uri="{FF2B5EF4-FFF2-40B4-BE49-F238E27FC236}">
                <a16:creationId xmlns:a16="http://schemas.microsoft.com/office/drawing/2014/main" id="{95A61026-5F59-597B-9E40-057ED41050B1}"/>
              </a:ext>
            </a:extLst>
          </p:cNvPr>
          <p:cNvSpPr>
            <a:spLocks noGrp="1"/>
          </p:cNvSpPr>
          <p:nvPr>
            <p:ph type="body" sz="quarter" idx="14"/>
          </p:nvPr>
        </p:nvSpPr>
        <p:spPr>
          <a:xfrm>
            <a:off x="2121160" y="1561881"/>
            <a:ext cx="7800391" cy="3861540"/>
          </a:xfrm>
        </p:spPr>
        <p:txBody>
          <a:bodyPr/>
          <a:lstStyle/>
          <a:p>
            <a:pPr marL="0" indent="0" algn="ctr">
              <a:lnSpc>
                <a:spcPct val="150000"/>
              </a:lnSpc>
              <a:buNone/>
            </a:pPr>
            <a:r>
              <a:rPr lang="en-IE" b="1" dirty="0"/>
              <a:t>The views expressed in this presentation are those of the presenter(s) and not necessarily those of their employer(s) (if any) or the Society of Actuaries in Ireland.</a:t>
            </a:r>
          </a:p>
        </p:txBody>
      </p:sp>
      <p:cxnSp>
        <p:nvCxnSpPr>
          <p:cNvPr id="10" name="Straight Connector 9">
            <a:extLst>
              <a:ext uri="{FF2B5EF4-FFF2-40B4-BE49-F238E27FC236}">
                <a16:creationId xmlns:a16="http://schemas.microsoft.com/office/drawing/2014/main" id="{2DF74A13-BF31-537B-0F8A-04F020D23D35}"/>
              </a:ext>
            </a:extLst>
          </p:cNvPr>
          <p:cNvCxnSpPr/>
          <p:nvPr userDrawn="1"/>
        </p:nvCxnSpPr>
        <p:spPr>
          <a:xfrm>
            <a:off x="1212980" y="895739"/>
            <a:ext cx="10094503" cy="0"/>
          </a:xfrm>
          <a:prstGeom prst="line">
            <a:avLst/>
          </a:prstGeom>
          <a:ln>
            <a:solidFill>
              <a:srgbClr val="2EC7D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44786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4D811-CB3D-837A-EBC5-F04C33A74FE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346E4B6B-D50B-BEF7-2554-80D5B8DBB50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cxnSp>
        <p:nvCxnSpPr>
          <p:cNvPr id="7" name="Straight Connector 6">
            <a:extLst>
              <a:ext uri="{FF2B5EF4-FFF2-40B4-BE49-F238E27FC236}">
                <a16:creationId xmlns:a16="http://schemas.microsoft.com/office/drawing/2014/main" id="{B4D64B58-DD7B-E4F8-614B-7F0F20AC8038}"/>
              </a:ext>
            </a:extLst>
          </p:cNvPr>
          <p:cNvCxnSpPr/>
          <p:nvPr userDrawn="1"/>
        </p:nvCxnSpPr>
        <p:spPr>
          <a:xfrm>
            <a:off x="1212980" y="895739"/>
            <a:ext cx="10094503" cy="0"/>
          </a:xfrm>
          <a:prstGeom prst="line">
            <a:avLst/>
          </a:prstGeom>
          <a:ln>
            <a:solidFill>
              <a:srgbClr val="2EC7D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9368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24A9F-4909-07CD-52D3-F8594485BC9B}"/>
              </a:ext>
            </a:extLst>
          </p:cNvPr>
          <p:cNvSpPr>
            <a:spLocks noGrp="1"/>
          </p:cNvSpPr>
          <p:nvPr>
            <p:ph type="title"/>
          </p:nvPr>
        </p:nvSpPr>
        <p:spPr/>
        <p:txBody>
          <a:bodyPr/>
          <a:lstStyle/>
          <a:p>
            <a:r>
              <a:rPr lang="en-US" dirty="0"/>
              <a:t>Click to edit Master title style</a:t>
            </a:r>
            <a:endParaRPr lang="en-IE" dirty="0"/>
          </a:p>
        </p:txBody>
      </p:sp>
      <p:sp>
        <p:nvSpPr>
          <p:cNvPr id="3" name="Content Placeholder 2">
            <a:extLst>
              <a:ext uri="{FF2B5EF4-FFF2-40B4-BE49-F238E27FC236}">
                <a16:creationId xmlns:a16="http://schemas.microsoft.com/office/drawing/2014/main" id="{8B547DAA-B113-199A-1C76-F4634F7FD35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0ECAF18F-D35A-C96F-4DC5-60EF1C688FD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cxnSp>
        <p:nvCxnSpPr>
          <p:cNvPr id="8" name="Straight Connector 7">
            <a:extLst>
              <a:ext uri="{FF2B5EF4-FFF2-40B4-BE49-F238E27FC236}">
                <a16:creationId xmlns:a16="http://schemas.microsoft.com/office/drawing/2014/main" id="{E2D6BE05-7A40-420B-AE66-AE7CA0870D2B}"/>
              </a:ext>
            </a:extLst>
          </p:cNvPr>
          <p:cNvCxnSpPr/>
          <p:nvPr userDrawn="1"/>
        </p:nvCxnSpPr>
        <p:spPr>
          <a:xfrm>
            <a:off x="1212980" y="895739"/>
            <a:ext cx="10094503" cy="0"/>
          </a:xfrm>
          <a:prstGeom prst="line">
            <a:avLst/>
          </a:prstGeom>
          <a:ln>
            <a:solidFill>
              <a:srgbClr val="2EC7D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782438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88299-81DD-DD8C-5BCA-8CB8FBA0EDFA}"/>
              </a:ext>
            </a:extLst>
          </p:cNvPr>
          <p:cNvSpPr>
            <a:spLocks noGrp="1"/>
          </p:cNvSpPr>
          <p:nvPr>
            <p:ph type="title"/>
          </p:nvPr>
        </p:nvSpPr>
        <p:spPr>
          <a:xfrm>
            <a:off x="839788" y="365125"/>
            <a:ext cx="10515600" cy="1325563"/>
          </a:xfrm>
        </p:spPr>
        <p:txBody>
          <a:bodyPr/>
          <a:lstStyle/>
          <a:p>
            <a:r>
              <a:rPr lang="en-US" dirty="0"/>
              <a:t>Click to edit Master title style</a:t>
            </a:r>
            <a:endParaRPr lang="en-IE" dirty="0"/>
          </a:p>
        </p:txBody>
      </p:sp>
      <p:sp>
        <p:nvSpPr>
          <p:cNvPr id="3" name="Text Placeholder 2">
            <a:extLst>
              <a:ext uri="{FF2B5EF4-FFF2-40B4-BE49-F238E27FC236}">
                <a16:creationId xmlns:a16="http://schemas.microsoft.com/office/drawing/2014/main" id="{51135F53-44B8-B668-3B34-16976A88E0C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1FE7460-4119-607C-7F66-77CBB98C67F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4B505582-B656-07C4-65E3-D79E22DA81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72D7238-C7D1-184F-5B10-3A83F1636BB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cxnSp>
        <p:nvCxnSpPr>
          <p:cNvPr id="10" name="Straight Connector 9">
            <a:extLst>
              <a:ext uri="{FF2B5EF4-FFF2-40B4-BE49-F238E27FC236}">
                <a16:creationId xmlns:a16="http://schemas.microsoft.com/office/drawing/2014/main" id="{9D9329BF-8531-8A32-F400-06BB58650025}"/>
              </a:ext>
            </a:extLst>
          </p:cNvPr>
          <p:cNvCxnSpPr/>
          <p:nvPr userDrawn="1"/>
        </p:nvCxnSpPr>
        <p:spPr>
          <a:xfrm>
            <a:off x="1212980" y="895739"/>
            <a:ext cx="10094503" cy="0"/>
          </a:xfrm>
          <a:prstGeom prst="line">
            <a:avLst/>
          </a:prstGeom>
          <a:ln>
            <a:solidFill>
              <a:srgbClr val="2EC7D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15666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028023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6.xml"/><Relationship Id="rId7"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5" Type="http://schemas.openxmlformats.org/officeDocument/2006/relationships/slideLayout" Target="../slideLayouts/slideLayout8.xml"/><Relationship Id="rId4"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12.xml"/><Relationship Id="rId7" Type="http://schemas.openxmlformats.org/officeDocument/2006/relationships/theme" Target="../theme/theme3.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4"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02A42"/>
        </a:solidFill>
        <a:effectLst/>
      </p:bgPr>
    </p:bg>
    <p:spTree>
      <p:nvGrpSpPr>
        <p:cNvPr id="1" name=""/>
        <p:cNvGrpSpPr/>
        <p:nvPr/>
      </p:nvGrpSpPr>
      <p:grpSpPr>
        <a:xfrm>
          <a:off x="0" y="0"/>
          <a:ext cx="0" cy="0"/>
          <a:chOff x="0" y="0"/>
          <a:chExt cx="0" cy="0"/>
        </a:xfrm>
      </p:grpSpPr>
      <p:pic>
        <p:nvPicPr>
          <p:cNvPr id="26" name="Picture 25">
            <a:extLst>
              <a:ext uri="{FF2B5EF4-FFF2-40B4-BE49-F238E27FC236}">
                <a16:creationId xmlns:a16="http://schemas.microsoft.com/office/drawing/2014/main" id="{5706857F-2355-8A62-2DD5-8F85DE36CD03}"/>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2490284" y="52691"/>
            <a:ext cx="7211431" cy="3953427"/>
          </a:xfrm>
          <a:prstGeom prst="rect">
            <a:avLst/>
          </a:prstGeom>
        </p:spPr>
      </p:pic>
      <p:sp>
        <p:nvSpPr>
          <p:cNvPr id="4" name="Date Placeholder 3">
            <a:extLst>
              <a:ext uri="{FF2B5EF4-FFF2-40B4-BE49-F238E27FC236}">
                <a16:creationId xmlns:a16="http://schemas.microsoft.com/office/drawing/2014/main" id="{8E54BDE2-AA08-2491-141E-764D3FC4BA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fld id="{FE36B041-3576-4847-A7E2-54936640355F}" type="datetimeFigureOut">
              <a:rPr kumimoji="0" lang="en-IE"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29/01/2025</a:t>
            </a:fld>
            <a:endParaRPr kumimoji="0" lang="en-I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CB250AAA-D21F-4B18-9E99-A4AF3E16F29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I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A05ABEEF-E769-CA74-184D-3C6596FA479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5D998CD1-1E66-4EAD-B8A3-A663637B2A9C}" type="slidenum">
              <a:rPr kumimoji="0" lang="en-IE"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I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cxnSp>
        <p:nvCxnSpPr>
          <p:cNvPr id="8" name="Straight Connector 7">
            <a:extLst>
              <a:ext uri="{FF2B5EF4-FFF2-40B4-BE49-F238E27FC236}">
                <a16:creationId xmlns:a16="http://schemas.microsoft.com/office/drawing/2014/main" id="{2D052F58-D022-F97E-57F4-12FCBD91C6D2}"/>
              </a:ext>
            </a:extLst>
          </p:cNvPr>
          <p:cNvCxnSpPr/>
          <p:nvPr userDrawn="1"/>
        </p:nvCxnSpPr>
        <p:spPr>
          <a:xfrm>
            <a:off x="1170331" y="5229687"/>
            <a:ext cx="9561865" cy="0"/>
          </a:xfrm>
          <a:prstGeom prst="line">
            <a:avLst/>
          </a:prstGeom>
          <a:ln w="6350" cmpd="sng">
            <a:solidFill>
              <a:srgbClr val="00C6D7"/>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D3D5F085-B8AC-90F2-2B53-6464744C1F6E}"/>
              </a:ext>
            </a:extLst>
          </p:cNvPr>
          <p:cNvCxnSpPr/>
          <p:nvPr userDrawn="1"/>
        </p:nvCxnSpPr>
        <p:spPr>
          <a:xfrm>
            <a:off x="1170330" y="3429000"/>
            <a:ext cx="9561865" cy="0"/>
          </a:xfrm>
          <a:prstGeom prst="line">
            <a:avLst/>
          </a:prstGeom>
          <a:ln w="6350" cmpd="sng">
            <a:solidFill>
              <a:srgbClr val="00C6D7"/>
            </a:solidFill>
          </a:ln>
          <a:effectLst/>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EC8FCADD-86AF-7F21-0A38-FA339A42DBCF}"/>
              </a:ext>
            </a:extLst>
          </p:cNvPr>
          <p:cNvCxnSpPr/>
          <p:nvPr userDrawn="1"/>
        </p:nvCxnSpPr>
        <p:spPr>
          <a:xfrm>
            <a:off x="1170328" y="5942859"/>
            <a:ext cx="9561865" cy="0"/>
          </a:xfrm>
          <a:prstGeom prst="line">
            <a:avLst/>
          </a:prstGeom>
          <a:ln w="6350" cmpd="sng">
            <a:solidFill>
              <a:srgbClr val="00C6D7"/>
            </a:solidFill>
          </a:ln>
          <a:effectLst/>
        </p:spPr>
        <p:style>
          <a:lnRef idx="2">
            <a:schemeClr val="accent1"/>
          </a:lnRef>
          <a:fillRef idx="0">
            <a:schemeClr val="accent1"/>
          </a:fillRef>
          <a:effectRef idx="1">
            <a:schemeClr val="accent1"/>
          </a:effectRef>
          <a:fontRef idx="minor">
            <a:schemeClr val="tx1"/>
          </a:fontRef>
        </p:style>
      </p:cxnSp>
      <p:sp>
        <p:nvSpPr>
          <p:cNvPr id="11" name="TextBox 10">
            <a:extLst>
              <a:ext uri="{FF2B5EF4-FFF2-40B4-BE49-F238E27FC236}">
                <a16:creationId xmlns:a16="http://schemas.microsoft.com/office/drawing/2014/main" id="{BBA9F559-86CA-1A9B-4107-447CCC91C665}"/>
              </a:ext>
            </a:extLst>
          </p:cNvPr>
          <p:cNvSpPr txBox="1"/>
          <p:nvPr userDrawn="1"/>
        </p:nvSpPr>
        <p:spPr>
          <a:xfrm>
            <a:off x="4959642" y="6425197"/>
            <a:ext cx="1983236" cy="461665"/>
          </a:xfrm>
          <a:prstGeom prst="rect">
            <a:avLst/>
          </a:prstGeom>
          <a:noFill/>
        </p:spPr>
        <p:txBody>
          <a:bodyPr wrap="none" rtlCol="0">
            <a:sp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kumimoji="0" lang="en-IE" sz="1050" b="0" i="0" u="none" strike="noStrike" kern="1200" cap="none" spc="0" normalizeH="0" baseline="0" noProof="0" dirty="0">
                <a:ln>
                  <a:noFill/>
                </a:ln>
                <a:solidFill>
                  <a:prstClr val="white"/>
                </a:solidFill>
                <a:effectLst/>
                <a:uLnTx/>
                <a:uFillTx/>
                <a:latin typeface="Calibri" panose="020F0502020204030204"/>
                <a:ea typeface="+mn-ea"/>
                <a:cs typeface="+mn-cs"/>
              </a:rPr>
              <a:t>© Society of Actuaries in Ireland </a:t>
            </a:r>
          </a:p>
          <a:p>
            <a:pPr marL="0" marR="0" lvl="0" indent="0" algn="l" defTabSz="342900" rtl="0" eaLnBrk="1" fontAlgn="auto" latinLnBrk="0" hangingPunct="1">
              <a:lnSpc>
                <a:spcPct val="100000"/>
              </a:lnSpc>
              <a:spcBef>
                <a:spcPts val="0"/>
              </a:spcBef>
              <a:spcAft>
                <a:spcPts val="0"/>
              </a:spcAft>
              <a:buClrTx/>
              <a:buSzTx/>
              <a:buFontTx/>
              <a:buNone/>
              <a:tabLst/>
              <a:defRPr/>
            </a:pPr>
            <a:endParaRPr kumimoji="0" lang="en-IE" sz="135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07867491"/>
      </p:ext>
    </p:extLst>
  </p:cSld>
  <p:clrMap bg1="lt1" tx1="dk1" bg2="lt2" tx2="dk2" accent1="accent1" accent2="accent2" accent3="accent3" accent4="accent4" accent5="accent5" accent6="accent6" hlink="hlink" folHlink="folHlink"/>
  <p:sldLayoutIdLst>
    <p:sldLayoutId id="2147483661" r:id="rId1"/>
    <p:sldLayoutId id="2147483666" r:id="rId2"/>
    <p:sldLayoutId id="2147483667"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8">
            <a:alphaModFix amt="12000"/>
            <a:lum/>
          </a:blip>
          <a:srcRect/>
          <a:stretch>
            <a:fillRect l="25000" t="8000" r="25000" b="5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22C978A-DDBC-3BC5-6A92-18E5D41B2CB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27777E96-6415-D410-2987-537E50AEAA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5FD90440-AB1E-AF22-EC79-B2FB49D92C7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fld id="{C892CB30-F03F-4EB4-B950-4662F644A99E}" type="datetimeFigureOut">
              <a:rPr kumimoji="0" lang="en-IE"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29/01/2025</a:t>
            </a:fld>
            <a:endParaRPr kumimoji="0" lang="en-I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6A435BB2-52D3-3A30-3B21-EE445EBB47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I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29CCFE35-FD02-327D-550C-A1C1F675D5D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430983A1-BDF4-43F5-BB3A-6BE31602C871}" type="slidenum">
              <a:rPr kumimoji="0" lang="en-IE"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I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1A244C7F-4448-4F97-34CD-2402ADC7FDF6}"/>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1" y="136525"/>
            <a:ext cx="880034" cy="1037182"/>
          </a:xfrm>
          <a:prstGeom prst="rect">
            <a:avLst/>
          </a:prstGeom>
        </p:spPr>
      </p:pic>
    </p:spTree>
    <p:extLst>
      <p:ext uri="{BB962C8B-B14F-4D97-AF65-F5344CB8AC3E}">
        <p14:creationId xmlns:p14="http://schemas.microsoft.com/office/powerpoint/2010/main" val="187930123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9"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8">
            <a:alphaModFix amt="6000"/>
            <a:lum/>
          </a:blip>
          <a:srcRect/>
          <a:stretch>
            <a:fillRect l="30000" t="12000" r="30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22C978A-DDBC-3BC5-6A92-18E5D41B2CB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27777E96-6415-D410-2987-537E50AEAA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5FD90440-AB1E-AF22-EC79-B2FB49D92C7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fld id="{C892CB30-F03F-4EB4-B950-4662F644A99E}" type="datetimeFigureOut">
              <a:rPr kumimoji="0" lang="en-IE"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29/01/2025</a:t>
            </a:fld>
            <a:endParaRPr kumimoji="0" lang="en-I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6A435BB2-52D3-3A30-3B21-EE445EBB47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I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29CCFE35-FD02-327D-550C-A1C1F675D5D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430983A1-BDF4-43F5-BB3A-6BE31602C871}" type="slidenum">
              <a:rPr kumimoji="0" lang="en-IE"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I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F4F69171-9FAF-9E7D-257D-A83C71120E6D}"/>
              </a:ext>
            </a:extLst>
          </p:cNvPr>
          <p:cNvPicPr>
            <a:picLocks noChangeAspect="1"/>
          </p:cNvPicPr>
          <p:nvPr userDrawn="1"/>
        </p:nvPicPr>
        <p:blipFill>
          <a:blip r:embed="rId8"/>
          <a:stretch>
            <a:fillRect/>
          </a:stretch>
        </p:blipFill>
        <p:spPr>
          <a:xfrm>
            <a:off x="18662" y="100600"/>
            <a:ext cx="794197" cy="1056396"/>
          </a:xfrm>
          <a:prstGeom prst="rect">
            <a:avLst/>
          </a:prstGeom>
        </p:spPr>
      </p:pic>
    </p:spTree>
    <p:extLst>
      <p:ext uri="{BB962C8B-B14F-4D97-AF65-F5344CB8AC3E}">
        <p14:creationId xmlns:p14="http://schemas.microsoft.com/office/powerpoint/2010/main" val="1622161910"/>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5A0C0D98-B0CA-30A2-67BA-E45AAB88682C}"/>
              </a:ext>
            </a:extLst>
          </p:cNvPr>
          <p:cNvSpPr txBox="1"/>
          <p:nvPr/>
        </p:nvSpPr>
        <p:spPr>
          <a:xfrm>
            <a:off x="1282699" y="5333999"/>
            <a:ext cx="9626599" cy="523220"/>
          </a:xfrm>
          <a:prstGeom prst="rect">
            <a:avLst/>
          </a:prstGeom>
          <a:noFill/>
        </p:spPr>
        <p:txBody>
          <a:bodyPr wrap="square" rtlCol="0">
            <a:spAutoFit/>
          </a:bodyPr>
          <a:lstStyle/>
          <a:p>
            <a:pPr algn="ctr"/>
            <a:r>
              <a:rPr lang="en-IE" sz="2800" dirty="0">
                <a:solidFill>
                  <a:schemeClr val="bg1"/>
                </a:solidFill>
              </a:rPr>
              <a:t>Name(s) of Presenter &amp; Pronouns</a:t>
            </a:r>
          </a:p>
        </p:txBody>
      </p:sp>
      <p:sp>
        <p:nvSpPr>
          <p:cNvPr id="3" name="TextBox 2">
            <a:extLst>
              <a:ext uri="{FF2B5EF4-FFF2-40B4-BE49-F238E27FC236}">
                <a16:creationId xmlns:a16="http://schemas.microsoft.com/office/drawing/2014/main" id="{0EF39D1B-10EF-F25E-752C-675E4FAD194C}"/>
              </a:ext>
            </a:extLst>
          </p:cNvPr>
          <p:cNvSpPr txBox="1"/>
          <p:nvPr/>
        </p:nvSpPr>
        <p:spPr>
          <a:xfrm>
            <a:off x="1593270" y="3981850"/>
            <a:ext cx="9005455" cy="646331"/>
          </a:xfrm>
          <a:prstGeom prst="rect">
            <a:avLst/>
          </a:prstGeom>
          <a:noFill/>
        </p:spPr>
        <p:txBody>
          <a:bodyPr wrap="square">
            <a:spAutoFit/>
          </a:bodyPr>
          <a:lstStyle/>
          <a:p>
            <a:pPr algn="ctr"/>
            <a:r>
              <a:rPr lang="en-IE" sz="3600" dirty="0">
                <a:solidFill>
                  <a:schemeClr val="bg1"/>
                </a:solidFill>
              </a:rPr>
              <a:t>Title here</a:t>
            </a:r>
          </a:p>
        </p:txBody>
      </p:sp>
    </p:spTree>
    <p:extLst>
      <p:ext uri="{BB962C8B-B14F-4D97-AF65-F5344CB8AC3E}">
        <p14:creationId xmlns:p14="http://schemas.microsoft.com/office/powerpoint/2010/main" val="6069272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2">
            <a:extLst>
              <a:ext uri="{FF2B5EF4-FFF2-40B4-BE49-F238E27FC236}">
                <a16:creationId xmlns:a16="http://schemas.microsoft.com/office/drawing/2014/main" id="{64D0F860-7F21-2F35-12E6-D98CE5AA5B5A}"/>
              </a:ext>
            </a:extLst>
          </p:cNvPr>
          <p:cNvSpPr txBox="1">
            <a:spLocks/>
          </p:cNvSpPr>
          <p:nvPr/>
        </p:nvSpPr>
        <p:spPr>
          <a:xfrm>
            <a:off x="1139483" y="323628"/>
            <a:ext cx="10168000" cy="71383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E" b="1" dirty="0"/>
              <a:t>Disclaimer </a:t>
            </a:r>
          </a:p>
        </p:txBody>
      </p:sp>
      <p:sp>
        <p:nvSpPr>
          <p:cNvPr id="6" name="Text Placeholder 1">
            <a:extLst>
              <a:ext uri="{FF2B5EF4-FFF2-40B4-BE49-F238E27FC236}">
                <a16:creationId xmlns:a16="http://schemas.microsoft.com/office/drawing/2014/main" id="{F6F4A0D0-6AA4-6726-2C33-1A67B187A0D6}"/>
              </a:ext>
            </a:extLst>
          </p:cNvPr>
          <p:cNvSpPr txBox="1">
            <a:spLocks/>
          </p:cNvSpPr>
          <p:nvPr/>
        </p:nvSpPr>
        <p:spPr>
          <a:xfrm>
            <a:off x="2121160" y="1561881"/>
            <a:ext cx="7800391" cy="386154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buFont typeface="Arial" panose="020B0604020202020204" pitchFamily="34" charset="0"/>
              <a:buNone/>
            </a:pPr>
            <a:r>
              <a:rPr lang="en-IE" b="1" dirty="0"/>
              <a:t>The views expressed in this presentation are those of the presenter(s) and not necessarily those of their employer(s) (if any) or the Society of Actuaries in Ireland.</a:t>
            </a:r>
          </a:p>
          <a:p>
            <a:pPr marL="0" indent="0" algn="ctr">
              <a:lnSpc>
                <a:spcPct val="150000"/>
              </a:lnSpc>
              <a:buFont typeface="Arial" panose="020B0604020202020204" pitchFamily="34" charset="0"/>
              <a:buNone/>
            </a:pPr>
            <a:endParaRPr lang="en-IE" sz="2000" b="1" dirty="0">
              <a:solidFill>
                <a:srgbClr val="FF0000"/>
              </a:solidFill>
            </a:endParaRPr>
          </a:p>
          <a:p>
            <a:pPr marL="0" indent="0" algn="ctr">
              <a:lnSpc>
                <a:spcPct val="150000"/>
              </a:lnSpc>
              <a:buFont typeface="Arial" panose="020B0604020202020204" pitchFamily="34" charset="0"/>
              <a:buNone/>
            </a:pPr>
            <a:r>
              <a:rPr lang="en-IE" sz="1900" b="1" dirty="0">
                <a:solidFill>
                  <a:srgbClr val="FF0000"/>
                </a:solidFill>
              </a:rPr>
              <a:t>N.B: This slide will be included in your presentation in this order (slide 2).</a:t>
            </a:r>
          </a:p>
        </p:txBody>
      </p:sp>
    </p:spTree>
    <p:extLst>
      <p:ext uri="{BB962C8B-B14F-4D97-AF65-F5344CB8AC3E}">
        <p14:creationId xmlns:p14="http://schemas.microsoft.com/office/powerpoint/2010/main" val="13165013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a:extLst>
              <a:ext uri="{FF2B5EF4-FFF2-40B4-BE49-F238E27FC236}">
                <a16:creationId xmlns:a16="http://schemas.microsoft.com/office/drawing/2014/main" id="{577D3F39-CE77-01B2-FF25-1933B9496D98}"/>
              </a:ext>
            </a:extLst>
          </p:cNvPr>
          <p:cNvSpPr txBox="1">
            <a:spLocks/>
          </p:cNvSpPr>
          <p:nvPr/>
        </p:nvSpPr>
        <p:spPr>
          <a:xfrm>
            <a:off x="1139483" y="358588"/>
            <a:ext cx="10168000" cy="71383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rPr>
              <a:t>Competency Framework Wheel</a:t>
            </a:r>
            <a:endParaRPr kumimoji="0" lang="en-IE"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 Placeholder 1">
            <a:extLst>
              <a:ext uri="{FF2B5EF4-FFF2-40B4-BE49-F238E27FC236}">
                <a16:creationId xmlns:a16="http://schemas.microsoft.com/office/drawing/2014/main" id="{ED0E59B7-EC02-2A6A-254F-2ED7730A34DB}"/>
              </a:ext>
            </a:extLst>
          </p:cNvPr>
          <p:cNvSpPr txBox="1">
            <a:spLocks/>
          </p:cNvSpPr>
          <p:nvPr/>
        </p:nvSpPr>
        <p:spPr>
          <a:xfrm>
            <a:off x="2121160" y="1561881"/>
            <a:ext cx="7800391" cy="386154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buNone/>
            </a:pPr>
            <a:r>
              <a:rPr lang="en-GB" b="1" dirty="0"/>
              <a:t>I will include an SAI Competency Framework Wheel on slide 3. The event Chair will provide me with confirmation regarding the specific competencies being addressed.</a:t>
            </a:r>
            <a:endParaRPr lang="en-IE" sz="2000" b="1" dirty="0">
              <a:solidFill>
                <a:srgbClr val="FF0000"/>
              </a:solidFill>
            </a:endParaRPr>
          </a:p>
          <a:p>
            <a:pPr marL="0" indent="0" algn="ctr">
              <a:lnSpc>
                <a:spcPct val="150000"/>
              </a:lnSpc>
              <a:buFont typeface="Arial" panose="020B0604020202020204" pitchFamily="34" charset="0"/>
              <a:buNone/>
            </a:pPr>
            <a:r>
              <a:rPr lang="en-IE" sz="1900" b="1" dirty="0">
                <a:solidFill>
                  <a:srgbClr val="FF0000"/>
                </a:solidFill>
              </a:rPr>
              <a:t>N.B: This slide will be included in your presentation in this order (slide 3).</a:t>
            </a:r>
          </a:p>
        </p:txBody>
      </p:sp>
    </p:spTree>
    <p:extLst>
      <p:ext uri="{BB962C8B-B14F-4D97-AF65-F5344CB8AC3E}">
        <p14:creationId xmlns:p14="http://schemas.microsoft.com/office/powerpoint/2010/main" val="5352855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a:extLst>
              <a:ext uri="{FF2B5EF4-FFF2-40B4-BE49-F238E27FC236}">
                <a16:creationId xmlns:a16="http://schemas.microsoft.com/office/drawing/2014/main" id="{AF3F0A8F-A3FE-0A64-D6C5-78642F394EAD}"/>
              </a:ext>
            </a:extLst>
          </p:cNvPr>
          <p:cNvSpPr txBox="1">
            <a:spLocks/>
          </p:cNvSpPr>
          <p:nvPr/>
        </p:nvSpPr>
        <p:spPr>
          <a:xfrm>
            <a:off x="1139483" y="323628"/>
            <a:ext cx="10168000" cy="71383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E" b="1" dirty="0"/>
              <a:t>Introduction and </a:t>
            </a:r>
            <a:r>
              <a:rPr lang="en-IE" sz="2800" b="1" dirty="0">
                <a:latin typeface="+mn-lt"/>
              </a:rPr>
              <a:t>Presentation Format and Licensing</a:t>
            </a:r>
            <a:br>
              <a:rPr lang="en-IE" b="1" dirty="0">
                <a:latin typeface="+mn-lt"/>
              </a:rPr>
            </a:br>
            <a:endParaRPr lang="en-IE" b="1" dirty="0">
              <a:latin typeface="+mn-lt"/>
            </a:endParaRPr>
          </a:p>
        </p:txBody>
      </p:sp>
      <p:sp>
        <p:nvSpPr>
          <p:cNvPr id="5" name="Text Placeholder 1">
            <a:extLst>
              <a:ext uri="{FF2B5EF4-FFF2-40B4-BE49-F238E27FC236}">
                <a16:creationId xmlns:a16="http://schemas.microsoft.com/office/drawing/2014/main" id="{596BB2F6-C87B-CE12-2C46-71256B2FFCA1}"/>
              </a:ext>
            </a:extLst>
          </p:cNvPr>
          <p:cNvSpPr txBox="1">
            <a:spLocks/>
          </p:cNvSpPr>
          <p:nvPr/>
        </p:nvSpPr>
        <p:spPr>
          <a:xfrm>
            <a:off x="1139483" y="1037465"/>
            <a:ext cx="10614211" cy="497249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E" sz="2200" b="1" u="sng" dirty="0"/>
              <a:t>Introduction:</a:t>
            </a:r>
          </a:p>
          <a:p>
            <a:r>
              <a:rPr lang="en-IE" sz="2200" dirty="0"/>
              <a:t>Use this slide to introduce yourself  and give a brief introduction to the presentation i.e., tell the audience what you are going to present to them.</a:t>
            </a:r>
            <a:endParaRPr lang="en-IE" sz="2200" u="sng" dirty="0">
              <a:latin typeface="+mn-lt"/>
            </a:endParaRPr>
          </a:p>
          <a:p>
            <a:pPr marL="0" indent="0">
              <a:buNone/>
            </a:pPr>
            <a:r>
              <a:rPr lang="en-IE" sz="2200" b="1" u="sng" dirty="0">
                <a:latin typeface="+mn-lt"/>
              </a:rPr>
              <a:t>Presentation Format:</a:t>
            </a:r>
            <a:endParaRPr lang="en-IE" sz="2200" b="1" u="sng" dirty="0"/>
          </a:p>
          <a:p>
            <a:r>
              <a:rPr lang="en-GB" sz="2200" dirty="0"/>
              <a:t>Slide size must be built using ‘Wide Screen (16.9)’</a:t>
            </a:r>
            <a:endParaRPr lang="en-IE" sz="2200" dirty="0"/>
          </a:p>
          <a:p>
            <a:r>
              <a:rPr lang="en-IE" sz="2200" dirty="0"/>
              <a:t>Ideal font size for titles is 32 and for text is 26.  </a:t>
            </a:r>
          </a:p>
          <a:p>
            <a:r>
              <a:rPr lang="en-IE" sz="2200" dirty="0"/>
              <a:t>SAI colours are:</a:t>
            </a:r>
          </a:p>
          <a:p>
            <a:pPr lvl="1"/>
            <a:r>
              <a:rPr lang="en-IE" sz="2000" dirty="0">
                <a:solidFill>
                  <a:srgbClr val="002A42"/>
                </a:solidFill>
              </a:rPr>
              <a:t>RGB 0, 42, 66</a:t>
            </a:r>
            <a:r>
              <a:rPr lang="en-IE" sz="2000" dirty="0">
                <a:solidFill>
                  <a:srgbClr val="589199"/>
                </a:solidFill>
              </a:rPr>
              <a:t>, RGB 88, 145, 153</a:t>
            </a:r>
            <a:r>
              <a:rPr lang="en-IE" sz="2000" dirty="0">
                <a:solidFill>
                  <a:srgbClr val="002A42"/>
                </a:solidFill>
              </a:rPr>
              <a:t>, </a:t>
            </a:r>
            <a:r>
              <a:rPr lang="en-IE" sz="2000" dirty="0">
                <a:solidFill>
                  <a:srgbClr val="00C6D7"/>
                </a:solidFill>
              </a:rPr>
              <a:t>RGB 0, 198, 215</a:t>
            </a:r>
            <a:endParaRPr lang="en-IE" sz="2000" dirty="0">
              <a:solidFill>
                <a:srgbClr val="C00000"/>
              </a:solidFill>
            </a:endParaRPr>
          </a:p>
          <a:p>
            <a:r>
              <a:rPr lang="en-GB" sz="2200" dirty="0"/>
              <a:t>You can also use any of the colours from the Standard Colour Palette on the toolbar, but please ensure that the slides are readable and avoid using colours that clash (e.g. red and green together) and your </a:t>
            </a:r>
            <a:r>
              <a:rPr lang="en-IE" sz="2200" dirty="0"/>
              <a:t>backgrounds should be neutral </a:t>
            </a:r>
          </a:p>
          <a:p>
            <a:pPr marL="0" indent="0">
              <a:buNone/>
              <a:defRPr/>
            </a:pPr>
            <a:r>
              <a:rPr lang="en-GB" sz="2200" b="1" u="sng" dirty="0">
                <a:solidFill>
                  <a:sysClr val="windowText" lastClr="000000"/>
                </a:solidFill>
                <a:latin typeface="Calibri"/>
              </a:rPr>
              <a:t>Licensing:</a:t>
            </a:r>
          </a:p>
          <a:p>
            <a:pPr marL="0" indent="0">
              <a:buNone/>
              <a:defRPr/>
            </a:pPr>
            <a:r>
              <a:rPr lang="en-GB" sz="2200" dirty="0">
                <a:solidFill>
                  <a:sysClr val="windowText" lastClr="000000"/>
                </a:solidFill>
                <a:latin typeface="Calibri"/>
              </a:rPr>
              <a:t>If using any third-party materials within your presentation, the onus is on you to ensure you have the correct licensing or permission to do so. Further guidance is available on this if needed.</a:t>
            </a:r>
            <a:endParaRPr lang="en-IE" sz="2200" dirty="0">
              <a:solidFill>
                <a:sysClr val="windowText" lastClr="000000"/>
              </a:solidFill>
              <a:latin typeface="Calibri"/>
            </a:endParaRPr>
          </a:p>
          <a:p>
            <a:endParaRPr lang="en-IE" sz="2000" dirty="0"/>
          </a:p>
          <a:p>
            <a:endParaRPr lang="en-IE" dirty="0"/>
          </a:p>
        </p:txBody>
      </p:sp>
    </p:spTree>
    <p:extLst>
      <p:ext uri="{BB962C8B-B14F-4D97-AF65-F5344CB8AC3E}">
        <p14:creationId xmlns:p14="http://schemas.microsoft.com/office/powerpoint/2010/main" val="3383804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1">
            <a:extLst>
              <a:ext uri="{FF2B5EF4-FFF2-40B4-BE49-F238E27FC236}">
                <a16:creationId xmlns:a16="http://schemas.microsoft.com/office/drawing/2014/main" id="{3A6C1EE9-9556-161D-093F-C199209FDD88}"/>
              </a:ext>
            </a:extLst>
          </p:cNvPr>
          <p:cNvSpPr txBox="1">
            <a:spLocks/>
          </p:cNvSpPr>
          <p:nvPr/>
        </p:nvSpPr>
        <p:spPr>
          <a:xfrm>
            <a:off x="830852" y="312122"/>
            <a:ext cx="10834606" cy="6073688"/>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00038" marR="0" lvl="1"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r>
              <a:rPr kumimoji="0" lang="en-IE" sz="4000" b="0" i="0" u="none" strike="noStrike" kern="1200" cap="none" spc="0" normalizeH="0" baseline="0" noProof="0" dirty="0">
                <a:ln>
                  <a:noFill/>
                </a:ln>
                <a:solidFill>
                  <a:prstClr val="black"/>
                </a:solidFill>
                <a:effectLst/>
                <a:uLnTx/>
                <a:uFillTx/>
                <a:latin typeface="Calibri" panose="020F0502020204030204"/>
                <a:ea typeface="+mn-ea"/>
                <a:cs typeface="+mn-cs"/>
              </a:rPr>
              <a:t>Q&amp;A</a:t>
            </a:r>
            <a:endParaRPr kumimoji="0" lang="en-IE" sz="3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914378"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IE" altLang="en-US" sz="3000" b="0" i="0" u="none" strike="noStrike" kern="1200" cap="none" spc="0" normalizeH="0" baseline="0" noProof="0" dirty="0">
              <a:ln>
                <a:noFill/>
              </a:ln>
              <a:solidFill>
                <a:srgbClr val="000000"/>
              </a:solidFill>
              <a:effectLst/>
              <a:uLnTx/>
              <a:uFillTx/>
              <a:latin typeface="Calibri" panose="020F0502020204030204"/>
              <a:ea typeface="+mn-ea"/>
              <a:cs typeface="+mn-cs"/>
            </a:endParaRPr>
          </a:p>
          <a:p>
            <a:pPr marL="0" marR="0" lvl="0" indent="0" algn="ctr" defTabSz="914378"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IE" altLang="en-US" sz="3000" b="0" i="0" u="none" strike="noStrike" kern="1200" cap="none" spc="0" normalizeH="0" baseline="0" noProof="0" dirty="0">
                <a:ln>
                  <a:noFill/>
                </a:ln>
                <a:solidFill>
                  <a:srgbClr val="000000"/>
                </a:solidFill>
                <a:effectLst/>
                <a:uLnTx/>
                <a:uFillTx/>
                <a:latin typeface="Calibri" panose="020F0502020204030204"/>
                <a:ea typeface="+mn-ea"/>
                <a:cs typeface="+mn-cs"/>
              </a:rPr>
              <a:t>Please click on the ‘</a:t>
            </a:r>
            <a:r>
              <a:rPr kumimoji="0" lang="en-IE" altLang="en-US" sz="3000" b="1" i="0" u="none" strike="noStrike" kern="1200" cap="none" spc="0" normalizeH="0" baseline="0" noProof="0" dirty="0">
                <a:ln>
                  <a:noFill/>
                </a:ln>
                <a:solidFill>
                  <a:srgbClr val="000000"/>
                </a:solidFill>
                <a:effectLst/>
                <a:uLnTx/>
                <a:uFillTx/>
                <a:latin typeface="Calibri" panose="020F0502020204030204"/>
                <a:ea typeface="+mn-ea"/>
                <a:cs typeface="+mn-cs"/>
              </a:rPr>
              <a:t>Raise Hand</a:t>
            </a:r>
            <a:r>
              <a:rPr kumimoji="0" lang="en-IE" altLang="en-US" sz="3000" b="0" i="0" u="none" strike="noStrike" kern="1200" cap="none" spc="0" normalizeH="0" baseline="0" noProof="0" dirty="0">
                <a:ln>
                  <a:noFill/>
                </a:ln>
                <a:solidFill>
                  <a:srgbClr val="000000"/>
                </a:solidFill>
                <a:effectLst/>
                <a:uLnTx/>
                <a:uFillTx/>
                <a:latin typeface="Calibri" panose="020F0502020204030204"/>
                <a:ea typeface="+mn-ea"/>
                <a:cs typeface="+mn-cs"/>
              </a:rPr>
              <a:t>’ icon </a:t>
            </a:r>
          </a:p>
          <a:p>
            <a:pPr marL="0" marR="0" lvl="0" indent="0" algn="ctr" defTabSz="914378"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IE" altLang="en-US" sz="3000" b="0" i="0" u="none" strike="noStrike" kern="1200" cap="none" spc="0" normalizeH="0" baseline="0" noProof="0" dirty="0">
                <a:ln>
                  <a:noFill/>
                </a:ln>
                <a:solidFill>
                  <a:srgbClr val="000000"/>
                </a:solidFill>
                <a:effectLst/>
                <a:uLnTx/>
                <a:uFillTx/>
                <a:latin typeface="Calibri" panose="020F0502020204030204"/>
                <a:ea typeface="+mn-ea"/>
                <a:cs typeface="+mn-cs"/>
              </a:rPr>
              <a:t>to ask a question aloud</a:t>
            </a:r>
          </a:p>
          <a:p>
            <a:pPr marL="0" marR="0" lvl="0" indent="0" algn="ctr" defTabSz="914378"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IE" altLang="en-US" sz="3000" b="0" i="0" u="none" strike="noStrike" kern="1200" cap="none" spc="0" normalizeH="0" baseline="0" noProof="0" dirty="0">
                <a:ln>
                  <a:noFill/>
                </a:ln>
                <a:solidFill>
                  <a:srgbClr val="000000"/>
                </a:solidFill>
                <a:effectLst/>
                <a:uLnTx/>
                <a:uFillTx/>
                <a:latin typeface="Calibri" panose="020F0502020204030204"/>
                <a:ea typeface="+mn-ea"/>
                <a:cs typeface="+mn-cs"/>
              </a:rPr>
              <a:t> and</a:t>
            </a:r>
          </a:p>
          <a:p>
            <a:pPr marL="0" marR="0" lvl="0" indent="0" algn="ctr" defTabSz="914378"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IE" altLang="en-US" sz="3000" b="0" i="0" u="none" strike="noStrike" kern="1200" cap="none" spc="0" normalizeH="0" baseline="0" noProof="0" dirty="0">
                <a:ln>
                  <a:noFill/>
                </a:ln>
                <a:solidFill>
                  <a:srgbClr val="000000"/>
                </a:solidFill>
                <a:effectLst/>
                <a:uLnTx/>
                <a:uFillTx/>
                <a:latin typeface="Calibri" panose="020F0502020204030204"/>
                <a:ea typeface="+mn-ea"/>
                <a:cs typeface="+mn-cs"/>
              </a:rPr>
              <a:t> </a:t>
            </a:r>
            <a:r>
              <a:rPr kumimoji="0" lang="en-IE" altLang="en-US" sz="3000" b="0" i="0" u="sng" strike="noStrike" kern="1200" cap="none" spc="0" normalizeH="0" baseline="0" noProof="0" dirty="0">
                <a:ln>
                  <a:noFill/>
                </a:ln>
                <a:solidFill>
                  <a:srgbClr val="000000"/>
                </a:solidFill>
                <a:effectLst/>
                <a:uLnTx/>
                <a:uFillTx/>
                <a:latin typeface="Calibri" panose="020F0502020204030204"/>
                <a:ea typeface="+mn-ea"/>
                <a:cs typeface="+mn-cs"/>
              </a:rPr>
              <a:t>wait to be unmuted</a:t>
            </a:r>
          </a:p>
          <a:p>
            <a:pPr marL="0" marR="0" lvl="0" indent="0" algn="ctr" defTabSz="914378"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IE" altLang="en-US" sz="3000" b="0" i="0" u="none" strike="noStrike" kern="1200" cap="none" spc="0" normalizeH="0" baseline="0" noProof="0" dirty="0">
                <a:ln>
                  <a:noFill/>
                </a:ln>
                <a:solidFill>
                  <a:srgbClr val="0070C0"/>
                </a:solidFill>
                <a:effectLst/>
                <a:uLnTx/>
                <a:uFillTx/>
                <a:latin typeface="Calibri" panose="020F0502020204030204"/>
                <a:ea typeface="+mn-ea"/>
                <a:cs typeface="+mn-cs"/>
              </a:rPr>
              <a:t>or</a:t>
            </a:r>
          </a:p>
          <a:p>
            <a:pPr marL="0" marR="0" lvl="0" indent="0" algn="ctr" defTabSz="914378"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IE" altLang="en-US" sz="3000" b="0" i="0" u="none" strike="noStrike" kern="1200" cap="none" spc="0" normalizeH="0" baseline="0" noProof="0" dirty="0">
                <a:ln>
                  <a:noFill/>
                </a:ln>
                <a:solidFill>
                  <a:srgbClr val="000000"/>
                </a:solidFill>
                <a:effectLst/>
                <a:uLnTx/>
                <a:uFillTx/>
                <a:latin typeface="Calibri" panose="020F0502020204030204"/>
                <a:ea typeface="+mn-ea"/>
                <a:cs typeface="+mn-cs"/>
              </a:rPr>
              <a:t>Use the </a:t>
            </a:r>
            <a:r>
              <a:rPr kumimoji="0" lang="en-IE" altLang="en-US" sz="3000" b="1" i="0" u="none" strike="noStrike" kern="1200" cap="none" spc="0" normalizeH="0" baseline="0" noProof="0" dirty="0">
                <a:ln>
                  <a:noFill/>
                </a:ln>
                <a:solidFill>
                  <a:srgbClr val="000000"/>
                </a:solidFill>
                <a:effectLst/>
                <a:uLnTx/>
                <a:uFillTx/>
                <a:latin typeface="Calibri" panose="020F0502020204030204"/>
                <a:ea typeface="+mn-ea"/>
                <a:cs typeface="+mn-cs"/>
              </a:rPr>
              <a:t>Q&amp;A function </a:t>
            </a:r>
            <a:r>
              <a:rPr kumimoji="0" lang="en-IE" altLang="en-US" sz="3000" b="0" i="0" u="none" strike="noStrike" kern="1200" cap="none" spc="0" normalizeH="0" baseline="0" noProof="0" dirty="0">
                <a:ln>
                  <a:noFill/>
                </a:ln>
                <a:solidFill>
                  <a:srgbClr val="000000"/>
                </a:solidFill>
                <a:effectLst/>
                <a:uLnTx/>
                <a:uFillTx/>
                <a:latin typeface="Calibri" panose="020F0502020204030204"/>
                <a:ea typeface="+mn-ea"/>
                <a:cs typeface="+mn-cs"/>
              </a:rPr>
              <a:t>to ask a question</a:t>
            </a:r>
          </a:p>
          <a:p>
            <a:pPr marL="300038" marR="0" lvl="1"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endParaRPr kumimoji="0" lang="en-IE" sz="3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300038" marR="0" lvl="1"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endParaRPr kumimoji="0" lang="en-IE" sz="3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300038" marR="0" lvl="1"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endParaRPr kumimoji="0" lang="en-IE" sz="3000" b="0" i="0" u="none" strike="noStrike" kern="1200" cap="none" spc="0" normalizeH="0" baseline="0" noProof="0" dirty="0">
              <a:ln>
                <a:noFill/>
              </a:ln>
              <a:solidFill>
                <a:srgbClr val="FF0000"/>
              </a:solidFill>
              <a:effectLst/>
              <a:uLnTx/>
              <a:uFillTx/>
              <a:latin typeface="Calibri" panose="020F0502020204030204"/>
              <a:ea typeface="+mn-ea"/>
              <a:cs typeface="+mn-cs"/>
            </a:endParaRPr>
          </a:p>
          <a:p>
            <a:pPr marL="300038" marR="0" lvl="1"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endParaRPr kumimoji="0" lang="en-IE" sz="3000" b="0" i="0" u="none" strike="noStrike" kern="1200" cap="none" spc="0" normalizeH="0" baseline="0" noProof="0" dirty="0">
              <a:ln>
                <a:noFill/>
              </a:ln>
              <a:solidFill>
                <a:srgbClr val="FF0000"/>
              </a:solidFill>
              <a:effectLst/>
              <a:uLnTx/>
              <a:uFillTx/>
              <a:latin typeface="Calibri" panose="020F0502020204030204"/>
              <a:ea typeface="+mn-ea"/>
              <a:cs typeface="+mn-cs"/>
            </a:endParaRPr>
          </a:p>
          <a:p>
            <a:pPr marL="300038" marR="0" lvl="1"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r>
              <a:rPr kumimoji="0" lang="en-IE" sz="3000" b="0" i="0" u="none" strike="noStrike" kern="1200" cap="none" spc="0" normalizeH="0" baseline="0" noProof="0" dirty="0">
                <a:ln>
                  <a:noFill/>
                </a:ln>
                <a:solidFill>
                  <a:srgbClr val="FF0000"/>
                </a:solidFill>
                <a:effectLst/>
                <a:uLnTx/>
                <a:uFillTx/>
                <a:latin typeface="Calibri" panose="020F0502020204030204"/>
                <a:ea typeface="+mn-ea"/>
                <a:cs typeface="+mn-cs"/>
              </a:rPr>
              <a:t>*Please use this slide as your Q&amp;A slide if your event is virtual and being hosted over zoom, </a:t>
            </a:r>
            <a:r>
              <a:rPr kumimoji="0" lang="en-IE" sz="3000" b="0" i="0" u="sng" strike="noStrike" kern="1200" cap="none" spc="0" normalizeH="0" baseline="0" noProof="0" dirty="0">
                <a:ln>
                  <a:noFill/>
                </a:ln>
                <a:solidFill>
                  <a:srgbClr val="FF0000"/>
                </a:solidFill>
                <a:effectLst/>
                <a:uLnTx/>
                <a:uFillTx/>
                <a:latin typeface="Calibri" panose="020F0502020204030204"/>
                <a:ea typeface="+mn-ea"/>
                <a:cs typeface="+mn-cs"/>
              </a:rPr>
              <a:t>otherwise</a:t>
            </a:r>
            <a:r>
              <a:rPr kumimoji="0" lang="en-IE" sz="3000" b="0" i="0" u="none" strike="noStrike" kern="1200" cap="none" spc="0" normalizeH="0" baseline="0" noProof="0" dirty="0">
                <a:ln>
                  <a:noFill/>
                </a:ln>
                <a:solidFill>
                  <a:srgbClr val="FF0000"/>
                </a:solidFill>
                <a:effectLst/>
                <a:uLnTx/>
                <a:uFillTx/>
                <a:latin typeface="Calibri" panose="020F0502020204030204"/>
                <a:ea typeface="+mn-ea"/>
                <a:cs typeface="+mn-cs"/>
              </a:rPr>
              <a:t>, if your event is in-person, please use the next slide as your Q&amp;A slide.</a:t>
            </a:r>
          </a:p>
          <a:p>
            <a:pPr marL="300038" marR="0" lvl="1"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endParaRPr kumimoji="0" lang="en-IE" sz="3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300038" marR="0" lvl="1" indent="0" algn="ctr" defTabSz="914400" rtl="0" eaLnBrk="1" fontAlgn="auto" latinLnBrk="0" hangingPunct="1">
              <a:lnSpc>
                <a:spcPct val="90000"/>
              </a:lnSpc>
              <a:spcBef>
                <a:spcPts val="500"/>
              </a:spcBef>
              <a:spcAft>
                <a:spcPts val="0"/>
              </a:spcAft>
              <a:buClrTx/>
              <a:buSzTx/>
              <a:buFont typeface="Arial" panose="020B0604020202020204" pitchFamily="34" charset="0"/>
              <a:buNone/>
              <a:tabLst/>
              <a:defRPr/>
            </a:pPr>
            <a:endParaRPr kumimoji="0" lang="en-IE" sz="3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2" name="Picture 1">
            <a:extLst>
              <a:ext uri="{FF2B5EF4-FFF2-40B4-BE49-F238E27FC236}">
                <a16:creationId xmlns:a16="http://schemas.microsoft.com/office/drawing/2014/main" id="{B61B4B79-0284-8836-0A96-D8FC1B7DC904}"/>
              </a:ext>
            </a:extLst>
          </p:cNvPr>
          <p:cNvPicPr>
            <a:picLocks noChangeAspect="1"/>
          </p:cNvPicPr>
          <p:nvPr/>
        </p:nvPicPr>
        <p:blipFill>
          <a:blip r:embed="rId2"/>
          <a:stretch>
            <a:fillRect/>
          </a:stretch>
        </p:blipFill>
        <p:spPr>
          <a:xfrm>
            <a:off x="5097002" y="3834192"/>
            <a:ext cx="2302305" cy="722817"/>
          </a:xfrm>
          <a:prstGeom prst="rect">
            <a:avLst/>
          </a:prstGeom>
        </p:spPr>
      </p:pic>
    </p:spTree>
    <p:extLst>
      <p:ext uri="{BB962C8B-B14F-4D97-AF65-F5344CB8AC3E}">
        <p14:creationId xmlns:p14="http://schemas.microsoft.com/office/powerpoint/2010/main" val="1722033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343C947-9691-AFDD-EFDD-6D50AF78DE14}"/>
              </a:ext>
            </a:extLst>
          </p:cNvPr>
          <p:cNvSpPr txBox="1">
            <a:spLocks/>
          </p:cNvSpPr>
          <p:nvPr/>
        </p:nvSpPr>
        <p:spPr>
          <a:xfrm>
            <a:off x="4170218" y="2352964"/>
            <a:ext cx="3851564" cy="215207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00038" lvl="1" indent="0">
              <a:buFont typeface="Arial" panose="020B0604020202020204" pitchFamily="34" charset="0"/>
              <a:buNone/>
            </a:pPr>
            <a:r>
              <a:rPr lang="en-IE" sz="9600" dirty="0"/>
              <a:t> Q&amp;A</a:t>
            </a:r>
          </a:p>
        </p:txBody>
      </p:sp>
    </p:spTree>
    <p:extLst>
      <p:ext uri="{BB962C8B-B14F-4D97-AF65-F5344CB8AC3E}">
        <p14:creationId xmlns:p14="http://schemas.microsoft.com/office/powerpoint/2010/main" val="2687810599"/>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Custom Design">
  <a:themeElements>
    <a:clrScheme name="Custom 11">
      <a:dk1>
        <a:sysClr val="windowText" lastClr="000000"/>
      </a:dk1>
      <a:lt1>
        <a:sysClr val="window" lastClr="FFFFFF"/>
      </a:lt1>
      <a:dk2>
        <a:srgbClr val="009999"/>
      </a:dk2>
      <a:lt2>
        <a:srgbClr val="00BF98"/>
      </a:lt2>
      <a:accent1>
        <a:srgbClr val="006666"/>
      </a:accent1>
      <a:accent2>
        <a:srgbClr val="008080"/>
      </a:accent2>
      <a:accent3>
        <a:srgbClr val="009999"/>
      </a:accent3>
      <a:accent4>
        <a:srgbClr val="00CC99"/>
      </a:accent4>
      <a:accent5>
        <a:srgbClr val="00FFCC"/>
      </a:accent5>
      <a:accent6>
        <a:srgbClr val="FFFFFF"/>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1F962785F1FC54598B8B235F15B87A9" ma:contentTypeVersion="18" ma:contentTypeDescription="Create a new document." ma:contentTypeScope="" ma:versionID="c2161d69b86aebe2fe7b98d39a64418c">
  <xsd:schema xmlns:xsd="http://www.w3.org/2001/XMLSchema" xmlns:xs="http://www.w3.org/2001/XMLSchema" xmlns:p="http://schemas.microsoft.com/office/2006/metadata/properties" xmlns:ns2="973cdd23-a005-4641-b98c-3b2a031b210f" xmlns:ns3="8eceb611-8932-4afc-a8d2-2331a97c0fda" targetNamespace="http://schemas.microsoft.com/office/2006/metadata/properties" ma:root="true" ma:fieldsID="65ade4b6fb966b1e0935ee2bbb3e695c" ns2:_="" ns3:_="">
    <xsd:import namespace="973cdd23-a005-4641-b98c-3b2a031b210f"/>
    <xsd:import namespace="8eceb611-8932-4afc-a8d2-2331a97c0fd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73cdd23-a005-4641-b98c-3b2a031b210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b0725a7e-2f3e-4c81-b236-db3004bb0c2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eceb611-8932-4afc-a8d2-2331a97c0fd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ec1482d3-44d8-47c7-a815-8a38e6bb35c9}" ma:internalName="TaxCatchAll" ma:showField="CatchAllData" ma:web="8eceb611-8932-4afc-a8d2-2331a97c0fd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973cdd23-a005-4641-b98c-3b2a031b210f">
      <Terms xmlns="http://schemas.microsoft.com/office/infopath/2007/PartnerControls"/>
    </lcf76f155ced4ddcb4097134ff3c332f>
    <TaxCatchAll xmlns="8eceb611-8932-4afc-a8d2-2331a97c0fda" xsi:nil="true"/>
  </documentManagement>
</p:properties>
</file>

<file path=customXml/itemProps1.xml><?xml version="1.0" encoding="utf-8"?>
<ds:datastoreItem xmlns:ds="http://schemas.openxmlformats.org/officeDocument/2006/customXml" ds:itemID="{CD267BEC-A9A5-4448-9581-F8692F89E072}">
  <ds:schemaRefs>
    <ds:schemaRef ds:uri="http://schemas.microsoft.com/sharepoint/v3/contenttype/forms"/>
  </ds:schemaRefs>
</ds:datastoreItem>
</file>

<file path=customXml/itemProps2.xml><?xml version="1.0" encoding="utf-8"?>
<ds:datastoreItem xmlns:ds="http://schemas.openxmlformats.org/officeDocument/2006/customXml" ds:itemID="{57786395-C800-402D-B4D5-85110930276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73cdd23-a005-4641-b98c-3b2a031b210f"/>
    <ds:schemaRef ds:uri="8eceb611-8932-4afc-a8d2-2331a97c0fd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A6B9585-1EA0-4696-B4F3-4355372934BC}">
  <ds:schemaRefs>
    <ds:schemaRef ds:uri="http://schemas.microsoft.com/office/2006/metadata/properties"/>
    <ds:schemaRef ds:uri="http://schemas.microsoft.com/office/infopath/2007/PartnerControls"/>
    <ds:schemaRef ds:uri="973cdd23-a005-4641-b98c-3b2a031b210f"/>
    <ds:schemaRef ds:uri="8eceb611-8932-4afc-a8d2-2331a97c0fda"/>
  </ds:schemaRefs>
</ds:datastoreItem>
</file>

<file path=docProps/app.xml><?xml version="1.0" encoding="utf-8"?>
<Properties xmlns="http://schemas.openxmlformats.org/officeDocument/2006/extended-properties" xmlns:vt="http://schemas.openxmlformats.org/officeDocument/2006/docPropsVTypes">
  <TotalTime>762</TotalTime>
  <Words>372</Words>
  <Application>Microsoft Office PowerPoint</Application>
  <PresentationFormat>Widescreen</PresentationFormat>
  <Paragraphs>34</Paragraphs>
  <Slides>6</Slides>
  <Notes>0</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6</vt:i4>
      </vt:variant>
    </vt:vector>
  </HeadingPairs>
  <TitlesOfParts>
    <vt:vector size="12" baseType="lpstr">
      <vt:lpstr>Arial</vt:lpstr>
      <vt:lpstr>Calibri</vt:lpstr>
      <vt:lpstr>Calibri Light</vt:lpstr>
      <vt:lpstr>1_Office Theme</vt:lpstr>
      <vt:lpstr>1_Custom Design</vt:lpstr>
      <vt:lpstr>2_Custom Design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Sheila Normanly</dc:creator>
  <cp:lastModifiedBy>Simeone Golden</cp:lastModifiedBy>
  <cp:revision>7</cp:revision>
  <dcterms:created xsi:type="dcterms:W3CDTF">2023-05-30T09:14:16Z</dcterms:created>
  <dcterms:modified xsi:type="dcterms:W3CDTF">2025-01-29T15:51:00Z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0x01010041F962785F1FC54598B8B235F15B87A9</vt:lpwstr>
  </property>
  <property fmtid="{D5CDD505-2E9C-101B-9397-08002B2CF9AE}" pid="3" name="MediaServiceImageTags">
    <vt:lpwstr/>
  </property>
</Properties>
</file>