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5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charts/chartEx1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6.xml" ContentType="application/vnd.openxmlformats-officedocument.themeOverride+xml"/>
  <Override PartName="/ppt/charts/chart7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theme/themeOverride7.xml" ContentType="application/vnd.openxmlformats-officedocument.themeOverride+xml"/>
  <Override PartName="/ppt/charts/chart8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theme/themeOverride8.xml" ContentType="application/vnd.openxmlformats-officedocument.themeOverride+xml"/>
  <Override PartName="/ppt/charts/chart9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theme/themeOverride9.xml" ContentType="application/vnd.openxmlformats-officedocument.themeOverride+xml"/>
  <Override PartName="/ppt/charts/chart10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theme/themeOverride10.xml" ContentType="application/vnd.openxmlformats-officedocument.themeOverride+xml"/>
  <Override PartName="/ppt/charts/chart11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11.xml" ContentType="application/vnd.openxmlformats-officedocument.themeOverride+xml"/>
  <Override PartName="/ppt/charts/chart12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theme/themeOverride12.xml" ContentType="application/vnd.openxmlformats-officedocument.themeOverride+xml"/>
  <Override PartName="/ppt/charts/chart13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theme/themeOverride13.xml" ContentType="application/vnd.openxmlformats-officedocument.themeOverride+xml"/>
  <Override PartName="/ppt/charts/chart14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theme/themeOverride14.xml" ContentType="application/vnd.openxmlformats-officedocument.themeOverride+xml"/>
  <Override PartName="/ppt/charts/chart15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theme/themeOverride15.xml" ContentType="application/vnd.openxmlformats-officedocument.themeOverride+xml"/>
  <Override PartName="/ppt/charts/chart16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theme/themeOverride16.xml" ContentType="application/vnd.openxmlformats-officedocument.themeOverride+xml"/>
  <Override PartName="/ppt/charts/chart17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theme/themeOverride17.xml" ContentType="application/vnd.openxmlformats-officedocument.themeOverride+xml"/>
  <Override PartName="/ppt/charts/chart18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theme/themeOverride18.xml" ContentType="application/vnd.openxmlformats-officedocument.themeOverride+xml"/>
  <Override PartName="/ppt/theme/themeOverride27.xml" ContentType="application/vnd.openxmlformats-officedocument.themeOverride+xml"/>
  <Override PartName="/ppt/charts/chart28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theme/themeOverride28.xml" ContentType="application/vnd.openxmlformats-officedocument.themeOverride+xml"/>
  <Override PartName="/ppt/charts/chart29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theme/themeOverride29.xml" ContentType="application/vnd.openxmlformats-officedocument.themeOverride+xml"/>
  <Override PartName="/ppt/charts/chart30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theme/themeOverride30.xml" ContentType="application/vnd.openxmlformats-officedocument.themeOverride+xml"/>
  <Override PartName="/ppt/charts/chart31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theme/themeOverride31.xml" ContentType="application/vnd.openxmlformats-officedocument.themeOverride+xml"/>
  <Override PartName="/ppt/charts/style20.xml" ContentType="application/vnd.ms-office.chartstyle+xml"/>
  <Override PartName="/ppt/theme/themeOverride19.xml" ContentType="application/vnd.openxmlformats-officedocument.themeOverride+xml"/>
  <Override PartName="/ppt/charts/chartEx2.xml" ContentType="application/vnd.ms-office.chartex+xml"/>
  <Override PartName="/ppt/charts/style21.xml" ContentType="application/vnd.ms-office.chartstyle+xml"/>
  <Override PartName="/ppt/charts/colors21.xml" ContentType="application/vnd.ms-office.chartcolorstyle+xml"/>
  <Override PartName="/ppt/charts/chartEx3.xml" ContentType="application/vnd.ms-office.chartex+xml"/>
  <Override PartName="/ppt/charts/style22.xml" ContentType="application/vnd.ms-office.chartstyle+xml"/>
  <Override PartName="/ppt/charts/colors22.xml" ContentType="application/vnd.ms-office.chartcolorstyle+xml"/>
  <Override PartName="/ppt/charts/chart20.xml" ContentType="application/vnd.openxmlformats-officedocument.drawingml.chart+xml"/>
  <Override PartName="/ppt/charts/style23.xml" ContentType="application/vnd.ms-office.chartstyle+xml"/>
  <Override PartName="/ppt/charts/chart19.xml" ContentType="application/vnd.openxmlformats-officedocument.drawingml.chart+xml"/>
  <Override PartName="/ppt/charts/colors23.xml" ContentType="application/vnd.ms-office.chartcolorstyle+xml"/>
  <Override PartName="/ppt/theme/themeOverride20.xml" ContentType="application/vnd.openxmlformats-officedocument.themeOverride+xml"/>
  <Override PartName="/ppt/charts/chart21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theme/themeOverride21.xml" ContentType="application/vnd.openxmlformats-officedocument.themeOverride+xml"/>
  <Override PartName="/ppt/charts/chart22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theme/themeOverride22.xml" ContentType="application/vnd.openxmlformats-officedocument.themeOverride+xml"/>
  <Override PartName="/ppt/charts/chart23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theme/themeOverride23.xml" ContentType="application/vnd.openxmlformats-officedocument.themeOverride+xml"/>
  <Override PartName="/ppt/charts/chart24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theme/themeOverride24.xml" ContentType="application/vnd.openxmlformats-officedocument.themeOverride+xml"/>
  <Override PartName="/ppt/charts/chart25.xml" ContentType="application/vnd.openxmlformats-officedocument.drawingml.chart+xml"/>
  <Override PartName="/ppt/charts/style28.xml" ContentType="application/vnd.ms-office.chartstyle+xml"/>
  <Override PartName="/ppt/theme/themeOverride25.xml" ContentType="application/vnd.openxmlformats-officedocument.themeOverride+xml"/>
  <Override PartName="/ppt/charts/chart26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theme/themeOverride26.xml" ContentType="application/vnd.openxmlformats-officedocument.themeOverride+xml"/>
  <Override PartName="/ppt/charts/chart27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charts/colors20.xml" ContentType="application/vnd.ms-office.chartcolorstyle+xml"/>
  <Override PartName="/ppt/theme/theme2.xml" ContentType="application/vnd.openxmlformats-officedocument.theme+xml"/>
  <Override PartName="/ppt/theme/theme3.xml" ContentType="application/vnd.openxmlformats-officedocument.theme+xml"/>
  <Override PartName="/ppt/charts/colors28.xml" ContentType="application/vnd.ms-office.chartcolorstyle+xml"/>
  <Override PartName="/ppt/charts/chart1.xml" ContentType="application/vnd.openxmlformats-officedocument.drawingml.chart+xml"/>
  <Override PartName="/ppt/charts/style1.xml" ContentType="application/vnd.ms-office.chartstyl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50"/>
  </p:notesMasterIdLst>
  <p:handoutMasterIdLst>
    <p:handoutMasterId r:id="rId51"/>
  </p:handoutMasterIdLst>
  <p:sldIdLst>
    <p:sldId id="256" r:id="rId2"/>
    <p:sldId id="329" r:id="rId3"/>
    <p:sldId id="330" r:id="rId4"/>
    <p:sldId id="258" r:id="rId5"/>
    <p:sldId id="271" r:id="rId6"/>
    <p:sldId id="268" r:id="rId7"/>
    <p:sldId id="267" r:id="rId8"/>
    <p:sldId id="276" r:id="rId9"/>
    <p:sldId id="277" r:id="rId10"/>
    <p:sldId id="272" r:id="rId11"/>
    <p:sldId id="278" r:id="rId12"/>
    <p:sldId id="279" r:id="rId13"/>
    <p:sldId id="262" r:id="rId14"/>
    <p:sldId id="260" r:id="rId15"/>
    <p:sldId id="280" r:id="rId16"/>
    <p:sldId id="345" r:id="rId17"/>
    <p:sldId id="281" r:id="rId18"/>
    <p:sldId id="342" r:id="rId19"/>
    <p:sldId id="344" r:id="rId20"/>
    <p:sldId id="331" r:id="rId21"/>
    <p:sldId id="332" r:id="rId22"/>
    <p:sldId id="346" r:id="rId23"/>
    <p:sldId id="328" r:id="rId24"/>
    <p:sldId id="333" r:id="rId25"/>
    <p:sldId id="334" r:id="rId26"/>
    <p:sldId id="336" r:id="rId27"/>
    <p:sldId id="286" r:id="rId28"/>
    <p:sldId id="284" r:id="rId29"/>
    <p:sldId id="283" r:id="rId30"/>
    <p:sldId id="294" r:id="rId31"/>
    <p:sldId id="297" r:id="rId32"/>
    <p:sldId id="298" r:id="rId33"/>
    <p:sldId id="296" r:id="rId34"/>
    <p:sldId id="338" r:id="rId35"/>
    <p:sldId id="339" r:id="rId36"/>
    <p:sldId id="340" r:id="rId37"/>
    <p:sldId id="323" r:id="rId38"/>
    <p:sldId id="322" r:id="rId39"/>
    <p:sldId id="348" r:id="rId40"/>
    <p:sldId id="325" r:id="rId41"/>
    <p:sldId id="300" r:id="rId42"/>
    <p:sldId id="347" r:id="rId43"/>
    <p:sldId id="287" r:id="rId44"/>
    <p:sldId id="295" r:id="rId45"/>
    <p:sldId id="337" r:id="rId46"/>
    <p:sldId id="341" r:id="rId47"/>
    <p:sldId id="319" r:id="rId48"/>
    <p:sldId id="263" r:id="rId49"/>
  </p:sldIdLst>
  <p:sldSz cx="9144000" cy="5143500" type="screen16x9"/>
  <p:notesSz cx="6808788" cy="994092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4BC1BB"/>
    <a:srgbClr val="52A6BA"/>
    <a:srgbClr val="40A7CC"/>
    <a:srgbClr val="3EC7CE"/>
    <a:srgbClr val="63A9A1"/>
    <a:srgbClr val="49B4C3"/>
    <a:srgbClr val="57A3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596" autoAdjust="0"/>
    <p:restoredTop sz="94660"/>
  </p:normalViewPr>
  <p:slideViewPr>
    <p:cSldViewPr>
      <p:cViewPr varScale="1">
        <p:scale>
          <a:sx n="142" d="100"/>
          <a:sy n="142" d="100"/>
        </p:scale>
        <p:origin x="312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0.xml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oleObject" Target="../embeddings/oleObject7.bin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1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3.xlsx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2.xml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package" Target="../embeddings/Microsoft_Excel_Worksheet4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3.xml"/><Relationship Id="rId2" Type="http://schemas.microsoft.com/office/2011/relationships/chartColorStyle" Target="colors14.xml"/><Relationship Id="rId1" Type="http://schemas.microsoft.com/office/2011/relationships/chartStyle" Target="style14.xml"/><Relationship Id="rId4" Type="http://schemas.openxmlformats.org/officeDocument/2006/relationships/package" Target="../embeddings/Microsoft_Excel_Worksheet5.xlsx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4.xml"/><Relationship Id="rId2" Type="http://schemas.microsoft.com/office/2011/relationships/chartColorStyle" Target="colors15.xml"/><Relationship Id="rId1" Type="http://schemas.microsoft.com/office/2011/relationships/chartStyle" Target="style15.xml"/><Relationship Id="rId4" Type="http://schemas.openxmlformats.org/officeDocument/2006/relationships/package" Target="../embeddings/Microsoft_Excel_Worksheet6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5.xm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package" Target="../embeddings/Microsoft_Excel_Worksheet7.xlsx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6.xml"/><Relationship Id="rId2" Type="http://schemas.microsoft.com/office/2011/relationships/chartColorStyle" Target="colors17.xml"/><Relationship Id="rId1" Type="http://schemas.microsoft.com/office/2011/relationships/chartStyle" Target="style17.xml"/><Relationship Id="rId4" Type="http://schemas.openxmlformats.org/officeDocument/2006/relationships/package" Target="../embeddings/Microsoft_Excel_Worksheet8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7.xml"/><Relationship Id="rId2" Type="http://schemas.microsoft.com/office/2011/relationships/chartColorStyle" Target="colors18.xml"/><Relationship Id="rId1" Type="http://schemas.microsoft.com/office/2011/relationships/chartStyle" Target="style18.xml"/><Relationship Id="rId4" Type="http://schemas.openxmlformats.org/officeDocument/2006/relationships/oleObject" Target="../embeddings/oleObject8.bin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8.xml"/><Relationship Id="rId2" Type="http://schemas.microsoft.com/office/2011/relationships/chartColorStyle" Target="colors19.xml"/><Relationship Id="rId1" Type="http://schemas.microsoft.com/office/2011/relationships/chartStyle" Target="style19.xml"/><Relationship Id="rId4" Type="http://schemas.openxmlformats.org/officeDocument/2006/relationships/package" Target="../embeddings/Microsoft_Excel_Worksheet9.xlsx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9.xml"/><Relationship Id="rId2" Type="http://schemas.microsoft.com/office/2011/relationships/chartColorStyle" Target="colors20.xml"/><Relationship Id="rId1" Type="http://schemas.microsoft.com/office/2011/relationships/chartStyle" Target="style20.xml"/><Relationship Id="rId4" Type="http://schemas.openxmlformats.org/officeDocument/2006/relationships/package" Target="../embeddings/Microsoft_Excel_Worksheet10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0.xml"/><Relationship Id="rId2" Type="http://schemas.microsoft.com/office/2011/relationships/chartColorStyle" Target="colors23.xml"/><Relationship Id="rId1" Type="http://schemas.microsoft.com/office/2011/relationships/chartStyle" Target="style23.xml"/><Relationship Id="rId4" Type="http://schemas.openxmlformats.org/officeDocument/2006/relationships/package" Target="../embeddings/Microsoft_Excel_Worksheet11.xlsx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1.xml"/><Relationship Id="rId2" Type="http://schemas.microsoft.com/office/2011/relationships/chartColorStyle" Target="colors24.xml"/><Relationship Id="rId1" Type="http://schemas.microsoft.com/office/2011/relationships/chartStyle" Target="style24.xml"/><Relationship Id="rId4" Type="http://schemas.openxmlformats.org/officeDocument/2006/relationships/package" Target="../embeddings/Microsoft_Excel_Worksheet12.xlsx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2.xml"/><Relationship Id="rId2" Type="http://schemas.microsoft.com/office/2011/relationships/chartColorStyle" Target="colors25.xml"/><Relationship Id="rId1" Type="http://schemas.microsoft.com/office/2011/relationships/chartStyle" Target="style25.xml"/><Relationship Id="rId4" Type="http://schemas.openxmlformats.org/officeDocument/2006/relationships/package" Target="../embeddings/Microsoft_Excel_Worksheet13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3.xml"/><Relationship Id="rId2" Type="http://schemas.microsoft.com/office/2011/relationships/chartColorStyle" Target="colors26.xml"/><Relationship Id="rId1" Type="http://schemas.microsoft.com/office/2011/relationships/chartStyle" Target="style26.xml"/><Relationship Id="rId4" Type="http://schemas.openxmlformats.org/officeDocument/2006/relationships/package" Target="../embeddings/Microsoft_Excel_Worksheet14.xlsx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4.xml"/><Relationship Id="rId2" Type="http://schemas.microsoft.com/office/2011/relationships/chartColorStyle" Target="colors27.xml"/><Relationship Id="rId1" Type="http://schemas.microsoft.com/office/2011/relationships/chartStyle" Target="style27.xml"/><Relationship Id="rId4" Type="http://schemas.openxmlformats.org/officeDocument/2006/relationships/package" Target="../embeddings/Microsoft_Excel_Worksheet15.xlsx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5.xml"/><Relationship Id="rId2" Type="http://schemas.microsoft.com/office/2011/relationships/chartColorStyle" Target="colors28.xml"/><Relationship Id="rId1" Type="http://schemas.microsoft.com/office/2011/relationships/chartStyle" Target="style28.xml"/><Relationship Id="rId4" Type="http://schemas.openxmlformats.org/officeDocument/2006/relationships/package" Target="../embeddings/Microsoft_Excel_Worksheet16.xlsx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6.xml"/><Relationship Id="rId2" Type="http://schemas.microsoft.com/office/2011/relationships/chartColorStyle" Target="colors29.xml"/><Relationship Id="rId1" Type="http://schemas.microsoft.com/office/2011/relationships/chartStyle" Target="style29.xml"/><Relationship Id="rId4" Type="http://schemas.openxmlformats.org/officeDocument/2006/relationships/package" Target="../embeddings/Microsoft_Excel_Worksheet17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7.xml"/><Relationship Id="rId2" Type="http://schemas.microsoft.com/office/2011/relationships/chartColorStyle" Target="colors30.xml"/><Relationship Id="rId1" Type="http://schemas.microsoft.com/office/2011/relationships/chartStyle" Target="style30.xml"/><Relationship Id="rId4" Type="http://schemas.openxmlformats.org/officeDocument/2006/relationships/package" Target="../embeddings/Microsoft_Excel_Worksheet18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8.xml"/><Relationship Id="rId2" Type="http://schemas.microsoft.com/office/2011/relationships/chartColorStyle" Target="colors31.xml"/><Relationship Id="rId1" Type="http://schemas.microsoft.com/office/2011/relationships/chartStyle" Target="style31.xml"/><Relationship Id="rId4" Type="http://schemas.openxmlformats.org/officeDocument/2006/relationships/package" Target="../embeddings/Microsoft_Excel_Worksheet19.xlsx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9.xml"/><Relationship Id="rId2" Type="http://schemas.microsoft.com/office/2011/relationships/chartColorStyle" Target="colors32.xml"/><Relationship Id="rId1" Type="http://schemas.microsoft.com/office/2011/relationships/chartStyle" Target="style32.xml"/><Relationship Id="rId4" Type="http://schemas.openxmlformats.org/officeDocument/2006/relationships/package" Target="../embeddings/Microsoft_Excel_Worksheet20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oleObject" Target="../embeddings/oleObject3.bin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0.xml"/><Relationship Id="rId2" Type="http://schemas.microsoft.com/office/2011/relationships/chartColorStyle" Target="colors33.xml"/><Relationship Id="rId1" Type="http://schemas.microsoft.com/office/2011/relationships/chartStyle" Target="style33.xml"/><Relationship Id="rId4" Type="http://schemas.openxmlformats.org/officeDocument/2006/relationships/package" Target="../embeddings/Microsoft_Excel_Worksheet21.xlsx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1.xml"/><Relationship Id="rId2" Type="http://schemas.microsoft.com/office/2011/relationships/chartColorStyle" Target="colors34.xml"/><Relationship Id="rId1" Type="http://schemas.microsoft.com/office/2011/relationships/chartStyle" Target="style34.xml"/><Relationship Id="rId4" Type="http://schemas.openxmlformats.org/officeDocument/2006/relationships/package" Target="../embeddings/Microsoft_Excel_Worksheet2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oleObject" Target="../embeddings/oleObject4.bin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oleObject" Target="../embeddings/oleObject5.bin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7.xml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package" Target="../embeddings/Microsoft_Excel_Worksheet1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8.xml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package" Target="../embeddings/Microsoft_Excel_Worksheet2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9.xml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oleObject" Target="../embeddings/oleObject6.bin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file:///C:\Users\flahertye\Desktop\Society%20of%20Actuaries%20-%20Cumann%20na%20nAcht&#250;ir&#237;\Sonra&#237;\CPI%20weights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1.xml"/><Relationship Id="rId2" Type="http://schemas.microsoft.com/office/2011/relationships/chartStyle" Target="style21.xml"/><Relationship Id="rId1" Type="http://schemas.openxmlformats.org/officeDocument/2006/relationships/oleObject" Target="file:///C:\Users\flahertye\Desktop\Society%20of%20Actuaries%20-%20Cumann%20na%20nAcht&#250;ir&#237;\Sonra&#237;\Population%20by%20county%20by%20year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22.xml"/><Relationship Id="rId2" Type="http://schemas.microsoft.com/office/2011/relationships/chartStyle" Target="style22.xml"/><Relationship Id="rId1" Type="http://schemas.openxmlformats.org/officeDocument/2006/relationships/oleObject" Target="file:///C:\Users\flahertye\Desktop\Society%20of%20Actuaries%20-%20Cumann%20na%20nAcht&#250;ir&#237;\Sonra&#237;\Population%20by%20county%20by%20year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ga-IE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P</a:t>
            </a:r>
            <a:r>
              <a:rPr lang="en-US" sz="1400" b="0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raghasinnéacs</a:t>
            </a:r>
            <a:r>
              <a:rPr lang="en-US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tomhaltóirí</a:t>
            </a:r>
            <a:r>
              <a:rPr lang="ga-IE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(12 mhí): 2015-2024</a:t>
            </a:r>
            <a:r>
              <a:rPr lang="en-US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'CPM02.20240321T170336'!$H$1</c:f>
              <c:strCache>
                <c:ptCount val="1"/>
                <c:pt idx="0">
                  <c:v>12 month inflation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'CPM02.20240321T170336'!$C$473:$C$582</c:f>
              <c:strCache>
                <c:ptCount val="109"/>
                <c:pt idx="0">
                  <c:v>2015 Feabhra</c:v>
                </c:pt>
                <c:pt idx="1">
                  <c:v>2015 Márta</c:v>
                </c:pt>
                <c:pt idx="2">
                  <c:v>2015 Aibreán</c:v>
                </c:pt>
                <c:pt idx="3">
                  <c:v>2015 Bealtaine</c:v>
                </c:pt>
                <c:pt idx="4">
                  <c:v>2015 Meitheamh</c:v>
                </c:pt>
                <c:pt idx="5">
                  <c:v>2015 Iúil</c:v>
                </c:pt>
                <c:pt idx="6">
                  <c:v>2015 Lúnasa</c:v>
                </c:pt>
                <c:pt idx="7">
                  <c:v>2015 Meán Fómhair</c:v>
                </c:pt>
                <c:pt idx="8">
                  <c:v>2015 Deireadh Fómhair</c:v>
                </c:pt>
                <c:pt idx="9">
                  <c:v>2015 Samhain</c:v>
                </c:pt>
                <c:pt idx="10">
                  <c:v>2015 Nollaig</c:v>
                </c:pt>
                <c:pt idx="11">
                  <c:v>2016 Eanair</c:v>
                </c:pt>
                <c:pt idx="12">
                  <c:v>2016 Feabhra</c:v>
                </c:pt>
                <c:pt idx="13">
                  <c:v>2016 Márta</c:v>
                </c:pt>
                <c:pt idx="14">
                  <c:v>2016 Aibreán</c:v>
                </c:pt>
                <c:pt idx="15">
                  <c:v>2016 Bealtaine</c:v>
                </c:pt>
                <c:pt idx="16">
                  <c:v>2016 Meitheamh</c:v>
                </c:pt>
                <c:pt idx="17">
                  <c:v>2016 Iúil</c:v>
                </c:pt>
                <c:pt idx="18">
                  <c:v>2016 Lúnasa</c:v>
                </c:pt>
                <c:pt idx="19">
                  <c:v>2016 Meán Fómhair</c:v>
                </c:pt>
                <c:pt idx="20">
                  <c:v>2016 Deireadh Fómhair</c:v>
                </c:pt>
                <c:pt idx="21">
                  <c:v>2016 Samhain</c:v>
                </c:pt>
                <c:pt idx="22">
                  <c:v>2016 Nollaig</c:v>
                </c:pt>
                <c:pt idx="23">
                  <c:v>2017 Eanair</c:v>
                </c:pt>
                <c:pt idx="24">
                  <c:v>2017 Feabhra</c:v>
                </c:pt>
                <c:pt idx="25">
                  <c:v>2017 Márta</c:v>
                </c:pt>
                <c:pt idx="26">
                  <c:v>2017 Aibreán</c:v>
                </c:pt>
                <c:pt idx="27">
                  <c:v>2017 Bealtaine</c:v>
                </c:pt>
                <c:pt idx="28">
                  <c:v>2017 Meitheamh</c:v>
                </c:pt>
                <c:pt idx="29">
                  <c:v>2017 Iúil</c:v>
                </c:pt>
                <c:pt idx="30">
                  <c:v>2017 Lúnasa</c:v>
                </c:pt>
                <c:pt idx="31">
                  <c:v>2017 Meán Fómhair</c:v>
                </c:pt>
                <c:pt idx="32">
                  <c:v>2017 Deireadh Fómhair</c:v>
                </c:pt>
                <c:pt idx="33">
                  <c:v>2017 Samhain</c:v>
                </c:pt>
                <c:pt idx="34">
                  <c:v>2017 Nollaig</c:v>
                </c:pt>
                <c:pt idx="35">
                  <c:v>2018 Eanair</c:v>
                </c:pt>
                <c:pt idx="36">
                  <c:v>2018 Feabhra</c:v>
                </c:pt>
                <c:pt idx="37">
                  <c:v>2018 Márta</c:v>
                </c:pt>
                <c:pt idx="38">
                  <c:v>2018 Aibreán</c:v>
                </c:pt>
                <c:pt idx="39">
                  <c:v>2018 Bealtaine</c:v>
                </c:pt>
                <c:pt idx="40">
                  <c:v>2018 Meitheamh</c:v>
                </c:pt>
                <c:pt idx="41">
                  <c:v>2018 Iúil</c:v>
                </c:pt>
                <c:pt idx="42">
                  <c:v>2018 Lúnasa</c:v>
                </c:pt>
                <c:pt idx="43">
                  <c:v>2018 Meán Fómhair</c:v>
                </c:pt>
                <c:pt idx="44">
                  <c:v>2018 Deireadh Fómhair</c:v>
                </c:pt>
                <c:pt idx="45">
                  <c:v>2018 Samhain</c:v>
                </c:pt>
                <c:pt idx="46">
                  <c:v>2018 Nollaig</c:v>
                </c:pt>
                <c:pt idx="47">
                  <c:v>2019 Eanair</c:v>
                </c:pt>
                <c:pt idx="48">
                  <c:v>2019 Feabhra</c:v>
                </c:pt>
                <c:pt idx="49">
                  <c:v>2019 Márta</c:v>
                </c:pt>
                <c:pt idx="50">
                  <c:v>2019 Aibreán</c:v>
                </c:pt>
                <c:pt idx="51">
                  <c:v>2019 Bealtaine</c:v>
                </c:pt>
                <c:pt idx="52">
                  <c:v>2019 Meitheamh</c:v>
                </c:pt>
                <c:pt idx="53">
                  <c:v>2019 Iúil</c:v>
                </c:pt>
                <c:pt idx="54">
                  <c:v>2019 Lúnasa</c:v>
                </c:pt>
                <c:pt idx="55">
                  <c:v>2019 Meán Fómhair</c:v>
                </c:pt>
                <c:pt idx="56">
                  <c:v>2019 Deireadh Fómhair</c:v>
                </c:pt>
                <c:pt idx="57">
                  <c:v>2019 Samhain</c:v>
                </c:pt>
                <c:pt idx="58">
                  <c:v>2019 Nollaig</c:v>
                </c:pt>
                <c:pt idx="59">
                  <c:v>2020 Eanair</c:v>
                </c:pt>
                <c:pt idx="60">
                  <c:v>2020 Feabhra</c:v>
                </c:pt>
                <c:pt idx="61">
                  <c:v>2020 Márta</c:v>
                </c:pt>
                <c:pt idx="62">
                  <c:v>2020 Aibreán</c:v>
                </c:pt>
                <c:pt idx="63">
                  <c:v>2020 Bealtaine</c:v>
                </c:pt>
                <c:pt idx="64">
                  <c:v>2020 Meitheamh</c:v>
                </c:pt>
                <c:pt idx="65">
                  <c:v>2020 Iúil</c:v>
                </c:pt>
                <c:pt idx="66">
                  <c:v>2020 Lúnasa</c:v>
                </c:pt>
                <c:pt idx="67">
                  <c:v>2020 Meán Fómhair</c:v>
                </c:pt>
                <c:pt idx="68">
                  <c:v>2020 Deireadh Fómhair</c:v>
                </c:pt>
                <c:pt idx="69">
                  <c:v>2020 Samhain</c:v>
                </c:pt>
                <c:pt idx="70">
                  <c:v>2020 Nollaig</c:v>
                </c:pt>
                <c:pt idx="71">
                  <c:v>2021 Eanair</c:v>
                </c:pt>
                <c:pt idx="72">
                  <c:v>2021 Feabhra</c:v>
                </c:pt>
                <c:pt idx="73">
                  <c:v>2021 Márta</c:v>
                </c:pt>
                <c:pt idx="74">
                  <c:v>2021 Aibreán</c:v>
                </c:pt>
                <c:pt idx="75">
                  <c:v>2021 Bealtaine</c:v>
                </c:pt>
                <c:pt idx="76">
                  <c:v>2021 Meitheamh</c:v>
                </c:pt>
                <c:pt idx="77">
                  <c:v>2021 Iúil</c:v>
                </c:pt>
                <c:pt idx="78">
                  <c:v>2021 Lúnasa</c:v>
                </c:pt>
                <c:pt idx="79">
                  <c:v>2021 Meán Fómhair</c:v>
                </c:pt>
                <c:pt idx="80">
                  <c:v>2021 Deireadh Fómhair</c:v>
                </c:pt>
                <c:pt idx="81">
                  <c:v>2021 Samhain</c:v>
                </c:pt>
                <c:pt idx="82">
                  <c:v>2021 Nollaig</c:v>
                </c:pt>
                <c:pt idx="83">
                  <c:v>2022 Eanair</c:v>
                </c:pt>
                <c:pt idx="84">
                  <c:v>2022 Feabhra</c:v>
                </c:pt>
                <c:pt idx="85">
                  <c:v>2022 Márta</c:v>
                </c:pt>
                <c:pt idx="86">
                  <c:v>2022 Aibreán</c:v>
                </c:pt>
                <c:pt idx="87">
                  <c:v>2022 Bealtaine</c:v>
                </c:pt>
                <c:pt idx="88">
                  <c:v>2022 Meitheamh</c:v>
                </c:pt>
                <c:pt idx="89">
                  <c:v>2022 Iúil</c:v>
                </c:pt>
                <c:pt idx="90">
                  <c:v>2022 Lúnasa</c:v>
                </c:pt>
                <c:pt idx="91">
                  <c:v>2022 Meán Fómhair</c:v>
                </c:pt>
                <c:pt idx="92">
                  <c:v>2022 Deireadh Fómhair</c:v>
                </c:pt>
                <c:pt idx="93">
                  <c:v>2022 Samhain</c:v>
                </c:pt>
                <c:pt idx="94">
                  <c:v>2022 Nollaig</c:v>
                </c:pt>
                <c:pt idx="95">
                  <c:v>2023 Eanair</c:v>
                </c:pt>
                <c:pt idx="96">
                  <c:v>2023 Feabhra</c:v>
                </c:pt>
                <c:pt idx="97">
                  <c:v>2023 Márta</c:v>
                </c:pt>
                <c:pt idx="98">
                  <c:v>2023 Aibreán</c:v>
                </c:pt>
                <c:pt idx="99">
                  <c:v>2023 Bealtaine</c:v>
                </c:pt>
                <c:pt idx="100">
                  <c:v>2023 Meitheamh</c:v>
                </c:pt>
                <c:pt idx="101">
                  <c:v>2023 Iúil</c:v>
                </c:pt>
                <c:pt idx="102">
                  <c:v>2023 Lúnasa</c:v>
                </c:pt>
                <c:pt idx="103">
                  <c:v>2023 Meán Fómhair</c:v>
                </c:pt>
                <c:pt idx="104">
                  <c:v>2023 Deireadh Fómhair</c:v>
                </c:pt>
                <c:pt idx="105">
                  <c:v>2023 Samhain</c:v>
                </c:pt>
                <c:pt idx="106">
                  <c:v>2023 Nollaig</c:v>
                </c:pt>
                <c:pt idx="107">
                  <c:v>2024 Eanair</c:v>
                </c:pt>
                <c:pt idx="108">
                  <c:v>2024 Feabhra</c:v>
                </c:pt>
              </c:strCache>
            </c:strRef>
          </c:cat>
          <c:val>
            <c:numRef>
              <c:f>'CPM02.20240321T170336'!$H$473:$H$582</c:f>
              <c:numCache>
                <c:formatCode>0%</c:formatCode>
                <c:ptCount val="110"/>
                <c:pt idx="0">
                  <c:v>-6.0386473429951959E-3</c:v>
                </c:pt>
                <c:pt idx="1">
                  <c:v>-6.0024009603841799E-3</c:v>
                </c:pt>
                <c:pt idx="2">
                  <c:v>-7.1942446043166131E-3</c:v>
                </c:pt>
                <c:pt idx="3">
                  <c:v>-3.597122302158362E-3</c:v>
                </c:pt>
                <c:pt idx="4">
                  <c:v>-2.3952095808383866E-3</c:v>
                </c:pt>
                <c:pt idx="5">
                  <c:v>-2.4009603841537164E-3</c:v>
                </c:pt>
                <c:pt idx="6">
                  <c:v>-1.1976047904190823E-3</c:v>
                </c:pt>
                <c:pt idx="7">
                  <c:v>-2.4009603841537164E-3</c:v>
                </c:pt>
                <c:pt idx="8">
                  <c:v>-1.2048192771083599E-3</c:v>
                </c:pt>
                <c:pt idx="9">
                  <c:v>-2.4154589371980784E-3</c:v>
                </c:pt>
                <c:pt idx="10">
                  <c:v>1.2121212121212199E-3</c:v>
                </c:pt>
                <c:pt idx="11">
                  <c:v>1.2224938875307068E-3</c:v>
                </c:pt>
                <c:pt idx="12">
                  <c:v>-1.2150668286755595E-3</c:v>
                </c:pt>
                <c:pt idx="13">
                  <c:v>-3.6231884057971175E-3</c:v>
                </c:pt>
                <c:pt idx="14">
                  <c:v>-1.2077294685989282E-3</c:v>
                </c:pt>
                <c:pt idx="15">
                  <c:v>1.2033694344164569E-3</c:v>
                </c:pt>
                <c:pt idx="16">
                  <c:v>4.8019207683074328E-3</c:v>
                </c:pt>
                <c:pt idx="17">
                  <c:v>4.8134777376656057E-3</c:v>
                </c:pt>
                <c:pt idx="18">
                  <c:v>0</c:v>
                </c:pt>
                <c:pt idx="19">
                  <c:v>-1.2033694344163459E-3</c:v>
                </c:pt>
                <c:pt idx="20">
                  <c:v>-2.4125452352231624E-3</c:v>
                </c:pt>
                <c:pt idx="21">
                  <c:v>0</c:v>
                </c:pt>
                <c:pt idx="22">
                  <c:v>0</c:v>
                </c:pt>
                <c:pt idx="23">
                  <c:v>3.66300366300365E-3</c:v>
                </c:pt>
                <c:pt idx="24">
                  <c:v>6.0827250608272987E-3</c:v>
                </c:pt>
                <c:pt idx="25">
                  <c:v>7.2727272727270975E-3</c:v>
                </c:pt>
                <c:pt idx="26">
                  <c:v>9.6735187424425995E-3</c:v>
                </c:pt>
                <c:pt idx="27">
                  <c:v>1.2019230769229061E-3</c:v>
                </c:pt>
                <c:pt idx="28">
                  <c:v>-3.5842293906809264E-3</c:v>
                </c:pt>
                <c:pt idx="29">
                  <c:v>-1.1976047904190823E-3</c:v>
                </c:pt>
                <c:pt idx="30">
                  <c:v>4.7961630695443347E-3</c:v>
                </c:pt>
                <c:pt idx="31">
                  <c:v>2.4096385542169418E-3</c:v>
                </c:pt>
                <c:pt idx="32">
                  <c:v>4.8367593712210777E-3</c:v>
                </c:pt>
                <c:pt idx="33">
                  <c:v>4.8426150121065881E-3</c:v>
                </c:pt>
                <c:pt idx="34">
                  <c:v>3.6319612590800521E-3</c:v>
                </c:pt>
                <c:pt idx="35">
                  <c:v>1.2165450121652821E-3</c:v>
                </c:pt>
                <c:pt idx="36">
                  <c:v>3.6275695284160303E-3</c:v>
                </c:pt>
                <c:pt idx="37">
                  <c:v>2.4067388688326918E-3</c:v>
                </c:pt>
                <c:pt idx="38">
                  <c:v>-3.5928143712574689E-3</c:v>
                </c:pt>
                <c:pt idx="39">
                  <c:v>4.8019207683074328E-3</c:v>
                </c:pt>
                <c:pt idx="40">
                  <c:v>3.597122302158251E-3</c:v>
                </c:pt>
                <c:pt idx="41">
                  <c:v>7.194244604316502E-3</c:v>
                </c:pt>
                <c:pt idx="42">
                  <c:v>5.9665871121719061E-3</c:v>
                </c:pt>
                <c:pt idx="43">
                  <c:v>9.6153846153845812E-3</c:v>
                </c:pt>
                <c:pt idx="44">
                  <c:v>9.6269554753309894E-3</c:v>
                </c:pt>
                <c:pt idx="45">
                  <c:v>6.0240963855422436E-3</c:v>
                </c:pt>
                <c:pt idx="46">
                  <c:v>6.0313630880579616E-3</c:v>
                </c:pt>
                <c:pt idx="47">
                  <c:v>7.290400972053579E-3</c:v>
                </c:pt>
                <c:pt idx="48">
                  <c:v>7.2289156626506035E-3</c:v>
                </c:pt>
                <c:pt idx="49">
                  <c:v>1.0804321728691502E-2</c:v>
                </c:pt>
                <c:pt idx="50">
                  <c:v>1.5625E-2</c:v>
                </c:pt>
                <c:pt idx="51">
                  <c:v>8.3632019115891243E-3</c:v>
                </c:pt>
                <c:pt idx="52">
                  <c:v>1.0752688172043001E-2</c:v>
                </c:pt>
                <c:pt idx="53">
                  <c:v>5.9523809523809312E-3</c:v>
                </c:pt>
                <c:pt idx="54">
                  <c:v>7.117437722420128E-3</c:v>
                </c:pt>
                <c:pt idx="55">
                  <c:v>8.3333333333333037E-3</c:v>
                </c:pt>
                <c:pt idx="56">
                  <c:v>7.151370679380209E-3</c:v>
                </c:pt>
                <c:pt idx="57">
                  <c:v>1.0778443113772518E-2</c:v>
                </c:pt>
                <c:pt idx="58">
                  <c:v>1.318944844124692E-2</c:v>
                </c:pt>
                <c:pt idx="59">
                  <c:v>1.3268998793727338E-2</c:v>
                </c:pt>
                <c:pt idx="60">
                  <c:v>1.0765550239234534E-2</c:v>
                </c:pt>
                <c:pt idx="61">
                  <c:v>7.1258907363420665E-3</c:v>
                </c:pt>
                <c:pt idx="62">
                  <c:v>0</c:v>
                </c:pt>
                <c:pt idx="63">
                  <c:v>-4.7393364928910442E-3</c:v>
                </c:pt>
                <c:pt idx="64">
                  <c:v>-3.5460992907800915E-3</c:v>
                </c:pt>
                <c:pt idx="65">
                  <c:v>-4.7337278106509562E-3</c:v>
                </c:pt>
                <c:pt idx="66">
                  <c:v>-1.0600706713780994E-2</c:v>
                </c:pt>
                <c:pt idx="67">
                  <c:v>-1.1806375442739103E-2</c:v>
                </c:pt>
                <c:pt idx="68">
                  <c:v>-1.4201183431952646E-2</c:v>
                </c:pt>
                <c:pt idx="69">
                  <c:v>-1.0663507109004766E-2</c:v>
                </c:pt>
                <c:pt idx="70">
                  <c:v>-9.4674556213016903E-3</c:v>
                </c:pt>
                <c:pt idx="71">
                  <c:v>-2.3809523809523725E-3</c:v>
                </c:pt>
                <c:pt idx="72">
                  <c:v>-4.7337278106509562E-3</c:v>
                </c:pt>
                <c:pt idx="73">
                  <c:v>0</c:v>
                </c:pt>
                <c:pt idx="74">
                  <c:v>9.4674556213016903E-3</c:v>
                </c:pt>
                <c:pt idx="75">
                  <c:v>1.7857142857142794E-2</c:v>
                </c:pt>
                <c:pt idx="76">
                  <c:v>1.542111506524324E-2</c:v>
                </c:pt>
                <c:pt idx="77">
                  <c:v>2.1403091557669507E-2</c:v>
                </c:pt>
                <c:pt idx="78">
                  <c:v>2.9761904761904656E-2</c:v>
                </c:pt>
                <c:pt idx="79">
                  <c:v>3.7037037037036979E-2</c:v>
                </c:pt>
                <c:pt idx="80">
                  <c:v>4.9219687875150075E-2</c:v>
                </c:pt>
                <c:pt idx="81">
                  <c:v>5.2694610778443174E-2</c:v>
                </c:pt>
                <c:pt idx="82">
                  <c:v>5.6152927120669105E-2</c:v>
                </c:pt>
                <c:pt idx="83">
                  <c:v>5.0119331742243478E-2</c:v>
                </c:pt>
                <c:pt idx="84">
                  <c:v>5.5885850178359231E-2</c:v>
                </c:pt>
                <c:pt idx="85">
                  <c:v>6.7216981132075526E-2</c:v>
                </c:pt>
                <c:pt idx="86">
                  <c:v>7.0339976553341232E-2</c:v>
                </c:pt>
                <c:pt idx="87">
                  <c:v>7.83625730994153E-2</c:v>
                </c:pt>
                <c:pt idx="88">
                  <c:v>9.1121495327102897E-2</c:v>
                </c:pt>
                <c:pt idx="89">
                  <c:v>9.1967403958090665E-2</c:v>
                </c:pt>
                <c:pt idx="90">
                  <c:v>8.5549132947976947E-2</c:v>
                </c:pt>
                <c:pt idx="91">
                  <c:v>8.2949308755760454E-2</c:v>
                </c:pt>
                <c:pt idx="92">
                  <c:v>9.2677345537757416E-2</c:v>
                </c:pt>
                <c:pt idx="93">
                  <c:v>8.9874857792946461E-2</c:v>
                </c:pt>
                <c:pt idx="94">
                  <c:v>8.144796380090491E-2</c:v>
                </c:pt>
                <c:pt idx="95">
                  <c:v>7.727272727272716E-2</c:v>
                </c:pt>
                <c:pt idx="96">
                  <c:v>8.55855855855856E-2</c:v>
                </c:pt>
                <c:pt idx="97">
                  <c:v>7.6243093922651939E-2</c:v>
                </c:pt>
                <c:pt idx="98">
                  <c:v>7.2289156626506035E-2</c:v>
                </c:pt>
                <c:pt idx="99">
                  <c:v>6.6160520607375206E-2</c:v>
                </c:pt>
                <c:pt idx="100">
                  <c:v>6.1027837259100437E-2</c:v>
                </c:pt>
                <c:pt idx="101">
                  <c:v>5.8635394456290069E-2</c:v>
                </c:pt>
                <c:pt idx="102">
                  <c:v>6.3897763578274702E-2</c:v>
                </c:pt>
                <c:pt idx="103">
                  <c:v>6.3829787234042534E-2</c:v>
                </c:pt>
                <c:pt idx="104">
                  <c:v>5.026178010471205E-2</c:v>
                </c:pt>
                <c:pt idx="105">
                  <c:v>3.8622129436325814E-2</c:v>
                </c:pt>
                <c:pt idx="106">
                  <c:v>4.6025104602510414E-2</c:v>
                </c:pt>
                <c:pt idx="107">
                  <c:v>4.1139240506329111E-2</c:v>
                </c:pt>
                <c:pt idx="108">
                  <c:v>3.4232365145228094E-2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F1D-4EE7-A92A-D9C380EC85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2421016"/>
        <c:axId val="466584600"/>
      </c:lineChart>
      <c:catAx>
        <c:axId val="462421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584600"/>
        <c:crosses val="autoZero"/>
        <c:auto val="1"/>
        <c:lblAlgn val="ctr"/>
        <c:lblOffset val="100"/>
        <c:noMultiLvlLbl val="0"/>
      </c:catAx>
      <c:valAx>
        <c:axId val="466584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421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Data!$AD$4</c:f>
              <c:strCache>
                <c:ptCount val="1"/>
                <c:pt idx="0">
                  <c:v>Dleacht stampála (% ioncam státchiste)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Data!$A$5:$A$104</c:f>
              <c:numCache>
                <c:formatCode>General</c:formatCode>
                <c:ptCount val="100"/>
                <c:pt idx="0">
                  <c:v>1922</c:v>
                </c:pt>
                <c:pt idx="1">
                  <c:v>1923</c:v>
                </c:pt>
                <c:pt idx="2">
                  <c:v>1924</c:v>
                </c:pt>
                <c:pt idx="3">
                  <c:v>1925</c:v>
                </c:pt>
                <c:pt idx="4">
                  <c:v>1926</c:v>
                </c:pt>
                <c:pt idx="5">
                  <c:v>1927</c:v>
                </c:pt>
                <c:pt idx="6">
                  <c:v>1928</c:v>
                </c:pt>
                <c:pt idx="7">
                  <c:v>1929</c:v>
                </c:pt>
                <c:pt idx="8">
                  <c:v>1930</c:v>
                </c:pt>
                <c:pt idx="9">
                  <c:v>1931</c:v>
                </c:pt>
                <c:pt idx="10">
                  <c:v>1932</c:v>
                </c:pt>
                <c:pt idx="11">
                  <c:v>1933</c:v>
                </c:pt>
                <c:pt idx="12">
                  <c:v>1934</c:v>
                </c:pt>
                <c:pt idx="13">
                  <c:v>1935</c:v>
                </c:pt>
                <c:pt idx="14">
                  <c:v>1936</c:v>
                </c:pt>
                <c:pt idx="15">
                  <c:v>1937</c:v>
                </c:pt>
                <c:pt idx="16">
                  <c:v>1938</c:v>
                </c:pt>
                <c:pt idx="17">
                  <c:v>1939</c:v>
                </c:pt>
                <c:pt idx="18">
                  <c:v>1940</c:v>
                </c:pt>
                <c:pt idx="19">
                  <c:v>1941</c:v>
                </c:pt>
                <c:pt idx="20">
                  <c:v>1942</c:v>
                </c:pt>
                <c:pt idx="21">
                  <c:v>1943</c:v>
                </c:pt>
                <c:pt idx="22">
                  <c:v>1944</c:v>
                </c:pt>
                <c:pt idx="23">
                  <c:v>1945</c:v>
                </c:pt>
                <c:pt idx="24">
                  <c:v>1946</c:v>
                </c:pt>
                <c:pt idx="25">
                  <c:v>1947</c:v>
                </c:pt>
                <c:pt idx="26">
                  <c:v>1948</c:v>
                </c:pt>
                <c:pt idx="27">
                  <c:v>1949</c:v>
                </c:pt>
                <c:pt idx="28">
                  <c:v>1950</c:v>
                </c:pt>
                <c:pt idx="29">
                  <c:v>1951</c:v>
                </c:pt>
                <c:pt idx="30">
                  <c:v>1952</c:v>
                </c:pt>
                <c:pt idx="31">
                  <c:v>1953</c:v>
                </c:pt>
                <c:pt idx="32">
                  <c:v>1954</c:v>
                </c:pt>
                <c:pt idx="33">
                  <c:v>1955</c:v>
                </c:pt>
                <c:pt idx="34">
                  <c:v>1956</c:v>
                </c:pt>
                <c:pt idx="35">
                  <c:v>1957</c:v>
                </c:pt>
                <c:pt idx="36">
                  <c:v>1958</c:v>
                </c:pt>
                <c:pt idx="37">
                  <c:v>1959</c:v>
                </c:pt>
                <c:pt idx="38">
                  <c:v>1960</c:v>
                </c:pt>
                <c:pt idx="39">
                  <c:v>1961</c:v>
                </c:pt>
                <c:pt idx="40">
                  <c:v>1962</c:v>
                </c:pt>
                <c:pt idx="41">
                  <c:v>1963</c:v>
                </c:pt>
                <c:pt idx="42">
                  <c:v>1964</c:v>
                </c:pt>
                <c:pt idx="43">
                  <c:v>1965</c:v>
                </c:pt>
                <c:pt idx="44">
                  <c:v>1966</c:v>
                </c:pt>
                <c:pt idx="45">
                  <c:v>1967</c:v>
                </c:pt>
                <c:pt idx="46">
                  <c:v>1968</c:v>
                </c:pt>
                <c:pt idx="47">
                  <c:v>1969</c:v>
                </c:pt>
                <c:pt idx="48">
                  <c:v>1970</c:v>
                </c:pt>
                <c:pt idx="49">
                  <c:v>1971</c:v>
                </c:pt>
                <c:pt idx="50">
                  <c:v>1972</c:v>
                </c:pt>
                <c:pt idx="51">
                  <c:v>1973</c:v>
                </c:pt>
                <c:pt idx="52">
                  <c:v>1974</c:v>
                </c:pt>
                <c:pt idx="53">
                  <c:v>1975</c:v>
                </c:pt>
                <c:pt idx="54">
                  <c:v>1976</c:v>
                </c:pt>
                <c:pt idx="55">
                  <c:v>1977</c:v>
                </c:pt>
                <c:pt idx="56">
                  <c:v>1978</c:v>
                </c:pt>
                <c:pt idx="57">
                  <c:v>1979</c:v>
                </c:pt>
                <c:pt idx="58">
                  <c:v>1980</c:v>
                </c:pt>
                <c:pt idx="59">
                  <c:v>1981</c:v>
                </c:pt>
                <c:pt idx="60">
                  <c:v>1982</c:v>
                </c:pt>
                <c:pt idx="61">
                  <c:v>1983</c:v>
                </c:pt>
                <c:pt idx="62">
                  <c:v>1984</c:v>
                </c:pt>
                <c:pt idx="63">
                  <c:v>1985</c:v>
                </c:pt>
                <c:pt idx="64">
                  <c:v>1986</c:v>
                </c:pt>
                <c:pt idx="65">
                  <c:v>1987</c:v>
                </c:pt>
                <c:pt idx="66">
                  <c:v>1988</c:v>
                </c:pt>
                <c:pt idx="67">
                  <c:v>1989</c:v>
                </c:pt>
                <c:pt idx="68">
                  <c:v>1990</c:v>
                </c:pt>
                <c:pt idx="69">
                  <c:v>1991</c:v>
                </c:pt>
                <c:pt idx="70">
                  <c:v>1992</c:v>
                </c:pt>
                <c:pt idx="71">
                  <c:v>1993</c:v>
                </c:pt>
                <c:pt idx="72">
                  <c:v>1994</c:v>
                </c:pt>
                <c:pt idx="73">
                  <c:v>1995</c:v>
                </c:pt>
                <c:pt idx="74">
                  <c:v>1996</c:v>
                </c:pt>
                <c:pt idx="75">
                  <c:v>1997</c:v>
                </c:pt>
                <c:pt idx="76">
                  <c:v>1998</c:v>
                </c:pt>
                <c:pt idx="77">
                  <c:v>1999</c:v>
                </c:pt>
                <c:pt idx="78">
                  <c:v>2000</c:v>
                </c:pt>
                <c:pt idx="79">
                  <c:v>2001</c:v>
                </c:pt>
                <c:pt idx="80">
                  <c:v>2002</c:v>
                </c:pt>
                <c:pt idx="81">
                  <c:v>2003</c:v>
                </c:pt>
                <c:pt idx="82">
                  <c:v>2004</c:v>
                </c:pt>
                <c:pt idx="83">
                  <c:v>2005</c:v>
                </c:pt>
                <c:pt idx="84">
                  <c:v>2006</c:v>
                </c:pt>
                <c:pt idx="85">
                  <c:v>2007</c:v>
                </c:pt>
                <c:pt idx="86">
                  <c:v>2008</c:v>
                </c:pt>
                <c:pt idx="87">
                  <c:v>2009</c:v>
                </c:pt>
                <c:pt idx="88">
                  <c:v>2010</c:v>
                </c:pt>
                <c:pt idx="89">
                  <c:v>2011</c:v>
                </c:pt>
                <c:pt idx="90">
                  <c:v>2012</c:v>
                </c:pt>
                <c:pt idx="91">
                  <c:v>2013</c:v>
                </c:pt>
                <c:pt idx="92">
                  <c:v>2014</c:v>
                </c:pt>
                <c:pt idx="93">
                  <c:v>2015</c:v>
                </c:pt>
                <c:pt idx="94">
                  <c:v>2016</c:v>
                </c:pt>
                <c:pt idx="95">
                  <c:v>2017</c:v>
                </c:pt>
                <c:pt idx="96">
                  <c:v>2018</c:v>
                </c:pt>
                <c:pt idx="97">
                  <c:v>2019</c:v>
                </c:pt>
                <c:pt idx="98">
                  <c:v>2020</c:v>
                </c:pt>
                <c:pt idx="99">
                  <c:v>2021</c:v>
                </c:pt>
              </c:numCache>
            </c:numRef>
          </c:cat>
          <c:val>
            <c:numRef>
              <c:f>Data!$AD$5:$AD$104</c:f>
              <c:numCache>
                <c:formatCode>0%</c:formatCode>
                <c:ptCount val="100"/>
                <c:pt idx="0">
                  <c:v>1.6675309476778314E-2</c:v>
                </c:pt>
                <c:pt idx="1">
                  <c:v>1.6488123087289849E-2</c:v>
                </c:pt>
                <c:pt idx="2">
                  <c:v>1.7589453527287861E-2</c:v>
                </c:pt>
                <c:pt idx="3">
                  <c:v>2.0048862392817519E-2</c:v>
                </c:pt>
                <c:pt idx="4">
                  <c:v>1.8236806370468404E-2</c:v>
                </c:pt>
                <c:pt idx="5">
                  <c:v>2.0106122941713555E-2</c:v>
                </c:pt>
                <c:pt idx="6">
                  <c:v>1.9677810313049052E-2</c:v>
                </c:pt>
                <c:pt idx="7">
                  <c:v>1.7950106201324392E-2</c:v>
                </c:pt>
                <c:pt idx="8">
                  <c:v>1.5504389969055546E-2</c:v>
                </c:pt>
                <c:pt idx="9">
                  <c:v>1.4484506097483727E-2</c:v>
                </c:pt>
                <c:pt idx="10">
                  <c:v>3.5142990973104409E-2</c:v>
                </c:pt>
                <c:pt idx="11">
                  <c:v>3.5472590329452436E-2</c:v>
                </c:pt>
                <c:pt idx="12">
                  <c:v>3.7050424470974619E-2</c:v>
                </c:pt>
                <c:pt idx="13">
                  <c:v>3.1109465156075562E-2</c:v>
                </c:pt>
                <c:pt idx="14">
                  <c:v>3.1360647117882015E-2</c:v>
                </c:pt>
                <c:pt idx="15">
                  <c:v>3.2560220416942454E-2</c:v>
                </c:pt>
                <c:pt idx="16">
                  <c:v>3.0174575952126532E-2</c:v>
                </c:pt>
                <c:pt idx="17">
                  <c:v>2.4322594119940245E-2</c:v>
                </c:pt>
                <c:pt idx="18">
                  <c:v>1.4736622318198408E-2</c:v>
                </c:pt>
                <c:pt idx="19">
                  <c:v>1.3614590380282305E-2</c:v>
                </c:pt>
                <c:pt idx="20">
                  <c:v>1.2346094592652452E-2</c:v>
                </c:pt>
                <c:pt idx="21">
                  <c:v>1.1086035590700092E-2</c:v>
                </c:pt>
                <c:pt idx="22">
                  <c:v>1.1305432190862379E-2</c:v>
                </c:pt>
                <c:pt idx="23">
                  <c:v>1.2201802221932442E-2</c:v>
                </c:pt>
                <c:pt idx="24">
                  <c:v>1.6448075302894802E-2</c:v>
                </c:pt>
                <c:pt idx="25">
                  <c:v>1.9785930041092616E-2</c:v>
                </c:pt>
                <c:pt idx="26">
                  <c:v>2.2582800626593909E-2</c:v>
                </c:pt>
                <c:pt idx="27">
                  <c:v>2.1141289765651574E-2</c:v>
                </c:pt>
                <c:pt idx="28">
                  <c:v>2.1329787366064449E-2</c:v>
                </c:pt>
                <c:pt idx="29">
                  <c:v>2.0856844459546126E-2</c:v>
                </c:pt>
                <c:pt idx="30">
                  <c:v>1.5982266835694342E-2</c:v>
                </c:pt>
                <c:pt idx="31">
                  <c:v>1.6244676658368457E-2</c:v>
                </c:pt>
                <c:pt idx="32">
                  <c:v>1.7071508463785922E-2</c:v>
                </c:pt>
                <c:pt idx="33">
                  <c:v>1.7085217482998596E-2</c:v>
                </c:pt>
                <c:pt idx="34">
                  <c:v>1.7133572815241058E-2</c:v>
                </c:pt>
                <c:pt idx="35">
                  <c:v>1.6270671074066049E-2</c:v>
                </c:pt>
                <c:pt idx="36">
                  <c:v>1.6786705321760558E-2</c:v>
                </c:pt>
                <c:pt idx="37">
                  <c:v>2.0330277995451222E-2</c:v>
                </c:pt>
                <c:pt idx="38">
                  <c:v>1.9749423606013547E-2</c:v>
                </c:pt>
                <c:pt idx="39">
                  <c:v>1.948107556897102E-2</c:v>
                </c:pt>
                <c:pt idx="40">
                  <c:v>1.8705910892894785E-2</c:v>
                </c:pt>
                <c:pt idx="41">
                  <c:v>1.8859181232062937E-2</c:v>
                </c:pt>
                <c:pt idx="42">
                  <c:v>1.7667575688544802E-2</c:v>
                </c:pt>
                <c:pt idx="43">
                  <c:v>1.4985795393187066E-2</c:v>
                </c:pt>
                <c:pt idx="44">
                  <c:v>1.2736252116540616E-2</c:v>
                </c:pt>
                <c:pt idx="45">
                  <c:v>1.3660379450830019E-2</c:v>
                </c:pt>
                <c:pt idx="46">
                  <c:v>1.484602393737702E-2</c:v>
                </c:pt>
                <c:pt idx="47">
                  <c:v>1.3349974728475942E-2</c:v>
                </c:pt>
                <c:pt idx="48">
                  <c:v>1.1613563605543964E-2</c:v>
                </c:pt>
                <c:pt idx="49">
                  <c:v>1.3542291910268251E-2</c:v>
                </c:pt>
                <c:pt idx="50">
                  <c:v>1.652784403005117E-2</c:v>
                </c:pt>
                <c:pt idx="51">
                  <c:v>1.7540375253122981E-2</c:v>
                </c:pt>
                <c:pt idx="52">
                  <c:v>1.4407274620885578E-2</c:v>
                </c:pt>
                <c:pt idx="53">
                  <c:v>1.221194036389189E-2</c:v>
                </c:pt>
                <c:pt idx="54">
                  <c:v>1.177325071457422E-2</c:v>
                </c:pt>
                <c:pt idx="55">
                  <c:v>1.4006621345646279E-2</c:v>
                </c:pt>
                <c:pt idx="56">
                  <c:v>1.713938074467955E-2</c:v>
                </c:pt>
                <c:pt idx="57">
                  <c:v>1.8305990115998684E-2</c:v>
                </c:pt>
                <c:pt idx="58">
                  <c:v>1.5393232139666322E-2</c:v>
                </c:pt>
                <c:pt idx="59">
                  <c:v>1.6962995088650457E-2</c:v>
                </c:pt>
                <c:pt idx="60">
                  <c:v>1.749818708134275E-2</c:v>
                </c:pt>
                <c:pt idx="61">
                  <c:v>1.8189204705133934E-2</c:v>
                </c:pt>
                <c:pt idx="62">
                  <c:v>1.8854323182265147E-2</c:v>
                </c:pt>
                <c:pt idx="63">
                  <c:v>1.8880199278715322E-2</c:v>
                </c:pt>
                <c:pt idx="64">
                  <c:v>2.3640567594614366E-2</c:v>
                </c:pt>
                <c:pt idx="65">
                  <c:v>2.3613623496434061E-2</c:v>
                </c:pt>
                <c:pt idx="66">
                  <c:v>2.579113666700536E-2</c:v>
                </c:pt>
                <c:pt idx="67">
                  <c:v>3.6029305771130601E-2</c:v>
                </c:pt>
                <c:pt idx="68">
                  <c:v>3.2732656482277536E-2</c:v>
                </c:pt>
                <c:pt idx="69">
                  <c:v>2.8510457950109497E-2</c:v>
                </c:pt>
                <c:pt idx="70">
                  <c:v>2.7375438825795094E-2</c:v>
                </c:pt>
                <c:pt idx="71">
                  <c:v>2.2416043562527424E-2</c:v>
                </c:pt>
                <c:pt idx="72">
                  <c:v>2.4945039499095427E-2</c:v>
                </c:pt>
                <c:pt idx="73">
                  <c:v>2.4351563659982957E-2</c:v>
                </c:pt>
                <c:pt idx="74">
                  <c:v>2.5947166866482966E-2</c:v>
                </c:pt>
                <c:pt idx="75">
                  <c:v>2.9337894403526899E-2</c:v>
                </c:pt>
                <c:pt idx="76">
                  <c:v>3.2750262823730725E-2</c:v>
                </c:pt>
                <c:pt idx="77">
                  <c:v>3.7872090011733792E-2</c:v>
                </c:pt>
                <c:pt idx="78">
                  <c:v>4.0097888858971441E-2</c:v>
                </c:pt>
                <c:pt idx="79">
                  <c:v>4.2692958443210367E-2</c:v>
                </c:pt>
                <c:pt idx="80">
                  <c:v>3.7004333150944195E-2</c:v>
                </c:pt>
                <c:pt idx="81">
                  <c:v>5.0921577582009978E-2</c:v>
                </c:pt>
                <c:pt idx="82">
                  <c:v>5.7401945299537425E-2</c:v>
                </c:pt>
                <c:pt idx="83">
                  <c:v>6.8388177721982912E-2</c:v>
                </c:pt>
                <c:pt idx="84">
                  <c:v>8.0539724580437774E-2</c:v>
                </c:pt>
                <c:pt idx="85">
                  <c:v>6.6522826319567643E-2</c:v>
                </c:pt>
                <c:pt idx="86">
                  <c:v>3.9659432701114508E-2</c:v>
                </c:pt>
                <c:pt idx="87">
                  <c:v>2.7435220003156416E-2</c:v>
                </c:pt>
                <c:pt idx="88">
                  <c:v>2.7877206736353077E-2</c:v>
                </c:pt>
                <c:pt idx="89">
                  <c:v>3.7805553033746393E-2</c:v>
                </c:pt>
                <c:pt idx="90">
                  <c:v>3.6202234254103328E-2</c:v>
                </c:pt>
                <c:pt idx="91">
                  <c:v>3.3096314411343315E-2</c:v>
                </c:pt>
                <c:pt idx="92">
                  <c:v>3.8115434563201656E-2</c:v>
                </c:pt>
                <c:pt idx="93">
                  <c:v>2.5823025924210857E-2</c:v>
                </c:pt>
                <c:pt idx="94">
                  <c:v>2.3423312524492278E-2</c:v>
                </c:pt>
                <c:pt idx="95">
                  <c:v>2.2458972967268207E-2</c:v>
                </c:pt>
                <c:pt idx="96">
                  <c:v>2.4858319356242727E-2</c:v>
                </c:pt>
                <c:pt idx="97">
                  <c:v>2.417596068353901E-2</c:v>
                </c:pt>
                <c:pt idx="98">
                  <c:v>3.3809634393134537E-2</c:v>
                </c:pt>
                <c:pt idx="99">
                  <c:v>2.0902699401739486E-2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00-4AE1-B036-18C40953209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5452048"/>
        <c:axId val="725452768"/>
      </c:lineChart>
      <c:catAx>
        <c:axId val="72545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452768"/>
        <c:crosses val="autoZero"/>
        <c:auto val="1"/>
        <c:lblAlgn val="ctr"/>
        <c:lblOffset val="100"/>
        <c:noMultiLvlLbl val="0"/>
      </c:catAx>
      <c:valAx>
        <c:axId val="72545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45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ga-IE" dirty="0" err="1"/>
              <a:t>Gl</a:t>
            </a:r>
            <a:r>
              <a:rPr lang="en-US" dirty="0" err="1"/>
              <a:t>anfhiúchas</a:t>
            </a:r>
            <a:r>
              <a:rPr lang="ga-IE" dirty="0"/>
              <a:t> iomlán</a:t>
            </a:r>
            <a:r>
              <a:rPr lang="ga-IE" baseline="0" dirty="0"/>
              <a:t> </a:t>
            </a:r>
            <a:r>
              <a:rPr lang="ga-IE" i="1" baseline="0" dirty="0"/>
              <a:t>per capita </a:t>
            </a:r>
            <a:r>
              <a:rPr lang="ga-IE" baseline="0" dirty="0"/>
              <a:t>de réir tíre i </a:t>
            </a:r>
            <a:r>
              <a:rPr lang="en-US" dirty="0"/>
              <a:t>2015</a:t>
            </a:r>
            <a:r>
              <a:rPr lang="ga-IE" dirty="0"/>
              <a:t> (míle euro)</a:t>
            </a:r>
            <a:endParaRPr lang="en-US" dirty="0"/>
          </a:p>
        </c:rich>
      </c:tx>
      <c:layout>
        <c:manualLayout>
          <c:xMode val="edge"/>
          <c:yMode val="edge"/>
          <c:x val="0.28427469135802474"/>
          <c:y val="2.71033266310102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Bileog1!$G$1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C9-45EB-BE75-9404B9C05F9C}"/>
              </c:ext>
            </c:extLst>
          </c:dPt>
          <c:cat>
            <c:strRef>
              <c:f>Bileog1!$B$2:$B$15</c:f>
              <c:strCache>
                <c:ptCount val="14"/>
                <c:pt idx="0">
                  <c:v>Éire</c:v>
                </c:pt>
                <c:pt idx="1">
                  <c:v> An tSlóivéin</c:v>
                </c:pt>
                <c:pt idx="2">
                  <c:v> An tSlóvaic</c:v>
                </c:pt>
                <c:pt idx="3">
                  <c:v>An tSeicia</c:v>
                </c:pt>
                <c:pt idx="4">
                  <c:v> An Iodáil</c:v>
                </c:pt>
                <c:pt idx="5">
                  <c:v>an Ríocht Aontaithe</c:v>
                </c:pt>
                <c:pt idx="6">
                  <c:v> An Fhrainc</c:v>
                </c:pt>
                <c:pt idx="7">
                  <c:v>An Bheilg</c:v>
                </c:pt>
                <c:pt idx="8">
                  <c:v> An Fhionlainn</c:v>
                </c:pt>
                <c:pt idx="9">
                  <c:v> An Ghearmáin</c:v>
                </c:pt>
                <c:pt idx="10">
                  <c:v> An Ísiltír</c:v>
                </c:pt>
                <c:pt idx="11">
                  <c:v> An Ostair</c:v>
                </c:pt>
                <c:pt idx="12">
                  <c:v> An Danmhairg</c:v>
                </c:pt>
                <c:pt idx="13">
                  <c:v> Lucsamburg</c:v>
                </c:pt>
              </c:strCache>
            </c:strRef>
          </c:cat>
          <c:val>
            <c:numRef>
              <c:f>Bileog1!$G$2:$G$15</c:f>
              <c:numCache>
                <c:formatCode>General</c:formatCode>
                <c:ptCount val="14"/>
                <c:pt idx="0">
                  <c:v>49.586131538714312</c:v>
                </c:pt>
                <c:pt idx="1">
                  <c:v>55.232117909285783</c:v>
                </c:pt>
                <c:pt idx="2">
                  <c:v>56.307645938307978</c:v>
                </c:pt>
                <c:pt idx="3">
                  <c:v>60.993815401476986</c:v>
                </c:pt>
                <c:pt idx="4">
                  <c:v>87.265340794661299</c:v>
                </c:pt>
                <c:pt idx="5">
                  <c:v>90.646992574122947</c:v>
                </c:pt>
                <c:pt idx="6">
                  <c:v>105.48550685380408</c:v>
                </c:pt>
                <c:pt idx="7">
                  <c:v>124.85983700317352</c:v>
                </c:pt>
                <c:pt idx="8">
                  <c:v>125.18858216004999</c:v>
                </c:pt>
                <c:pt idx="9">
                  <c:v>135.84788908067495</c:v>
                </c:pt>
                <c:pt idx="10">
                  <c:v>149.69155762894445</c:v>
                </c:pt>
                <c:pt idx="11">
                  <c:v>160.55053595034011</c:v>
                </c:pt>
                <c:pt idx="12">
                  <c:v>169.26265721860551</c:v>
                </c:pt>
                <c:pt idx="13">
                  <c:v>196.17289389261589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DC9-45EB-BE75-9404B9C05F9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59581776"/>
        <c:axId val="959582496"/>
      </c:barChart>
      <c:catAx>
        <c:axId val="9595817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9582496"/>
        <c:crosses val="autoZero"/>
        <c:auto val="1"/>
        <c:lblAlgn val="ctr"/>
        <c:lblOffset val="100"/>
        <c:noMultiLvlLbl val="0"/>
      </c:catAx>
      <c:valAx>
        <c:axId val="959582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595817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ga-IE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G</a:t>
            </a:r>
            <a:r>
              <a:rPr lang="en-US" sz="1400" b="0" i="0" u="none" strike="noStrike" kern="1200" spc="0" baseline="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anfhiúchas</a:t>
            </a:r>
            <a:r>
              <a:rPr lang="ga-IE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iomlán </a:t>
            </a:r>
            <a:r>
              <a:rPr lang="ga-IE" sz="1400" b="0" i="1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per capita </a:t>
            </a:r>
            <a:r>
              <a:rPr lang="ga-IE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de réir tíre i </a:t>
            </a:r>
            <a:r>
              <a:rPr lang="en-US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201</a:t>
            </a:r>
            <a:r>
              <a:rPr lang="ga-IE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4 (míle euro)</a:t>
            </a:r>
            <a:r>
              <a:rPr lang="en-IE" sz="1400" b="0" i="0" u="none" strike="noStrike" kern="1200" spc="0" baseline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 </a:t>
            </a:r>
            <a:endParaRPr lang="en-US" sz="1400" b="0" i="0" u="none" strike="noStrike" kern="1200" spc="0" baseline="0" dirty="0">
              <a:solidFill>
                <a:prstClr val="black">
                  <a:lumMod val="65000"/>
                  <a:lumOff val="35000"/>
                </a:prst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Bileog2!$F$1</c:f>
              <c:strCache>
                <c:ptCount val="1"/>
                <c:pt idx="0">
                  <c:v>2014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A44-473D-B593-4CA531457F4A}"/>
              </c:ext>
            </c:extLst>
          </c:dPt>
          <c:cat>
            <c:strRef>
              <c:f>Bileog2!$B$2:$B$25</c:f>
              <c:strCache>
                <c:ptCount val="24"/>
                <c:pt idx="0">
                  <c:v> An Pholainn</c:v>
                </c:pt>
                <c:pt idx="1">
                  <c:v>An Liotuáin</c:v>
                </c:pt>
                <c:pt idx="2">
                  <c:v> An Ungáir</c:v>
                </c:pt>
                <c:pt idx="3">
                  <c:v> An Chipir</c:v>
                </c:pt>
                <c:pt idx="4">
                  <c:v> An Ghréig</c:v>
                </c:pt>
                <c:pt idx="5">
                  <c:v>Éire</c:v>
                </c:pt>
                <c:pt idx="6">
                  <c:v> An Eastóin</c:v>
                </c:pt>
                <c:pt idx="7">
                  <c:v> An Phortaingéil</c:v>
                </c:pt>
                <c:pt idx="8">
                  <c:v> An Laitvia</c:v>
                </c:pt>
                <c:pt idx="9">
                  <c:v> An tSlóivéin</c:v>
                </c:pt>
                <c:pt idx="10">
                  <c:v> An tSlóvaic</c:v>
                </c:pt>
                <c:pt idx="11">
                  <c:v>An tSeicia</c:v>
                </c:pt>
                <c:pt idx="12">
                  <c:v>An Ríocht Aontaithe</c:v>
                </c:pt>
                <c:pt idx="13">
                  <c:v> An Iodáil</c:v>
                </c:pt>
                <c:pt idx="14">
                  <c:v> An Fhrainc</c:v>
                </c:pt>
                <c:pt idx="15">
                  <c:v> An Fhionlainn</c:v>
                </c:pt>
                <c:pt idx="16">
                  <c:v>An Bheilg</c:v>
                </c:pt>
                <c:pt idx="17">
                  <c:v> An Ghearmáin</c:v>
                </c:pt>
                <c:pt idx="18">
                  <c:v> An tSualainn</c:v>
                </c:pt>
                <c:pt idx="19">
                  <c:v> An Ísiltír</c:v>
                </c:pt>
                <c:pt idx="20">
                  <c:v> An Ostair</c:v>
                </c:pt>
                <c:pt idx="21">
                  <c:v> An Danmhairg</c:v>
                </c:pt>
                <c:pt idx="22">
                  <c:v> Lucsamburg</c:v>
                </c:pt>
                <c:pt idx="23">
                  <c:v> An Ísiltír</c:v>
                </c:pt>
              </c:strCache>
            </c:strRef>
          </c:cat>
          <c:val>
            <c:numRef>
              <c:f>Bileog2!$F$2:$F$25</c:f>
              <c:numCache>
                <c:formatCode>General</c:formatCode>
                <c:ptCount val="24"/>
                <c:pt idx="0">
                  <c:v>8.8508936432396403</c:v>
                </c:pt>
                <c:pt idx="1">
                  <c:v>29.099138704224131</c:v>
                </c:pt>
                <c:pt idx="2">
                  <c:v>30.441772679252008</c:v>
                </c:pt>
                <c:pt idx="3">
                  <c:v>33.437179487179527</c:v>
                </c:pt>
                <c:pt idx="4">
                  <c:v>36.182180210559224</c:v>
                </c:pt>
                <c:pt idx="5">
                  <c:v>36.247174845907111</c:v>
                </c:pt>
                <c:pt idx="6">
                  <c:v>38.599229833282543</c:v>
                </c:pt>
                <c:pt idx="7">
                  <c:v>39.715147764507797</c:v>
                </c:pt>
                <c:pt idx="8">
                  <c:v>47.276648939678282</c:v>
                </c:pt>
                <c:pt idx="9">
                  <c:v>53.592112891996209</c:v>
                </c:pt>
                <c:pt idx="10">
                  <c:v>53.884130001962731</c:v>
                </c:pt>
                <c:pt idx="11">
                  <c:v>58.411389424260953</c:v>
                </c:pt>
                <c:pt idx="12">
                  <c:v>74.790514638004467</c:v>
                </c:pt>
                <c:pt idx="13">
                  <c:v>87.966997434202781</c:v>
                </c:pt>
                <c:pt idx="14">
                  <c:v>105.76446216227924</c:v>
                </c:pt>
                <c:pt idx="15">
                  <c:v>122.57528979485514</c:v>
                </c:pt>
                <c:pt idx="16">
                  <c:v>124.63194178612699</c:v>
                </c:pt>
                <c:pt idx="17">
                  <c:v>130.40393505983965</c:v>
                </c:pt>
                <c:pt idx="18">
                  <c:v>140.00707526824641</c:v>
                </c:pt>
                <c:pt idx="19">
                  <c:v>148.86772697289825</c:v>
                </c:pt>
                <c:pt idx="20">
                  <c:v>156.78718741951377</c:v>
                </c:pt>
                <c:pt idx="21">
                  <c:v>170.51589279637335</c:v>
                </c:pt>
                <c:pt idx="22">
                  <c:v>171.3460558870602</c:v>
                </c:pt>
                <c:pt idx="23">
                  <c:v>330.41674089706873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A44-473D-B593-4CA531457F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7566112"/>
        <c:axId val="647567912"/>
      </c:barChart>
      <c:catAx>
        <c:axId val="64756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567912"/>
        <c:crosses val="autoZero"/>
        <c:auto val="1"/>
        <c:lblAlgn val="ctr"/>
        <c:lblOffset val="100"/>
        <c:noMultiLvlLbl val="0"/>
      </c:catAx>
      <c:valAx>
        <c:axId val="6475679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566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Olltáirgeacht intíre </a:t>
            </a:r>
            <a:r>
              <a:rPr lang="en-US" i="1" dirty="0"/>
              <a:t>per capita</a:t>
            </a:r>
            <a:r>
              <a:rPr lang="ga-IE" i="1" dirty="0"/>
              <a:t> </a:t>
            </a:r>
            <a:r>
              <a:rPr lang="ga-IE" dirty="0"/>
              <a:t>de réir tíre i bpaireacht cumhachta ceannaigh (PPP)</a:t>
            </a:r>
            <a:r>
              <a:rPr lang="en-US" dirty="0"/>
              <a:t> </a:t>
            </a:r>
            <a:r>
              <a:rPr lang="ga-IE" dirty="0"/>
              <a:t>i 2022 (euro)</a:t>
            </a:r>
            <a:endParaRPr 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Bileog2!$C$1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5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76C-4388-B8A6-63110E879942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76C-4388-B8A6-63110E879942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6C-4388-B8A6-63110E879942}"/>
              </c:ext>
            </c:extLst>
          </c:dPt>
          <c:cat>
            <c:strRef>
              <c:f>Bileog2!$B$2:$B$31</c:f>
              <c:strCache>
                <c:ptCount val="30"/>
                <c:pt idx="0">
                  <c:v> An Bhulgáir</c:v>
                </c:pt>
                <c:pt idx="1">
                  <c:v> An Ghréig</c:v>
                </c:pt>
                <c:pt idx="2">
                  <c:v> An tSlóvaic</c:v>
                </c:pt>
                <c:pt idx="3">
                  <c:v> An Laitvia</c:v>
                </c:pt>
                <c:pt idx="4">
                  <c:v> An Chróit</c:v>
                </c:pt>
                <c:pt idx="5">
                  <c:v> An Rómáin</c:v>
                </c:pt>
                <c:pt idx="6">
                  <c:v> An Ungáir</c:v>
                </c:pt>
                <c:pt idx="7">
                  <c:v> An Phortaingéil</c:v>
                </c:pt>
                <c:pt idx="8">
                  <c:v> An Pholainn</c:v>
                </c:pt>
                <c:pt idx="9">
                  <c:v> An Eastóin</c:v>
                </c:pt>
                <c:pt idx="10">
                  <c:v> An Spáinn</c:v>
                </c:pt>
                <c:pt idx="11">
                  <c:v> An Liotuáin</c:v>
                </c:pt>
                <c:pt idx="12">
                  <c:v> An tSlóivéin</c:v>
                </c:pt>
                <c:pt idx="13">
                  <c:v>an tSeicia</c:v>
                </c:pt>
                <c:pt idx="14">
                  <c:v> An Chipir</c:v>
                </c:pt>
                <c:pt idx="15">
                  <c:v> An Iodáil</c:v>
                </c:pt>
                <c:pt idx="16">
                  <c:v>An tAontas Eorpach</c:v>
                </c:pt>
                <c:pt idx="17">
                  <c:v> An Fhrainc</c:v>
                </c:pt>
                <c:pt idx="18">
                  <c:v>An limistéar euro</c:v>
                </c:pt>
                <c:pt idx="19">
                  <c:v> Málta</c:v>
                </c:pt>
                <c:pt idx="20">
                  <c:v> An Fhionlainn</c:v>
                </c:pt>
                <c:pt idx="21">
                  <c:v> An Ghearmáin</c:v>
                </c:pt>
                <c:pt idx="22">
                  <c:v>An Bheilg</c:v>
                </c:pt>
                <c:pt idx="23">
                  <c:v> An tSualainn</c:v>
                </c:pt>
                <c:pt idx="24">
                  <c:v> An Ostair</c:v>
                </c:pt>
                <c:pt idx="25">
                  <c:v>Éire (OIN*)</c:v>
                </c:pt>
                <c:pt idx="26">
                  <c:v> An Ísiltír</c:v>
                </c:pt>
                <c:pt idx="27">
                  <c:v> An Danmhairg</c:v>
                </c:pt>
                <c:pt idx="28">
                  <c:v>Éire</c:v>
                </c:pt>
                <c:pt idx="29">
                  <c:v> Lucsamburg</c:v>
                </c:pt>
              </c:strCache>
            </c:strRef>
          </c:cat>
          <c:val>
            <c:numRef>
              <c:f>Bileog2!$C$2:$C$31</c:f>
              <c:numCache>
                <c:formatCode>_-* #,##0_-;\-* #,##0_-;_-* "-"??_-;_-@_-</c:formatCode>
                <c:ptCount val="30"/>
                <c:pt idx="0">
                  <c:v>22000</c:v>
                </c:pt>
                <c:pt idx="1">
                  <c:v>23800</c:v>
                </c:pt>
                <c:pt idx="2">
                  <c:v>25200</c:v>
                </c:pt>
                <c:pt idx="3">
                  <c:v>25700</c:v>
                </c:pt>
                <c:pt idx="4">
                  <c:v>25800</c:v>
                </c:pt>
                <c:pt idx="5">
                  <c:v>26800</c:v>
                </c:pt>
                <c:pt idx="6">
                  <c:v>27000</c:v>
                </c:pt>
                <c:pt idx="7">
                  <c:v>27900</c:v>
                </c:pt>
                <c:pt idx="8">
                  <c:v>28200</c:v>
                </c:pt>
                <c:pt idx="9">
                  <c:v>30100</c:v>
                </c:pt>
                <c:pt idx="10">
                  <c:v>30300</c:v>
                </c:pt>
                <c:pt idx="11">
                  <c:v>31600</c:v>
                </c:pt>
                <c:pt idx="12">
                  <c:v>31900</c:v>
                </c:pt>
                <c:pt idx="13">
                  <c:v>32000</c:v>
                </c:pt>
                <c:pt idx="14">
                  <c:v>33400</c:v>
                </c:pt>
                <c:pt idx="15">
                  <c:v>34400</c:v>
                </c:pt>
                <c:pt idx="16">
                  <c:v>35500</c:v>
                </c:pt>
                <c:pt idx="17">
                  <c:v>35500</c:v>
                </c:pt>
                <c:pt idx="18">
                  <c:v>36900</c:v>
                </c:pt>
                <c:pt idx="19">
                  <c:v>36900</c:v>
                </c:pt>
                <c:pt idx="20">
                  <c:v>39000</c:v>
                </c:pt>
                <c:pt idx="21">
                  <c:v>41300</c:v>
                </c:pt>
                <c:pt idx="22">
                  <c:v>42400</c:v>
                </c:pt>
                <c:pt idx="23">
                  <c:v>42400</c:v>
                </c:pt>
                <c:pt idx="24">
                  <c:v>44000</c:v>
                </c:pt>
                <c:pt idx="25">
                  <c:v>44920.249906573801</c:v>
                </c:pt>
                <c:pt idx="26">
                  <c:v>46300</c:v>
                </c:pt>
                <c:pt idx="27">
                  <c:v>48400</c:v>
                </c:pt>
                <c:pt idx="28">
                  <c:v>83300</c:v>
                </c:pt>
                <c:pt idx="29">
                  <c:v>90900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76C-4388-B8A6-63110E8799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47552432"/>
        <c:axId val="647566472"/>
      </c:barChart>
      <c:catAx>
        <c:axId val="64755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566472"/>
        <c:crosses val="autoZero"/>
        <c:auto val="1"/>
        <c:lblAlgn val="ctr"/>
        <c:lblOffset val="100"/>
        <c:noMultiLvlLbl val="0"/>
      </c:catAx>
      <c:valAx>
        <c:axId val="647566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475524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kern="1200" spc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ga-IE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Paireacht cumhachta ceannaigh (PPP) i 2022 fíor-</a:t>
            </a:r>
            <a:r>
              <a:rPr lang="ga-IE" sz="1400" b="0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phraighseanna</a:t>
            </a:r>
            <a:r>
              <a:rPr lang="ga-IE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i </a:t>
            </a:r>
            <a:r>
              <a:rPr lang="en-IE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2022</a:t>
            </a:r>
            <a:r>
              <a:rPr lang="ga-IE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(euro)</a:t>
            </a:r>
            <a:endParaRPr lang="en-IE" sz="1400" b="0" i="0" u="none" strike="noStrike" kern="1200" spc="0" baseline="0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400" b="0" i="0" u="none" strike="noStrike" kern="1200" spc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Bileog2!$D$9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851-4093-832B-64E1A8A38939}"/>
              </c:ext>
            </c:extLst>
          </c:dPt>
          <c:cat>
            <c:strRef>
              <c:f>Bileog2!$C$10:$C$38</c:f>
              <c:strCache>
                <c:ptCount val="29"/>
                <c:pt idx="0">
                  <c:v> An Bhulgáir</c:v>
                </c:pt>
                <c:pt idx="1">
                  <c:v> An Ungáir</c:v>
                </c:pt>
                <c:pt idx="2">
                  <c:v> An Chróit</c:v>
                </c:pt>
                <c:pt idx="3">
                  <c:v> An Laitvia</c:v>
                </c:pt>
                <c:pt idx="4">
                  <c:v> An tSlóvaic</c:v>
                </c:pt>
                <c:pt idx="5">
                  <c:v> An Ghréig</c:v>
                </c:pt>
                <c:pt idx="6">
                  <c:v> An Eastóin</c:v>
                </c:pt>
                <c:pt idx="7">
                  <c:v>An tSeicia</c:v>
                </c:pt>
                <c:pt idx="8">
                  <c:v> Málta</c:v>
                </c:pt>
                <c:pt idx="9">
                  <c:v> An Spáinn</c:v>
                </c:pt>
                <c:pt idx="10">
                  <c:v> An Rómáin</c:v>
                </c:pt>
                <c:pt idx="11">
                  <c:v> An Phortaingéil</c:v>
                </c:pt>
                <c:pt idx="12">
                  <c:v> An tSlóivéin</c:v>
                </c:pt>
                <c:pt idx="13">
                  <c:v> An Pholainn</c:v>
                </c:pt>
                <c:pt idx="14">
                  <c:v>Éire</c:v>
                </c:pt>
                <c:pt idx="15">
                  <c:v> An Liotuáin</c:v>
                </c:pt>
                <c:pt idx="16">
                  <c:v> An Chipir</c:v>
                </c:pt>
                <c:pt idx="17">
                  <c:v> An Iodáil</c:v>
                </c:pt>
                <c:pt idx="18">
                  <c:v>An tAontas Eorpach</c:v>
                </c:pt>
                <c:pt idx="19">
                  <c:v>An limistéar euro</c:v>
                </c:pt>
                <c:pt idx="20">
                  <c:v> An Fhrainc</c:v>
                </c:pt>
                <c:pt idx="21">
                  <c:v> An Fhionlainn</c:v>
                </c:pt>
                <c:pt idx="22">
                  <c:v> An tSualainn</c:v>
                </c:pt>
                <c:pt idx="23">
                  <c:v> An Danmhairg</c:v>
                </c:pt>
                <c:pt idx="24">
                  <c:v>An Bheilg</c:v>
                </c:pt>
                <c:pt idx="25">
                  <c:v> An Ísiltír</c:v>
                </c:pt>
                <c:pt idx="26">
                  <c:v> An Ghearmáin</c:v>
                </c:pt>
                <c:pt idx="27">
                  <c:v> An Ostair</c:v>
                </c:pt>
                <c:pt idx="28">
                  <c:v> Lucsamburg</c:v>
                </c:pt>
              </c:strCache>
            </c:strRef>
          </c:cat>
          <c:val>
            <c:numRef>
              <c:f>Bileog2!$D$10:$D$38</c:f>
              <c:numCache>
                <c:formatCode>_-* #,##0_-;\-* #,##0_-;_-* "-"??_-;_-@_-</c:formatCode>
                <c:ptCount val="29"/>
                <c:pt idx="0">
                  <c:v>16100</c:v>
                </c:pt>
                <c:pt idx="1">
                  <c:v>16400</c:v>
                </c:pt>
                <c:pt idx="2">
                  <c:v>17600</c:v>
                </c:pt>
                <c:pt idx="3">
                  <c:v>17700</c:v>
                </c:pt>
                <c:pt idx="4">
                  <c:v>17800</c:v>
                </c:pt>
                <c:pt idx="5">
                  <c:v>18100</c:v>
                </c:pt>
                <c:pt idx="6">
                  <c:v>18200</c:v>
                </c:pt>
                <c:pt idx="7">
                  <c:v>19300</c:v>
                </c:pt>
                <c:pt idx="8">
                  <c:v>19400</c:v>
                </c:pt>
                <c:pt idx="9">
                  <c:v>20000</c:v>
                </c:pt>
                <c:pt idx="10">
                  <c:v>20100</c:v>
                </c:pt>
                <c:pt idx="11">
                  <c:v>20200</c:v>
                </c:pt>
                <c:pt idx="12">
                  <c:v>20200</c:v>
                </c:pt>
                <c:pt idx="13">
                  <c:v>20300</c:v>
                </c:pt>
                <c:pt idx="14">
                  <c:v>21900</c:v>
                </c:pt>
                <c:pt idx="15">
                  <c:v>21900</c:v>
                </c:pt>
                <c:pt idx="16">
                  <c:v>22700</c:v>
                </c:pt>
                <c:pt idx="17">
                  <c:v>23100</c:v>
                </c:pt>
                <c:pt idx="18">
                  <c:v>23200</c:v>
                </c:pt>
                <c:pt idx="19">
                  <c:v>24200</c:v>
                </c:pt>
                <c:pt idx="20">
                  <c:v>24900</c:v>
                </c:pt>
                <c:pt idx="21">
                  <c:v>25400</c:v>
                </c:pt>
                <c:pt idx="22">
                  <c:v>25500</c:v>
                </c:pt>
                <c:pt idx="23">
                  <c:v>25700</c:v>
                </c:pt>
                <c:pt idx="24">
                  <c:v>26700</c:v>
                </c:pt>
                <c:pt idx="25">
                  <c:v>26900</c:v>
                </c:pt>
                <c:pt idx="26">
                  <c:v>27400</c:v>
                </c:pt>
                <c:pt idx="27">
                  <c:v>27500</c:v>
                </c:pt>
                <c:pt idx="28">
                  <c:v>32100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851-4093-832B-64E1A8A389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62537576"/>
        <c:axId val="962537936"/>
      </c:barChart>
      <c:catAx>
        <c:axId val="962537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2537936"/>
        <c:crosses val="autoZero"/>
        <c:auto val="1"/>
        <c:lblAlgn val="ctr"/>
        <c:lblOffset val="100"/>
        <c:noMultiLvlLbl val="0"/>
      </c:catAx>
      <c:valAx>
        <c:axId val="962537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62537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ga-IE"/>
              <a:t>Reatha i </a:t>
            </a:r>
            <a:r>
              <a:rPr lang="en-US"/>
              <a:t>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Bileog3!$F$9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22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006-44A2-BFB1-8D9BFE7BC037}"/>
              </c:ext>
            </c:extLst>
          </c:dPt>
          <c:cat>
            <c:strRef>
              <c:f>Bileog3!$C$10:$C$38</c:f>
              <c:strCache>
                <c:ptCount val="29"/>
                <c:pt idx="0">
                  <c:v> An Bhulgáir</c:v>
                </c:pt>
                <c:pt idx="1">
                  <c:v> An Ungáir</c:v>
                </c:pt>
                <c:pt idx="2">
                  <c:v> An Rómáin</c:v>
                </c:pt>
                <c:pt idx="3">
                  <c:v> An Pholainn</c:v>
                </c:pt>
                <c:pt idx="4">
                  <c:v> An Chróit</c:v>
                </c:pt>
                <c:pt idx="5">
                  <c:v> An Laitvia</c:v>
                </c:pt>
                <c:pt idx="6">
                  <c:v> An tSlóvaic</c:v>
                </c:pt>
                <c:pt idx="7">
                  <c:v>An tSeicia</c:v>
                </c:pt>
                <c:pt idx="8">
                  <c:v> An Ghréig</c:v>
                </c:pt>
                <c:pt idx="9">
                  <c:v> An Liotuáin</c:v>
                </c:pt>
                <c:pt idx="10">
                  <c:v> An Eastóin</c:v>
                </c:pt>
                <c:pt idx="11">
                  <c:v> An Phortaingéil</c:v>
                </c:pt>
                <c:pt idx="12">
                  <c:v> Málta</c:v>
                </c:pt>
                <c:pt idx="13">
                  <c:v> An tSlóivéin</c:v>
                </c:pt>
                <c:pt idx="14">
                  <c:v> An Spáinn</c:v>
                </c:pt>
                <c:pt idx="15">
                  <c:v> An Chipir</c:v>
                </c:pt>
                <c:pt idx="16">
                  <c:v>An tAontas Eorpach</c:v>
                </c:pt>
                <c:pt idx="17">
                  <c:v> An Iodáil</c:v>
                </c:pt>
                <c:pt idx="18">
                  <c:v>An limistéar euro</c:v>
                </c:pt>
                <c:pt idx="19">
                  <c:v> An Fhrainc</c:v>
                </c:pt>
                <c:pt idx="20">
                  <c:v> An Ghearmáin</c:v>
                </c:pt>
                <c:pt idx="21">
                  <c:v>An Bheilg</c:v>
                </c:pt>
                <c:pt idx="22">
                  <c:v>Éire</c:v>
                </c:pt>
                <c:pt idx="23">
                  <c:v> An Ostair</c:v>
                </c:pt>
                <c:pt idx="24">
                  <c:v> An Ísiltír</c:v>
                </c:pt>
                <c:pt idx="25">
                  <c:v> An Fhionlainn</c:v>
                </c:pt>
                <c:pt idx="26">
                  <c:v> An tSualainn</c:v>
                </c:pt>
                <c:pt idx="27">
                  <c:v> An Danmhairg</c:v>
                </c:pt>
                <c:pt idx="28">
                  <c:v> Lucsamburg</c:v>
                </c:pt>
              </c:strCache>
            </c:strRef>
          </c:cat>
          <c:val>
            <c:numRef>
              <c:f>Bileog3!$F$10:$F$38</c:f>
              <c:numCache>
                <c:formatCode>_-* #,##0_-;\-* #,##0_-;_-* "-"??_-;_-@_-</c:formatCode>
                <c:ptCount val="29"/>
                <c:pt idx="0">
                  <c:v>8940</c:v>
                </c:pt>
                <c:pt idx="1">
                  <c:v>10260</c:v>
                </c:pt>
                <c:pt idx="2">
                  <c:v>10490</c:v>
                </c:pt>
                <c:pt idx="3">
                  <c:v>11780</c:v>
                </c:pt>
                <c:pt idx="4">
                  <c:v>12140</c:v>
                </c:pt>
                <c:pt idx="5">
                  <c:v>14240</c:v>
                </c:pt>
                <c:pt idx="6">
                  <c:v>14280</c:v>
                </c:pt>
                <c:pt idx="7">
                  <c:v>15090</c:v>
                </c:pt>
                <c:pt idx="8">
                  <c:v>15300</c:v>
                </c:pt>
                <c:pt idx="9">
                  <c:v>16320</c:v>
                </c:pt>
                <c:pt idx="10">
                  <c:v>16900</c:v>
                </c:pt>
                <c:pt idx="11">
                  <c:v>17480</c:v>
                </c:pt>
                <c:pt idx="12">
                  <c:v>17490</c:v>
                </c:pt>
                <c:pt idx="13">
                  <c:v>17870</c:v>
                </c:pt>
                <c:pt idx="14">
                  <c:v>19480</c:v>
                </c:pt>
                <c:pt idx="15">
                  <c:v>21450</c:v>
                </c:pt>
                <c:pt idx="16">
                  <c:v>23240</c:v>
                </c:pt>
                <c:pt idx="17">
                  <c:v>23500</c:v>
                </c:pt>
                <c:pt idx="18">
                  <c:v>25540</c:v>
                </c:pt>
                <c:pt idx="19">
                  <c:v>26660</c:v>
                </c:pt>
                <c:pt idx="20">
                  <c:v>30080</c:v>
                </c:pt>
                <c:pt idx="21">
                  <c:v>31420</c:v>
                </c:pt>
                <c:pt idx="22">
                  <c:v>31820</c:v>
                </c:pt>
                <c:pt idx="23">
                  <c:v>31970</c:v>
                </c:pt>
                <c:pt idx="24">
                  <c:v>32450</c:v>
                </c:pt>
                <c:pt idx="25">
                  <c:v>32660</c:v>
                </c:pt>
                <c:pt idx="26">
                  <c:v>32970</c:v>
                </c:pt>
                <c:pt idx="27">
                  <c:v>37740</c:v>
                </c:pt>
                <c:pt idx="28">
                  <c:v>48880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006-44A2-BFB1-8D9BFE7BC0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55331112"/>
        <c:axId val="655331472"/>
      </c:barChart>
      <c:catAx>
        <c:axId val="655331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331472"/>
        <c:crosses val="autoZero"/>
        <c:auto val="1"/>
        <c:lblAlgn val="ctr"/>
        <c:lblOffset val="100"/>
        <c:noMultiLvlLbl val="0"/>
      </c:catAx>
      <c:valAx>
        <c:axId val="6553314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553311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An </a:t>
            </a:r>
            <a:r>
              <a:rPr lang="ga-IE" dirty="0"/>
              <a:t>p</a:t>
            </a:r>
            <a:r>
              <a:rPr lang="en-US" dirty="0" err="1"/>
              <a:t>raghasleibhéal</a:t>
            </a:r>
            <a:r>
              <a:rPr lang="en-US" dirty="0"/>
              <a:t> san Aontas Eorpach i 2022 (innéacs, AE=100)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'Bileog1 2022'!$O$1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5D2B-4E68-91B7-F4232016F20A}"/>
              </c:ext>
            </c:extLst>
          </c:dPt>
          <c:dPt>
            <c:idx val="18"/>
            <c:invertIfNegative val="0"/>
            <c:bubble3D val="0"/>
            <c:spPr>
              <a:solidFill>
                <a:srgbClr val="ED7D3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E45-4A77-B2AB-772806D5A3D5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D2B-4E68-91B7-F4232016F20A}"/>
              </c:ext>
            </c:extLst>
          </c:dPt>
          <c:cat>
            <c:strRef>
              <c:f>'Bileog1 2022'!$C$2:$C$44</c:f>
              <c:strCache>
                <c:ptCount val="29"/>
                <c:pt idx="0">
                  <c:v> An Bhulgáir</c:v>
                </c:pt>
                <c:pt idx="1">
                  <c:v> An Rómáin</c:v>
                </c:pt>
                <c:pt idx="2">
                  <c:v> An Pholainn</c:v>
                </c:pt>
                <c:pt idx="3">
                  <c:v> An Ungáir</c:v>
                </c:pt>
                <c:pt idx="4">
                  <c:v> An Chróit</c:v>
                </c:pt>
                <c:pt idx="5">
                  <c:v> An Liotuáin</c:v>
                </c:pt>
                <c:pt idx="6">
                  <c:v>an tSeicia</c:v>
                </c:pt>
                <c:pt idx="7">
                  <c:v> An Laitvia</c:v>
                </c:pt>
                <c:pt idx="8">
                  <c:v> An tSlóvaic</c:v>
                </c:pt>
                <c:pt idx="9">
                  <c:v> An Phortaingéil</c:v>
                </c:pt>
                <c:pt idx="10">
                  <c:v> An Ghréig</c:v>
                </c:pt>
                <c:pt idx="11">
                  <c:v> An tSlóivéin</c:v>
                </c:pt>
                <c:pt idx="12">
                  <c:v> Málta</c:v>
                </c:pt>
                <c:pt idx="13">
                  <c:v> An Chipir</c:v>
                </c:pt>
                <c:pt idx="14">
                  <c:v> An Spáinn</c:v>
                </c:pt>
                <c:pt idx="15">
                  <c:v> An Eastóin</c:v>
                </c:pt>
                <c:pt idx="16">
                  <c:v>An tAontas Eorpach</c:v>
                </c:pt>
                <c:pt idx="17">
                  <c:v> An Iodáil</c:v>
                </c:pt>
                <c:pt idx="18">
                  <c:v>An limistéar euro</c:v>
                </c:pt>
                <c:pt idx="19">
                  <c:v> An Ghearmáin</c:v>
                </c:pt>
                <c:pt idx="20">
                  <c:v> An Ostair</c:v>
                </c:pt>
                <c:pt idx="21">
                  <c:v> An Fhrainc</c:v>
                </c:pt>
                <c:pt idx="22">
                  <c:v>An Bheilg</c:v>
                </c:pt>
                <c:pt idx="23">
                  <c:v> An Ísiltír</c:v>
                </c:pt>
                <c:pt idx="24">
                  <c:v> An tSualainn</c:v>
                </c:pt>
                <c:pt idx="25">
                  <c:v> An Fhionlainn</c:v>
                </c:pt>
                <c:pt idx="26">
                  <c:v> Lucsamburg</c:v>
                </c:pt>
                <c:pt idx="27">
                  <c:v>Éire</c:v>
                </c:pt>
                <c:pt idx="28">
                  <c:v> An Danmhairg</c:v>
                </c:pt>
              </c:strCache>
            </c:strRef>
          </c:cat>
          <c:val>
            <c:numRef>
              <c:f>'Bileog1 2022'!$O$2:$O$44</c:f>
              <c:numCache>
                <c:formatCode>General</c:formatCode>
                <c:ptCount val="29"/>
                <c:pt idx="0">
                  <c:v>58.5</c:v>
                </c:pt>
                <c:pt idx="1">
                  <c:v>59.3</c:v>
                </c:pt>
                <c:pt idx="2">
                  <c:v>60.7</c:v>
                </c:pt>
                <c:pt idx="3">
                  <c:v>67.7</c:v>
                </c:pt>
                <c:pt idx="4">
                  <c:v>73.5</c:v>
                </c:pt>
                <c:pt idx="5">
                  <c:v>78.8</c:v>
                </c:pt>
                <c:pt idx="6">
                  <c:v>84.3</c:v>
                </c:pt>
                <c:pt idx="7">
                  <c:v>85.1</c:v>
                </c:pt>
                <c:pt idx="8">
                  <c:v>86.4</c:v>
                </c:pt>
                <c:pt idx="9">
                  <c:v>88.1</c:v>
                </c:pt>
                <c:pt idx="10">
                  <c:v>88.2</c:v>
                </c:pt>
                <c:pt idx="11">
                  <c:v>89</c:v>
                </c:pt>
                <c:pt idx="12">
                  <c:v>89.9</c:v>
                </c:pt>
                <c:pt idx="13">
                  <c:v>92</c:v>
                </c:pt>
                <c:pt idx="14">
                  <c:v>96.3</c:v>
                </c:pt>
                <c:pt idx="15">
                  <c:v>97.6</c:v>
                </c:pt>
                <c:pt idx="16">
                  <c:v>100</c:v>
                </c:pt>
                <c:pt idx="17">
                  <c:v>100.6</c:v>
                </c:pt>
                <c:pt idx="18">
                  <c:v>105.6</c:v>
                </c:pt>
                <c:pt idx="19">
                  <c:v>109.1</c:v>
                </c:pt>
                <c:pt idx="20">
                  <c:v>109.6</c:v>
                </c:pt>
                <c:pt idx="21">
                  <c:v>110.5</c:v>
                </c:pt>
                <c:pt idx="22">
                  <c:v>115.4</c:v>
                </c:pt>
                <c:pt idx="23">
                  <c:v>116.5</c:v>
                </c:pt>
                <c:pt idx="24">
                  <c:v>122.3</c:v>
                </c:pt>
                <c:pt idx="25">
                  <c:v>126.1</c:v>
                </c:pt>
                <c:pt idx="26">
                  <c:v>137</c:v>
                </c:pt>
                <c:pt idx="27">
                  <c:v>142.30000000000001</c:v>
                </c:pt>
                <c:pt idx="28">
                  <c:v>148.6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2B-4E68-91B7-F4232016F2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8847144"/>
        <c:axId val="433691736"/>
      </c:barChart>
      <c:catAx>
        <c:axId val="508847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691736"/>
        <c:crosses val="autoZero"/>
        <c:auto val="1"/>
        <c:lblAlgn val="ctr"/>
        <c:lblOffset val="100"/>
        <c:noMultiLvlLbl val="0"/>
      </c:catAx>
      <c:valAx>
        <c:axId val="433691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847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ga-IE"/>
              <a:t>F</a:t>
            </a:r>
            <a:r>
              <a:rPr lang="en-IE"/>
              <a:t>ostaíocht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Bileog1!$A$4:$A$107</c:f>
              <c:strCache>
                <c:ptCount val="104"/>
                <c:pt idx="0">
                  <c:v>1998Q1</c:v>
                </c:pt>
                <c:pt idx="1">
                  <c:v>1998Q2</c:v>
                </c:pt>
                <c:pt idx="2">
                  <c:v>1998Q3</c:v>
                </c:pt>
                <c:pt idx="3">
                  <c:v>1998Q4</c:v>
                </c:pt>
                <c:pt idx="4">
                  <c:v>1999Q1</c:v>
                </c:pt>
                <c:pt idx="5">
                  <c:v>1999Q2</c:v>
                </c:pt>
                <c:pt idx="6">
                  <c:v>1999Q3</c:v>
                </c:pt>
                <c:pt idx="7">
                  <c:v>1999Q4</c:v>
                </c:pt>
                <c:pt idx="8">
                  <c:v>2000Q1</c:v>
                </c:pt>
                <c:pt idx="9">
                  <c:v>2000Q2</c:v>
                </c:pt>
                <c:pt idx="10">
                  <c:v>2000Q3</c:v>
                </c:pt>
                <c:pt idx="11">
                  <c:v>2000Q4</c:v>
                </c:pt>
                <c:pt idx="12">
                  <c:v>2001Q1</c:v>
                </c:pt>
                <c:pt idx="13">
                  <c:v>2001Q2</c:v>
                </c:pt>
                <c:pt idx="14">
                  <c:v>2001Q3</c:v>
                </c:pt>
                <c:pt idx="15">
                  <c:v>2001Q4</c:v>
                </c:pt>
                <c:pt idx="16">
                  <c:v>2002Q1</c:v>
                </c:pt>
                <c:pt idx="17">
                  <c:v>2002Q2</c:v>
                </c:pt>
                <c:pt idx="18">
                  <c:v>2002Q3</c:v>
                </c:pt>
                <c:pt idx="19">
                  <c:v>2002Q4</c:v>
                </c:pt>
                <c:pt idx="20">
                  <c:v>2003Q1</c:v>
                </c:pt>
                <c:pt idx="21">
                  <c:v>2003Q2</c:v>
                </c:pt>
                <c:pt idx="22">
                  <c:v>2003Q3</c:v>
                </c:pt>
                <c:pt idx="23">
                  <c:v>2003Q4</c:v>
                </c:pt>
                <c:pt idx="24">
                  <c:v>2004Q1</c:v>
                </c:pt>
                <c:pt idx="25">
                  <c:v>2004Q2</c:v>
                </c:pt>
                <c:pt idx="26">
                  <c:v>2004Q3</c:v>
                </c:pt>
                <c:pt idx="27">
                  <c:v>2004Q4</c:v>
                </c:pt>
                <c:pt idx="28">
                  <c:v>2005Q1</c:v>
                </c:pt>
                <c:pt idx="29">
                  <c:v>2005Q2</c:v>
                </c:pt>
                <c:pt idx="30">
                  <c:v>2005Q3</c:v>
                </c:pt>
                <c:pt idx="31">
                  <c:v>2005Q4</c:v>
                </c:pt>
                <c:pt idx="32">
                  <c:v>2006Q1</c:v>
                </c:pt>
                <c:pt idx="33">
                  <c:v>2006Q2</c:v>
                </c:pt>
                <c:pt idx="34">
                  <c:v>2006Q3</c:v>
                </c:pt>
                <c:pt idx="35">
                  <c:v>2006Q4</c:v>
                </c:pt>
                <c:pt idx="36">
                  <c:v>2007Q1</c:v>
                </c:pt>
                <c:pt idx="37">
                  <c:v>2007Q2</c:v>
                </c:pt>
                <c:pt idx="38">
                  <c:v>2007Q3</c:v>
                </c:pt>
                <c:pt idx="39">
                  <c:v>2007Q4</c:v>
                </c:pt>
                <c:pt idx="40">
                  <c:v>2008Q1</c:v>
                </c:pt>
                <c:pt idx="41">
                  <c:v>2008Q2</c:v>
                </c:pt>
                <c:pt idx="42">
                  <c:v>2008Q3</c:v>
                </c:pt>
                <c:pt idx="43">
                  <c:v>2008Q4</c:v>
                </c:pt>
                <c:pt idx="44">
                  <c:v>2009Q1</c:v>
                </c:pt>
                <c:pt idx="45">
                  <c:v>2009Q2</c:v>
                </c:pt>
                <c:pt idx="46">
                  <c:v>2009Q3</c:v>
                </c:pt>
                <c:pt idx="47">
                  <c:v>2009Q4</c:v>
                </c:pt>
                <c:pt idx="48">
                  <c:v>2010Q1</c:v>
                </c:pt>
                <c:pt idx="49">
                  <c:v>2010Q2</c:v>
                </c:pt>
                <c:pt idx="50">
                  <c:v>2010Q3</c:v>
                </c:pt>
                <c:pt idx="51">
                  <c:v>2010Q4</c:v>
                </c:pt>
                <c:pt idx="52">
                  <c:v>2011Q1</c:v>
                </c:pt>
                <c:pt idx="53">
                  <c:v>2011Q2</c:v>
                </c:pt>
                <c:pt idx="54">
                  <c:v>2011Q3</c:v>
                </c:pt>
                <c:pt idx="55">
                  <c:v>2011Q4</c:v>
                </c:pt>
                <c:pt idx="56">
                  <c:v>2012Q1</c:v>
                </c:pt>
                <c:pt idx="57">
                  <c:v>2012Q2</c:v>
                </c:pt>
                <c:pt idx="58">
                  <c:v>2012Q3</c:v>
                </c:pt>
                <c:pt idx="59">
                  <c:v>2012Q4</c:v>
                </c:pt>
                <c:pt idx="60">
                  <c:v>2013Q1</c:v>
                </c:pt>
                <c:pt idx="61">
                  <c:v>2013Q2</c:v>
                </c:pt>
                <c:pt idx="62">
                  <c:v>2013Q3</c:v>
                </c:pt>
                <c:pt idx="63">
                  <c:v>2013Q4</c:v>
                </c:pt>
                <c:pt idx="64">
                  <c:v>2014Q1</c:v>
                </c:pt>
                <c:pt idx="65">
                  <c:v>2014Q2</c:v>
                </c:pt>
                <c:pt idx="66">
                  <c:v>2014Q3</c:v>
                </c:pt>
                <c:pt idx="67">
                  <c:v>2014Q4</c:v>
                </c:pt>
                <c:pt idx="68">
                  <c:v>2015Q1</c:v>
                </c:pt>
                <c:pt idx="69">
                  <c:v>2015Q2</c:v>
                </c:pt>
                <c:pt idx="70">
                  <c:v>2015Q3</c:v>
                </c:pt>
                <c:pt idx="71">
                  <c:v>2015Q4</c:v>
                </c:pt>
                <c:pt idx="72">
                  <c:v>2016Q1</c:v>
                </c:pt>
                <c:pt idx="73">
                  <c:v>2016Q2</c:v>
                </c:pt>
                <c:pt idx="74">
                  <c:v>2016Q3</c:v>
                </c:pt>
                <c:pt idx="75">
                  <c:v>2016Q4</c:v>
                </c:pt>
                <c:pt idx="76">
                  <c:v>2017Q1</c:v>
                </c:pt>
                <c:pt idx="77">
                  <c:v>2017Q2</c:v>
                </c:pt>
                <c:pt idx="78">
                  <c:v>2017Q3</c:v>
                </c:pt>
                <c:pt idx="79">
                  <c:v>2017Q4</c:v>
                </c:pt>
                <c:pt idx="80">
                  <c:v>2018Q1</c:v>
                </c:pt>
                <c:pt idx="81">
                  <c:v>2018Q2</c:v>
                </c:pt>
                <c:pt idx="82">
                  <c:v>2018Q3</c:v>
                </c:pt>
                <c:pt idx="83">
                  <c:v>2018Q4</c:v>
                </c:pt>
                <c:pt idx="84">
                  <c:v>2019Q1</c:v>
                </c:pt>
                <c:pt idx="85">
                  <c:v>2019Q2</c:v>
                </c:pt>
                <c:pt idx="86">
                  <c:v>2019Q3</c:v>
                </c:pt>
                <c:pt idx="87">
                  <c:v>2019Q4</c:v>
                </c:pt>
                <c:pt idx="88">
                  <c:v>2020Q1</c:v>
                </c:pt>
                <c:pt idx="89">
                  <c:v>2020Q2</c:v>
                </c:pt>
                <c:pt idx="90">
                  <c:v>2020Q3</c:v>
                </c:pt>
                <c:pt idx="91">
                  <c:v>2020Q4</c:v>
                </c:pt>
                <c:pt idx="92">
                  <c:v>2021Q1</c:v>
                </c:pt>
                <c:pt idx="93">
                  <c:v>2021Q2</c:v>
                </c:pt>
                <c:pt idx="94">
                  <c:v>2021Q3</c:v>
                </c:pt>
                <c:pt idx="95">
                  <c:v>2021Q4</c:v>
                </c:pt>
                <c:pt idx="96">
                  <c:v>2022Q1</c:v>
                </c:pt>
                <c:pt idx="97">
                  <c:v>2022Q2</c:v>
                </c:pt>
                <c:pt idx="98">
                  <c:v>2022Q3</c:v>
                </c:pt>
                <c:pt idx="99">
                  <c:v>2022Q4</c:v>
                </c:pt>
                <c:pt idx="100">
                  <c:v>2023Q1</c:v>
                </c:pt>
                <c:pt idx="101">
                  <c:v>2023Q2</c:v>
                </c:pt>
                <c:pt idx="102">
                  <c:v>2023Q3</c:v>
                </c:pt>
                <c:pt idx="103">
                  <c:v>2023Q4</c:v>
                </c:pt>
              </c:strCache>
            </c:strRef>
          </c:cat>
          <c:val>
            <c:numRef>
              <c:f>Bileog1!$B$4:$B$107</c:f>
              <c:numCache>
                <c:formatCode>_-* #,##0_-;\-* #,##0_-;_-* "-"??_-;_-@_-</c:formatCode>
                <c:ptCount val="104"/>
                <c:pt idx="0">
                  <c:v>1550.3</c:v>
                </c:pt>
                <c:pt idx="1">
                  <c:v>1572</c:v>
                </c:pt>
                <c:pt idx="2">
                  <c:v>1636.3</c:v>
                </c:pt>
                <c:pt idx="3">
                  <c:v>1615.7</c:v>
                </c:pt>
                <c:pt idx="4">
                  <c:v>1644.4</c:v>
                </c:pt>
                <c:pt idx="5">
                  <c:v>1679.2</c:v>
                </c:pt>
                <c:pt idx="6">
                  <c:v>1746.8</c:v>
                </c:pt>
                <c:pt idx="7">
                  <c:v>1723.1</c:v>
                </c:pt>
                <c:pt idx="8">
                  <c:v>1726.8</c:v>
                </c:pt>
                <c:pt idx="9">
                  <c:v>1758.2</c:v>
                </c:pt>
                <c:pt idx="10">
                  <c:v>1818.4</c:v>
                </c:pt>
                <c:pt idx="11">
                  <c:v>1787.6</c:v>
                </c:pt>
                <c:pt idx="12">
                  <c:v>1780.4</c:v>
                </c:pt>
                <c:pt idx="13">
                  <c:v>1809.7</c:v>
                </c:pt>
                <c:pt idx="14">
                  <c:v>1866.8</c:v>
                </c:pt>
                <c:pt idx="15">
                  <c:v>1833.1</c:v>
                </c:pt>
                <c:pt idx="16">
                  <c:v>1825.1</c:v>
                </c:pt>
                <c:pt idx="17">
                  <c:v>1840.3</c:v>
                </c:pt>
                <c:pt idx="18">
                  <c:v>1883.6</c:v>
                </c:pt>
                <c:pt idx="19">
                  <c:v>1850.3</c:v>
                </c:pt>
                <c:pt idx="20">
                  <c:v>1855.6</c:v>
                </c:pt>
                <c:pt idx="21">
                  <c:v>1874</c:v>
                </c:pt>
                <c:pt idx="22">
                  <c:v>1912.8</c:v>
                </c:pt>
                <c:pt idx="23">
                  <c:v>1899.4</c:v>
                </c:pt>
                <c:pt idx="24">
                  <c:v>1902.3</c:v>
                </c:pt>
                <c:pt idx="25">
                  <c:v>1925.8</c:v>
                </c:pt>
                <c:pt idx="26">
                  <c:v>1984.1</c:v>
                </c:pt>
                <c:pt idx="27">
                  <c:v>1973.8</c:v>
                </c:pt>
                <c:pt idx="28">
                  <c:v>1989.7</c:v>
                </c:pt>
                <c:pt idx="29">
                  <c:v>2018</c:v>
                </c:pt>
                <c:pt idx="30">
                  <c:v>2073.3000000000002</c:v>
                </c:pt>
                <c:pt idx="31">
                  <c:v>2070</c:v>
                </c:pt>
                <c:pt idx="32">
                  <c:v>2082.3000000000002</c:v>
                </c:pt>
                <c:pt idx="33">
                  <c:v>2109</c:v>
                </c:pt>
                <c:pt idx="34">
                  <c:v>2159.1</c:v>
                </c:pt>
                <c:pt idx="35">
                  <c:v>2166.8000000000002</c:v>
                </c:pt>
                <c:pt idx="36">
                  <c:v>2185.6</c:v>
                </c:pt>
                <c:pt idx="37">
                  <c:v>2211.8000000000002</c:v>
                </c:pt>
                <c:pt idx="38">
                  <c:v>2251</c:v>
                </c:pt>
                <c:pt idx="39">
                  <c:v>2230.6999999999998</c:v>
                </c:pt>
                <c:pt idx="40">
                  <c:v>2217.8000000000002</c:v>
                </c:pt>
                <c:pt idx="41">
                  <c:v>2217.8000000000002</c:v>
                </c:pt>
                <c:pt idx="42">
                  <c:v>2209.4</c:v>
                </c:pt>
                <c:pt idx="43">
                  <c:v>2145.6</c:v>
                </c:pt>
                <c:pt idx="44">
                  <c:v>2054.5</c:v>
                </c:pt>
                <c:pt idx="45">
                  <c:v>2028.6</c:v>
                </c:pt>
                <c:pt idx="46">
                  <c:v>2006.2</c:v>
                </c:pt>
                <c:pt idx="47">
                  <c:v>1970.6</c:v>
                </c:pt>
                <c:pt idx="48">
                  <c:v>1934.6</c:v>
                </c:pt>
                <c:pt idx="49">
                  <c:v>1936.5</c:v>
                </c:pt>
                <c:pt idx="50">
                  <c:v>1930.3</c:v>
                </c:pt>
                <c:pt idx="51">
                  <c:v>1896.6</c:v>
                </c:pt>
                <c:pt idx="52">
                  <c:v>1878.1</c:v>
                </c:pt>
                <c:pt idx="53">
                  <c:v>1899.6</c:v>
                </c:pt>
                <c:pt idx="54">
                  <c:v>1885.7</c:v>
                </c:pt>
                <c:pt idx="55">
                  <c:v>1886.4</c:v>
                </c:pt>
                <c:pt idx="56">
                  <c:v>1862.6</c:v>
                </c:pt>
                <c:pt idx="57">
                  <c:v>1876.8</c:v>
                </c:pt>
                <c:pt idx="58">
                  <c:v>1888.5</c:v>
                </c:pt>
                <c:pt idx="59">
                  <c:v>1892.9</c:v>
                </c:pt>
                <c:pt idx="60">
                  <c:v>1893.2</c:v>
                </c:pt>
                <c:pt idx="61">
                  <c:v>1924.2</c:v>
                </c:pt>
                <c:pt idx="62">
                  <c:v>1962</c:v>
                </c:pt>
                <c:pt idx="63">
                  <c:v>1969.6</c:v>
                </c:pt>
                <c:pt idx="64">
                  <c:v>1950.8</c:v>
                </c:pt>
                <c:pt idx="65">
                  <c:v>1968.9</c:v>
                </c:pt>
                <c:pt idx="66">
                  <c:v>2009.4</c:v>
                </c:pt>
                <c:pt idx="67">
                  <c:v>2025</c:v>
                </c:pt>
                <c:pt idx="68">
                  <c:v>2012.4</c:v>
                </c:pt>
                <c:pt idx="69">
                  <c:v>2047.7</c:v>
                </c:pt>
                <c:pt idx="70">
                  <c:v>2078.6</c:v>
                </c:pt>
                <c:pt idx="71">
                  <c:v>2083.9</c:v>
                </c:pt>
                <c:pt idx="72">
                  <c:v>2079</c:v>
                </c:pt>
                <c:pt idx="73">
                  <c:v>2124.4</c:v>
                </c:pt>
                <c:pt idx="74">
                  <c:v>2159.9</c:v>
                </c:pt>
                <c:pt idx="75">
                  <c:v>2165.5</c:v>
                </c:pt>
                <c:pt idx="76">
                  <c:v>2162.8000000000002</c:v>
                </c:pt>
                <c:pt idx="77">
                  <c:v>2187.4</c:v>
                </c:pt>
                <c:pt idx="78">
                  <c:v>2212.3000000000002</c:v>
                </c:pt>
                <c:pt idx="79">
                  <c:v>2234.6999999999998</c:v>
                </c:pt>
                <c:pt idx="80">
                  <c:v>2225.3000000000002</c:v>
                </c:pt>
                <c:pt idx="81">
                  <c:v>2261.6999999999998</c:v>
                </c:pt>
                <c:pt idx="82">
                  <c:v>2282.6999999999998</c:v>
                </c:pt>
                <c:pt idx="83">
                  <c:v>2290.4</c:v>
                </c:pt>
                <c:pt idx="84">
                  <c:v>2312.8000000000002</c:v>
                </c:pt>
                <c:pt idx="85">
                  <c:v>2311.5</c:v>
                </c:pt>
                <c:pt idx="86">
                  <c:v>2341.6</c:v>
                </c:pt>
                <c:pt idx="87">
                  <c:v>2377.8000000000002</c:v>
                </c:pt>
                <c:pt idx="88">
                  <c:v>2368.8000000000002</c:v>
                </c:pt>
                <c:pt idx="89">
                  <c:v>2161.3000000000002</c:v>
                </c:pt>
                <c:pt idx="90">
                  <c:v>2275</c:v>
                </c:pt>
                <c:pt idx="91">
                  <c:v>2305.1</c:v>
                </c:pt>
                <c:pt idx="92">
                  <c:v>2259.9</c:v>
                </c:pt>
                <c:pt idx="93">
                  <c:v>2382.1999999999998</c:v>
                </c:pt>
                <c:pt idx="94">
                  <c:v>2515</c:v>
                </c:pt>
                <c:pt idx="95">
                  <c:v>2551.4</c:v>
                </c:pt>
                <c:pt idx="96">
                  <c:v>2559.4</c:v>
                </c:pt>
                <c:pt idx="97">
                  <c:v>2601.1999999999998</c:v>
                </c:pt>
                <c:pt idx="98">
                  <c:v>2602.6</c:v>
                </c:pt>
                <c:pt idx="99">
                  <c:v>2616.6999999999998</c:v>
                </c:pt>
                <c:pt idx="100">
                  <c:v>2652.7</c:v>
                </c:pt>
                <c:pt idx="101">
                  <c:v>2682.7</c:v>
                </c:pt>
                <c:pt idx="102">
                  <c:v>2696.2</c:v>
                </c:pt>
                <c:pt idx="103">
                  <c:v>2706.4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B5-4B18-AB9F-FB09B042A2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72185568"/>
        <c:axId val="472190248"/>
      </c:lineChart>
      <c:catAx>
        <c:axId val="4721855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190248"/>
        <c:crosses val="autoZero"/>
        <c:auto val="1"/>
        <c:lblAlgn val="ctr"/>
        <c:lblOffset val="100"/>
        <c:noMultiLvlLbl val="0"/>
      </c:catAx>
      <c:valAx>
        <c:axId val="472190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218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Ráta dífhostaíochta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Bileog1!$D$1</c:f>
              <c:strCache>
                <c:ptCount val="1"/>
                <c:pt idx="0">
                  <c:v>Both sexes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Bileog1!$C$2:$C$315</c:f>
              <c:strCache>
                <c:ptCount val="314"/>
                <c:pt idx="0">
                  <c:v>1998 Eanáir</c:v>
                </c:pt>
                <c:pt idx="1">
                  <c:v>1998 Feabhra</c:v>
                </c:pt>
                <c:pt idx="2">
                  <c:v>1998 Márta</c:v>
                </c:pt>
                <c:pt idx="3">
                  <c:v>1998 Aibreán</c:v>
                </c:pt>
                <c:pt idx="4">
                  <c:v>1998 Bealtaine</c:v>
                </c:pt>
                <c:pt idx="5">
                  <c:v>1998 Meitheamh</c:v>
                </c:pt>
                <c:pt idx="6">
                  <c:v>1998 Iúil</c:v>
                </c:pt>
                <c:pt idx="7">
                  <c:v>1998 Lúnasa</c:v>
                </c:pt>
                <c:pt idx="8">
                  <c:v>1998 M. Fómhair</c:v>
                </c:pt>
                <c:pt idx="9">
                  <c:v>1998 D. Fómhair</c:v>
                </c:pt>
                <c:pt idx="10">
                  <c:v>1998 Samhain</c:v>
                </c:pt>
                <c:pt idx="11">
                  <c:v>1998 Nollaig</c:v>
                </c:pt>
                <c:pt idx="12">
                  <c:v>1999 Eanáir</c:v>
                </c:pt>
                <c:pt idx="13">
                  <c:v>1999 Feabhra</c:v>
                </c:pt>
                <c:pt idx="14">
                  <c:v>1999 Márta</c:v>
                </c:pt>
                <c:pt idx="15">
                  <c:v>1999 Aibreán</c:v>
                </c:pt>
                <c:pt idx="16">
                  <c:v>1999 Bealtaine</c:v>
                </c:pt>
                <c:pt idx="17">
                  <c:v>1999 Meitheamh</c:v>
                </c:pt>
                <c:pt idx="18">
                  <c:v>1999 Iúil</c:v>
                </c:pt>
                <c:pt idx="19">
                  <c:v>1999 Lúnasa</c:v>
                </c:pt>
                <c:pt idx="20">
                  <c:v>1999 M. Fómhair</c:v>
                </c:pt>
                <c:pt idx="21">
                  <c:v>1999 D. Fómhair</c:v>
                </c:pt>
                <c:pt idx="22">
                  <c:v>1999 Samhain</c:v>
                </c:pt>
                <c:pt idx="23">
                  <c:v>1999 Nollaig</c:v>
                </c:pt>
                <c:pt idx="24">
                  <c:v>2000 Eanáir</c:v>
                </c:pt>
                <c:pt idx="25">
                  <c:v>2000 Feabhra</c:v>
                </c:pt>
                <c:pt idx="26">
                  <c:v>2000 Márta</c:v>
                </c:pt>
                <c:pt idx="27">
                  <c:v>2000 Aibreán</c:v>
                </c:pt>
                <c:pt idx="28">
                  <c:v>2000 Bealtaine</c:v>
                </c:pt>
                <c:pt idx="29">
                  <c:v>2000 Meitheamh</c:v>
                </c:pt>
                <c:pt idx="30">
                  <c:v>2000 Iúil</c:v>
                </c:pt>
                <c:pt idx="31">
                  <c:v>2000 Lúnasa</c:v>
                </c:pt>
                <c:pt idx="32">
                  <c:v>2000 M. Fómhair</c:v>
                </c:pt>
                <c:pt idx="33">
                  <c:v>2000 D. Fómhair</c:v>
                </c:pt>
                <c:pt idx="34">
                  <c:v>2000 Samhain</c:v>
                </c:pt>
                <c:pt idx="35">
                  <c:v>2000 Nollaig</c:v>
                </c:pt>
                <c:pt idx="36">
                  <c:v>2001 Eanáir</c:v>
                </c:pt>
                <c:pt idx="37">
                  <c:v>2001 Feabhra</c:v>
                </c:pt>
                <c:pt idx="38">
                  <c:v>2001 Márta</c:v>
                </c:pt>
                <c:pt idx="39">
                  <c:v>2001 Aibreán</c:v>
                </c:pt>
                <c:pt idx="40">
                  <c:v>2001 Bealtaine</c:v>
                </c:pt>
                <c:pt idx="41">
                  <c:v>2001 Meitheamh</c:v>
                </c:pt>
                <c:pt idx="42">
                  <c:v>2001 Iúil</c:v>
                </c:pt>
                <c:pt idx="43">
                  <c:v>2001 Lúnasa</c:v>
                </c:pt>
                <c:pt idx="44">
                  <c:v>2001 M. Fómhair</c:v>
                </c:pt>
                <c:pt idx="45">
                  <c:v>2001 D. Fómhair</c:v>
                </c:pt>
                <c:pt idx="46">
                  <c:v>2001 Samhain</c:v>
                </c:pt>
                <c:pt idx="47">
                  <c:v>2001 Nollaig</c:v>
                </c:pt>
                <c:pt idx="48">
                  <c:v>2002 Eanáir</c:v>
                </c:pt>
                <c:pt idx="49">
                  <c:v>2002 Feabhra</c:v>
                </c:pt>
                <c:pt idx="50">
                  <c:v>2002 Márta</c:v>
                </c:pt>
                <c:pt idx="51">
                  <c:v>2002 Aibreán</c:v>
                </c:pt>
                <c:pt idx="52">
                  <c:v>2002 Bealtaine</c:v>
                </c:pt>
                <c:pt idx="53">
                  <c:v>2002 Meitheamh</c:v>
                </c:pt>
                <c:pt idx="54">
                  <c:v>2002 Iúil</c:v>
                </c:pt>
                <c:pt idx="55">
                  <c:v>2002 Lúnasa</c:v>
                </c:pt>
                <c:pt idx="56">
                  <c:v>2002 M. Fómhair</c:v>
                </c:pt>
                <c:pt idx="57">
                  <c:v>2002 D. Fómhair</c:v>
                </c:pt>
                <c:pt idx="58">
                  <c:v>2002 Samhain</c:v>
                </c:pt>
                <c:pt idx="59">
                  <c:v>2002 Nollaig</c:v>
                </c:pt>
                <c:pt idx="60">
                  <c:v>2003 Eanáir</c:v>
                </c:pt>
                <c:pt idx="61">
                  <c:v>2003 Feabhra</c:v>
                </c:pt>
                <c:pt idx="62">
                  <c:v>2003 Márta</c:v>
                </c:pt>
                <c:pt idx="63">
                  <c:v>2003 Aibreán</c:v>
                </c:pt>
                <c:pt idx="64">
                  <c:v>2003 Bealtaine</c:v>
                </c:pt>
                <c:pt idx="65">
                  <c:v>2003 Meitheamh</c:v>
                </c:pt>
                <c:pt idx="66">
                  <c:v>2003 Iúil</c:v>
                </c:pt>
                <c:pt idx="67">
                  <c:v>2003 Lúnasa</c:v>
                </c:pt>
                <c:pt idx="68">
                  <c:v>2003 M. Fómhair</c:v>
                </c:pt>
                <c:pt idx="69">
                  <c:v>2003 D. Fómhair</c:v>
                </c:pt>
                <c:pt idx="70">
                  <c:v>2003 Samhain</c:v>
                </c:pt>
                <c:pt idx="71">
                  <c:v>2003 Nollaig</c:v>
                </c:pt>
                <c:pt idx="72">
                  <c:v>2004 Eanáir</c:v>
                </c:pt>
                <c:pt idx="73">
                  <c:v>2004 Feabhra</c:v>
                </c:pt>
                <c:pt idx="74">
                  <c:v>2004 Márta</c:v>
                </c:pt>
                <c:pt idx="75">
                  <c:v>2004 Aibreán</c:v>
                </c:pt>
                <c:pt idx="76">
                  <c:v>2004 Bealtaine</c:v>
                </c:pt>
                <c:pt idx="77">
                  <c:v>2004 Meitheamh</c:v>
                </c:pt>
                <c:pt idx="78">
                  <c:v>2004 Iúil</c:v>
                </c:pt>
                <c:pt idx="79">
                  <c:v>2004 Lúnasa</c:v>
                </c:pt>
                <c:pt idx="80">
                  <c:v>2004 M. Fómhair</c:v>
                </c:pt>
                <c:pt idx="81">
                  <c:v>2004 D. Fómhair</c:v>
                </c:pt>
                <c:pt idx="82">
                  <c:v>2004 Samhain</c:v>
                </c:pt>
                <c:pt idx="83">
                  <c:v>2004 Nollaig</c:v>
                </c:pt>
                <c:pt idx="84">
                  <c:v>2005 Eanáir</c:v>
                </c:pt>
                <c:pt idx="85">
                  <c:v>2005 Feabhra</c:v>
                </c:pt>
                <c:pt idx="86">
                  <c:v>2005 Márta</c:v>
                </c:pt>
                <c:pt idx="87">
                  <c:v>2005 Aibreán</c:v>
                </c:pt>
                <c:pt idx="88">
                  <c:v>2005 Bealtaine</c:v>
                </c:pt>
                <c:pt idx="89">
                  <c:v>2005 Meitheamh</c:v>
                </c:pt>
                <c:pt idx="90">
                  <c:v>2005 Iúil</c:v>
                </c:pt>
                <c:pt idx="91">
                  <c:v>2005 Lúnasa</c:v>
                </c:pt>
                <c:pt idx="92">
                  <c:v>2005 M. Fómhair</c:v>
                </c:pt>
                <c:pt idx="93">
                  <c:v>2005 D. Fómhair</c:v>
                </c:pt>
                <c:pt idx="94">
                  <c:v>2005 Samhain</c:v>
                </c:pt>
                <c:pt idx="95">
                  <c:v>2005 Nollaig</c:v>
                </c:pt>
                <c:pt idx="96">
                  <c:v>2006 Eanáir</c:v>
                </c:pt>
                <c:pt idx="97">
                  <c:v>2006 Feabhra</c:v>
                </c:pt>
                <c:pt idx="98">
                  <c:v>2006 Márta</c:v>
                </c:pt>
                <c:pt idx="99">
                  <c:v>2006 Aibreán</c:v>
                </c:pt>
                <c:pt idx="100">
                  <c:v>2006 Bealtaine</c:v>
                </c:pt>
                <c:pt idx="101">
                  <c:v>2006 Meitheamh</c:v>
                </c:pt>
                <c:pt idx="102">
                  <c:v>2006 Iúil</c:v>
                </c:pt>
                <c:pt idx="103">
                  <c:v>2006 Lúnasa</c:v>
                </c:pt>
                <c:pt idx="104">
                  <c:v>2006 M. Fómhair</c:v>
                </c:pt>
                <c:pt idx="105">
                  <c:v>2006 D. Fómhair</c:v>
                </c:pt>
                <c:pt idx="106">
                  <c:v>2006 Samhain</c:v>
                </c:pt>
                <c:pt idx="107">
                  <c:v>2006 Nollaig</c:v>
                </c:pt>
                <c:pt idx="108">
                  <c:v>2007 Eanáir</c:v>
                </c:pt>
                <c:pt idx="109">
                  <c:v>2007 Feabhra</c:v>
                </c:pt>
                <c:pt idx="110">
                  <c:v>2007 Márta</c:v>
                </c:pt>
                <c:pt idx="111">
                  <c:v>2007 Aibreán</c:v>
                </c:pt>
                <c:pt idx="112">
                  <c:v>2007 Bealtaine</c:v>
                </c:pt>
                <c:pt idx="113">
                  <c:v>2007 Meitheamh</c:v>
                </c:pt>
                <c:pt idx="114">
                  <c:v>2007 Iúil</c:v>
                </c:pt>
                <c:pt idx="115">
                  <c:v>2007 Lúnasa</c:v>
                </c:pt>
                <c:pt idx="116">
                  <c:v>2007 M. Fómhair</c:v>
                </c:pt>
                <c:pt idx="117">
                  <c:v>2007 D. Fómhair</c:v>
                </c:pt>
                <c:pt idx="118">
                  <c:v>2007 Samhain</c:v>
                </c:pt>
                <c:pt idx="119">
                  <c:v>2007 Nollaig</c:v>
                </c:pt>
                <c:pt idx="120">
                  <c:v>2008 Eanáir</c:v>
                </c:pt>
                <c:pt idx="121">
                  <c:v>2008 Feabhra</c:v>
                </c:pt>
                <c:pt idx="122">
                  <c:v>2008 Márta</c:v>
                </c:pt>
                <c:pt idx="123">
                  <c:v>2008 Aibreán</c:v>
                </c:pt>
                <c:pt idx="124">
                  <c:v>2008 Bealtaine</c:v>
                </c:pt>
                <c:pt idx="125">
                  <c:v>2008 Meitheamh</c:v>
                </c:pt>
                <c:pt idx="126">
                  <c:v>2008 Iúil</c:v>
                </c:pt>
                <c:pt idx="127">
                  <c:v>2008 Lúnasa</c:v>
                </c:pt>
                <c:pt idx="128">
                  <c:v>2008 M. Fómhair</c:v>
                </c:pt>
                <c:pt idx="129">
                  <c:v>2008 D. Fómhair</c:v>
                </c:pt>
                <c:pt idx="130">
                  <c:v>2008 Samhain</c:v>
                </c:pt>
                <c:pt idx="131">
                  <c:v>2008 Nollaig</c:v>
                </c:pt>
                <c:pt idx="132">
                  <c:v>2009 Eanáir</c:v>
                </c:pt>
                <c:pt idx="133">
                  <c:v>2009 Feabhra</c:v>
                </c:pt>
                <c:pt idx="134">
                  <c:v>2009 Márta</c:v>
                </c:pt>
                <c:pt idx="135">
                  <c:v>2009 Aibreán</c:v>
                </c:pt>
                <c:pt idx="136">
                  <c:v>2009 Bealtaine</c:v>
                </c:pt>
                <c:pt idx="137">
                  <c:v>2009 Meitheamh</c:v>
                </c:pt>
                <c:pt idx="138">
                  <c:v>2009 Iúil</c:v>
                </c:pt>
                <c:pt idx="139">
                  <c:v>2009 Lúnasa</c:v>
                </c:pt>
                <c:pt idx="140">
                  <c:v>2009 M. Fómhair</c:v>
                </c:pt>
                <c:pt idx="141">
                  <c:v>2009 D. Fómhair</c:v>
                </c:pt>
                <c:pt idx="142">
                  <c:v>2009 Samhain</c:v>
                </c:pt>
                <c:pt idx="143">
                  <c:v>2009 Nollaig</c:v>
                </c:pt>
                <c:pt idx="144">
                  <c:v>2010 Eanáir</c:v>
                </c:pt>
                <c:pt idx="145">
                  <c:v>2010 Feabhra</c:v>
                </c:pt>
                <c:pt idx="146">
                  <c:v>2010 Márta</c:v>
                </c:pt>
                <c:pt idx="147">
                  <c:v>2010 Aibreán</c:v>
                </c:pt>
                <c:pt idx="148">
                  <c:v>2010 Bealtaine</c:v>
                </c:pt>
                <c:pt idx="149">
                  <c:v>2010 Meitheamh</c:v>
                </c:pt>
                <c:pt idx="150">
                  <c:v>2010 Iúil</c:v>
                </c:pt>
                <c:pt idx="151">
                  <c:v>2010 Lúnasa</c:v>
                </c:pt>
                <c:pt idx="152">
                  <c:v>2010 M. Fómhair</c:v>
                </c:pt>
                <c:pt idx="153">
                  <c:v>2010 D. Fómhair</c:v>
                </c:pt>
                <c:pt idx="154">
                  <c:v>2010 Samhain</c:v>
                </c:pt>
                <c:pt idx="155">
                  <c:v>2010 Nollaig</c:v>
                </c:pt>
                <c:pt idx="156">
                  <c:v>2011 Eanáir</c:v>
                </c:pt>
                <c:pt idx="157">
                  <c:v>2011 Feabhra</c:v>
                </c:pt>
                <c:pt idx="158">
                  <c:v>2011 Márta</c:v>
                </c:pt>
                <c:pt idx="159">
                  <c:v>2011 Aibreán</c:v>
                </c:pt>
                <c:pt idx="160">
                  <c:v>2011 Bealtaine</c:v>
                </c:pt>
                <c:pt idx="161">
                  <c:v>2011 Meitheamh</c:v>
                </c:pt>
                <c:pt idx="162">
                  <c:v>2011 Iúil</c:v>
                </c:pt>
                <c:pt idx="163">
                  <c:v>2011 Lúnasa</c:v>
                </c:pt>
                <c:pt idx="164">
                  <c:v>2011 M. Fómhair</c:v>
                </c:pt>
                <c:pt idx="165">
                  <c:v>2011 D. Fómhair</c:v>
                </c:pt>
                <c:pt idx="166">
                  <c:v>2011 Samhain</c:v>
                </c:pt>
                <c:pt idx="167">
                  <c:v>2011 Nollaig</c:v>
                </c:pt>
                <c:pt idx="168">
                  <c:v>2012 Eanáir</c:v>
                </c:pt>
                <c:pt idx="169">
                  <c:v>2012 Feabhra</c:v>
                </c:pt>
                <c:pt idx="170">
                  <c:v>2012 Márta</c:v>
                </c:pt>
                <c:pt idx="171">
                  <c:v>2012 Aibreán</c:v>
                </c:pt>
                <c:pt idx="172">
                  <c:v>2012 Bealtaine</c:v>
                </c:pt>
                <c:pt idx="173">
                  <c:v>2012 Meitheamh</c:v>
                </c:pt>
                <c:pt idx="174">
                  <c:v>2012 Iúil</c:v>
                </c:pt>
                <c:pt idx="175">
                  <c:v>2012 Lúnasa</c:v>
                </c:pt>
                <c:pt idx="176">
                  <c:v>2012 M. Fómhair</c:v>
                </c:pt>
                <c:pt idx="177">
                  <c:v>2012 D. Fómhair</c:v>
                </c:pt>
                <c:pt idx="178">
                  <c:v>2012 Samhain</c:v>
                </c:pt>
                <c:pt idx="179">
                  <c:v>2012 Nollaig</c:v>
                </c:pt>
                <c:pt idx="180">
                  <c:v>2013 Eanáir</c:v>
                </c:pt>
                <c:pt idx="181">
                  <c:v>2013 Feabhra</c:v>
                </c:pt>
                <c:pt idx="182">
                  <c:v>2013 Márta</c:v>
                </c:pt>
                <c:pt idx="183">
                  <c:v>2013 Aibreán</c:v>
                </c:pt>
                <c:pt idx="184">
                  <c:v>2013 Bealtaine</c:v>
                </c:pt>
                <c:pt idx="185">
                  <c:v>2013 Meitheamh</c:v>
                </c:pt>
                <c:pt idx="186">
                  <c:v>2013 Iúil</c:v>
                </c:pt>
                <c:pt idx="187">
                  <c:v>2013 Lúnasa</c:v>
                </c:pt>
                <c:pt idx="188">
                  <c:v>2013 M. Fómhair</c:v>
                </c:pt>
                <c:pt idx="189">
                  <c:v>2013 D. Fómhair</c:v>
                </c:pt>
                <c:pt idx="190">
                  <c:v>2013 Samhain</c:v>
                </c:pt>
                <c:pt idx="191">
                  <c:v>2013 Nollaig</c:v>
                </c:pt>
                <c:pt idx="192">
                  <c:v>2014 Eanáir</c:v>
                </c:pt>
                <c:pt idx="193">
                  <c:v>2014 Feabhra</c:v>
                </c:pt>
                <c:pt idx="194">
                  <c:v>2014 Márta</c:v>
                </c:pt>
                <c:pt idx="195">
                  <c:v>2014 Aibreán</c:v>
                </c:pt>
                <c:pt idx="196">
                  <c:v>2014 Bealtaine</c:v>
                </c:pt>
                <c:pt idx="197">
                  <c:v>2014 Meitheamh</c:v>
                </c:pt>
                <c:pt idx="198">
                  <c:v>2014 Iúil</c:v>
                </c:pt>
                <c:pt idx="199">
                  <c:v>2014 Lúnasa</c:v>
                </c:pt>
                <c:pt idx="200">
                  <c:v>2014 M. Fómhair</c:v>
                </c:pt>
                <c:pt idx="201">
                  <c:v>2014 D. Fómhair</c:v>
                </c:pt>
                <c:pt idx="202">
                  <c:v>2014 Samhain</c:v>
                </c:pt>
                <c:pt idx="203">
                  <c:v>2014 Nollaig</c:v>
                </c:pt>
                <c:pt idx="204">
                  <c:v>2015 Eanáir</c:v>
                </c:pt>
                <c:pt idx="205">
                  <c:v>2015 Feabhra</c:v>
                </c:pt>
                <c:pt idx="206">
                  <c:v>2015 Márta</c:v>
                </c:pt>
                <c:pt idx="207">
                  <c:v>2015 Aibreán</c:v>
                </c:pt>
                <c:pt idx="208">
                  <c:v>2015 Bealtaine</c:v>
                </c:pt>
                <c:pt idx="209">
                  <c:v>2015 Meitheamh</c:v>
                </c:pt>
                <c:pt idx="210">
                  <c:v>2015 Iúil</c:v>
                </c:pt>
                <c:pt idx="211">
                  <c:v>2015 Lúnasa</c:v>
                </c:pt>
                <c:pt idx="212">
                  <c:v>2015 M. Fómhair</c:v>
                </c:pt>
                <c:pt idx="213">
                  <c:v>2015 D. Fómhair</c:v>
                </c:pt>
                <c:pt idx="214">
                  <c:v>2015 Samhain</c:v>
                </c:pt>
                <c:pt idx="215">
                  <c:v>2015 Nollaig</c:v>
                </c:pt>
                <c:pt idx="216">
                  <c:v>2016 Eanáir</c:v>
                </c:pt>
                <c:pt idx="217">
                  <c:v>2016 Feabhra</c:v>
                </c:pt>
                <c:pt idx="218">
                  <c:v>2016 Márta</c:v>
                </c:pt>
                <c:pt idx="219">
                  <c:v>2016 Aibreán</c:v>
                </c:pt>
                <c:pt idx="220">
                  <c:v>2016 Bealtaine</c:v>
                </c:pt>
                <c:pt idx="221">
                  <c:v>2016 Meitheamh</c:v>
                </c:pt>
                <c:pt idx="222">
                  <c:v>2016 Iúil</c:v>
                </c:pt>
                <c:pt idx="223">
                  <c:v>2016 Lúnasa</c:v>
                </c:pt>
                <c:pt idx="224">
                  <c:v>2016 M. Fómhair</c:v>
                </c:pt>
                <c:pt idx="225">
                  <c:v>2016 D. Fómhair</c:v>
                </c:pt>
                <c:pt idx="226">
                  <c:v>2016 Samhain</c:v>
                </c:pt>
                <c:pt idx="227">
                  <c:v>2016 Nollaig</c:v>
                </c:pt>
                <c:pt idx="228">
                  <c:v>2017 Eanáir</c:v>
                </c:pt>
                <c:pt idx="229">
                  <c:v>2017 Feabhra</c:v>
                </c:pt>
                <c:pt idx="230">
                  <c:v>2017 Márta</c:v>
                </c:pt>
                <c:pt idx="231">
                  <c:v>2017 Aibreán</c:v>
                </c:pt>
                <c:pt idx="232">
                  <c:v>2017 Bealtaine</c:v>
                </c:pt>
                <c:pt idx="233">
                  <c:v>2017 Meitheamh</c:v>
                </c:pt>
                <c:pt idx="234">
                  <c:v>2017 Iúil</c:v>
                </c:pt>
                <c:pt idx="235">
                  <c:v>2017 Lúnasa</c:v>
                </c:pt>
                <c:pt idx="236">
                  <c:v>2017 M. Fómhair</c:v>
                </c:pt>
                <c:pt idx="237">
                  <c:v>2017 D. Fómhair</c:v>
                </c:pt>
                <c:pt idx="238">
                  <c:v>2017 Samhain</c:v>
                </c:pt>
                <c:pt idx="239">
                  <c:v>2017 Nollaig</c:v>
                </c:pt>
                <c:pt idx="240">
                  <c:v>2018 Eanáir</c:v>
                </c:pt>
                <c:pt idx="241">
                  <c:v>2018 Feabhra</c:v>
                </c:pt>
                <c:pt idx="242">
                  <c:v>2018 Márta</c:v>
                </c:pt>
                <c:pt idx="243">
                  <c:v>2018 Aibreán</c:v>
                </c:pt>
                <c:pt idx="244">
                  <c:v>2018 Bealtaine</c:v>
                </c:pt>
                <c:pt idx="245">
                  <c:v>2018 Meitheamh</c:v>
                </c:pt>
                <c:pt idx="246">
                  <c:v>2018 Iúil</c:v>
                </c:pt>
                <c:pt idx="247">
                  <c:v>2018 Lúnasa</c:v>
                </c:pt>
                <c:pt idx="248">
                  <c:v>2018 M. Fómhair</c:v>
                </c:pt>
                <c:pt idx="249">
                  <c:v>2018 D. Fómhair</c:v>
                </c:pt>
                <c:pt idx="250">
                  <c:v>2018 Samhain</c:v>
                </c:pt>
                <c:pt idx="251">
                  <c:v>2018 Nollaig</c:v>
                </c:pt>
                <c:pt idx="252">
                  <c:v>2019 Eanáir</c:v>
                </c:pt>
                <c:pt idx="253">
                  <c:v>2019 Feabhra</c:v>
                </c:pt>
                <c:pt idx="254">
                  <c:v>2019 Márta</c:v>
                </c:pt>
                <c:pt idx="255">
                  <c:v>2019 Aibreán</c:v>
                </c:pt>
                <c:pt idx="256">
                  <c:v>2019 Bealtaine</c:v>
                </c:pt>
                <c:pt idx="257">
                  <c:v>2019 Meitheamh</c:v>
                </c:pt>
                <c:pt idx="258">
                  <c:v>2019 Iúil</c:v>
                </c:pt>
                <c:pt idx="259">
                  <c:v>2019 Lúnasa</c:v>
                </c:pt>
                <c:pt idx="260">
                  <c:v>2019 M. Fómhair</c:v>
                </c:pt>
                <c:pt idx="261">
                  <c:v>2019 D. Fómhair</c:v>
                </c:pt>
                <c:pt idx="262">
                  <c:v>2019 Samhain</c:v>
                </c:pt>
                <c:pt idx="263">
                  <c:v>2019 Nollaig</c:v>
                </c:pt>
                <c:pt idx="264">
                  <c:v>2020 Eanáir</c:v>
                </c:pt>
                <c:pt idx="265">
                  <c:v>2020 Feabhra</c:v>
                </c:pt>
                <c:pt idx="266">
                  <c:v>2020 Márta</c:v>
                </c:pt>
                <c:pt idx="267">
                  <c:v>2020 Aibreán</c:v>
                </c:pt>
                <c:pt idx="268">
                  <c:v>2020 Bealtaine</c:v>
                </c:pt>
                <c:pt idx="269">
                  <c:v>2020 Meitheamh</c:v>
                </c:pt>
                <c:pt idx="270">
                  <c:v>2020 Iúil</c:v>
                </c:pt>
                <c:pt idx="271">
                  <c:v>2020 Lúnasa</c:v>
                </c:pt>
                <c:pt idx="272">
                  <c:v>2020 M. Fómhair</c:v>
                </c:pt>
                <c:pt idx="273">
                  <c:v>2020 D. Fómhair</c:v>
                </c:pt>
                <c:pt idx="274">
                  <c:v>2020 Samhain</c:v>
                </c:pt>
                <c:pt idx="275">
                  <c:v>2020 Nollaig</c:v>
                </c:pt>
                <c:pt idx="276">
                  <c:v>2021 Eanáir</c:v>
                </c:pt>
                <c:pt idx="277">
                  <c:v>2021 Feabhra</c:v>
                </c:pt>
                <c:pt idx="278">
                  <c:v>2021 Márta</c:v>
                </c:pt>
                <c:pt idx="279">
                  <c:v>2021 Aibreán</c:v>
                </c:pt>
                <c:pt idx="280">
                  <c:v>2021 Bealtaine</c:v>
                </c:pt>
                <c:pt idx="281">
                  <c:v>2021 Meitheamh</c:v>
                </c:pt>
                <c:pt idx="282">
                  <c:v>2021 Iúil</c:v>
                </c:pt>
                <c:pt idx="283">
                  <c:v>2021 Lúnasa</c:v>
                </c:pt>
                <c:pt idx="284">
                  <c:v>2021 M. Fómhair</c:v>
                </c:pt>
                <c:pt idx="285">
                  <c:v>2021 D. Fómhair</c:v>
                </c:pt>
                <c:pt idx="286">
                  <c:v>2021 Samhain</c:v>
                </c:pt>
                <c:pt idx="287">
                  <c:v>2021 Nollaig</c:v>
                </c:pt>
                <c:pt idx="288">
                  <c:v>2022 Eanáir</c:v>
                </c:pt>
                <c:pt idx="289">
                  <c:v>2022 Feabhra</c:v>
                </c:pt>
                <c:pt idx="290">
                  <c:v>2022 Márta</c:v>
                </c:pt>
                <c:pt idx="291">
                  <c:v>2022 Aibreán</c:v>
                </c:pt>
                <c:pt idx="292">
                  <c:v>2022 Bealtaine</c:v>
                </c:pt>
                <c:pt idx="293">
                  <c:v>2022 Meitheamh</c:v>
                </c:pt>
                <c:pt idx="294">
                  <c:v>2022 Iúil</c:v>
                </c:pt>
                <c:pt idx="295">
                  <c:v>2022 Lúnasa</c:v>
                </c:pt>
                <c:pt idx="296">
                  <c:v>2022 M. Fómhair</c:v>
                </c:pt>
                <c:pt idx="297">
                  <c:v>2022 D. Fómhair</c:v>
                </c:pt>
                <c:pt idx="298">
                  <c:v>2022 Samhain</c:v>
                </c:pt>
                <c:pt idx="299">
                  <c:v>2022 Nollaig</c:v>
                </c:pt>
                <c:pt idx="300">
                  <c:v>2023 Eanáir</c:v>
                </c:pt>
                <c:pt idx="301">
                  <c:v>2023 Feabhra</c:v>
                </c:pt>
                <c:pt idx="302">
                  <c:v>2023 Márta</c:v>
                </c:pt>
                <c:pt idx="303">
                  <c:v>2023 Aibreán</c:v>
                </c:pt>
                <c:pt idx="304">
                  <c:v>2023 Bealtaine</c:v>
                </c:pt>
                <c:pt idx="305">
                  <c:v>2023 Meitheamh</c:v>
                </c:pt>
                <c:pt idx="306">
                  <c:v>2023 Iúil</c:v>
                </c:pt>
                <c:pt idx="307">
                  <c:v>2023 Lúnasa</c:v>
                </c:pt>
                <c:pt idx="308">
                  <c:v>2023 M. Fómhair</c:v>
                </c:pt>
                <c:pt idx="309">
                  <c:v>2023 D. Fómhair</c:v>
                </c:pt>
                <c:pt idx="310">
                  <c:v>2023 Samhain</c:v>
                </c:pt>
                <c:pt idx="311">
                  <c:v>2023 Nollaig</c:v>
                </c:pt>
                <c:pt idx="312">
                  <c:v>2024 Eanáir</c:v>
                </c:pt>
                <c:pt idx="313">
                  <c:v>2024 Feabhra</c:v>
                </c:pt>
              </c:strCache>
            </c:strRef>
          </c:cat>
          <c:val>
            <c:numRef>
              <c:f>Bileog1!$D$2:$D$315</c:f>
              <c:numCache>
                <c:formatCode>General</c:formatCode>
                <c:ptCount val="314"/>
                <c:pt idx="0">
                  <c:v>8.8000000000000007</c:v>
                </c:pt>
                <c:pt idx="1">
                  <c:v>9</c:v>
                </c:pt>
                <c:pt idx="2">
                  <c:v>8.8000000000000007</c:v>
                </c:pt>
                <c:pt idx="3">
                  <c:v>8.1999999999999993</c:v>
                </c:pt>
                <c:pt idx="4">
                  <c:v>7.9</c:v>
                </c:pt>
                <c:pt idx="5">
                  <c:v>7.6</c:v>
                </c:pt>
                <c:pt idx="6">
                  <c:v>7.4</c:v>
                </c:pt>
                <c:pt idx="7">
                  <c:v>7.2</c:v>
                </c:pt>
                <c:pt idx="8">
                  <c:v>7.1</c:v>
                </c:pt>
                <c:pt idx="9">
                  <c:v>6.9</c:v>
                </c:pt>
                <c:pt idx="10">
                  <c:v>6.6</c:v>
                </c:pt>
                <c:pt idx="11">
                  <c:v>6.5</c:v>
                </c:pt>
                <c:pt idx="12">
                  <c:v>6.4</c:v>
                </c:pt>
                <c:pt idx="13">
                  <c:v>6.3</c:v>
                </c:pt>
                <c:pt idx="14">
                  <c:v>6.2</c:v>
                </c:pt>
                <c:pt idx="15">
                  <c:v>6.1</c:v>
                </c:pt>
                <c:pt idx="16">
                  <c:v>6.1</c:v>
                </c:pt>
                <c:pt idx="17">
                  <c:v>5.8</c:v>
                </c:pt>
                <c:pt idx="18">
                  <c:v>5.6</c:v>
                </c:pt>
                <c:pt idx="19">
                  <c:v>5.3</c:v>
                </c:pt>
                <c:pt idx="20">
                  <c:v>5.4</c:v>
                </c:pt>
                <c:pt idx="21">
                  <c:v>5.4</c:v>
                </c:pt>
                <c:pt idx="22">
                  <c:v>5.3</c:v>
                </c:pt>
                <c:pt idx="23">
                  <c:v>5.2</c:v>
                </c:pt>
                <c:pt idx="24">
                  <c:v>5</c:v>
                </c:pt>
                <c:pt idx="25">
                  <c:v>4.8</c:v>
                </c:pt>
                <c:pt idx="26">
                  <c:v>4.7</c:v>
                </c:pt>
                <c:pt idx="27">
                  <c:v>4.7</c:v>
                </c:pt>
                <c:pt idx="28">
                  <c:v>4.5999999999999996</c:v>
                </c:pt>
                <c:pt idx="29">
                  <c:v>4.5</c:v>
                </c:pt>
                <c:pt idx="30">
                  <c:v>4.4000000000000004</c:v>
                </c:pt>
                <c:pt idx="31">
                  <c:v>4.2</c:v>
                </c:pt>
                <c:pt idx="32">
                  <c:v>4.0999999999999996</c:v>
                </c:pt>
                <c:pt idx="33">
                  <c:v>3.9</c:v>
                </c:pt>
                <c:pt idx="34">
                  <c:v>3.9</c:v>
                </c:pt>
                <c:pt idx="35">
                  <c:v>3.9</c:v>
                </c:pt>
                <c:pt idx="36">
                  <c:v>4</c:v>
                </c:pt>
                <c:pt idx="37">
                  <c:v>4</c:v>
                </c:pt>
                <c:pt idx="38">
                  <c:v>3.9</c:v>
                </c:pt>
                <c:pt idx="39">
                  <c:v>3.9</c:v>
                </c:pt>
                <c:pt idx="40">
                  <c:v>4</c:v>
                </c:pt>
                <c:pt idx="41">
                  <c:v>4.0999999999999996</c:v>
                </c:pt>
                <c:pt idx="42">
                  <c:v>4.3</c:v>
                </c:pt>
                <c:pt idx="43">
                  <c:v>4.4000000000000004</c:v>
                </c:pt>
                <c:pt idx="44">
                  <c:v>4.4000000000000004</c:v>
                </c:pt>
                <c:pt idx="45">
                  <c:v>4.4000000000000004</c:v>
                </c:pt>
                <c:pt idx="46">
                  <c:v>4.4000000000000004</c:v>
                </c:pt>
                <c:pt idx="47">
                  <c:v>4.4000000000000004</c:v>
                </c:pt>
                <c:pt idx="48">
                  <c:v>4.4000000000000004</c:v>
                </c:pt>
                <c:pt idx="49">
                  <c:v>4.5</c:v>
                </c:pt>
                <c:pt idx="50">
                  <c:v>4.7</c:v>
                </c:pt>
                <c:pt idx="51">
                  <c:v>4.5999999999999996</c:v>
                </c:pt>
                <c:pt idx="52">
                  <c:v>4.7</c:v>
                </c:pt>
                <c:pt idx="53">
                  <c:v>4.5999999999999996</c:v>
                </c:pt>
                <c:pt idx="54">
                  <c:v>4.4000000000000004</c:v>
                </c:pt>
                <c:pt idx="55">
                  <c:v>4.4000000000000004</c:v>
                </c:pt>
                <c:pt idx="56">
                  <c:v>4.7</c:v>
                </c:pt>
                <c:pt idx="57">
                  <c:v>5.0999999999999996</c:v>
                </c:pt>
                <c:pt idx="58">
                  <c:v>5.4</c:v>
                </c:pt>
                <c:pt idx="59">
                  <c:v>5.4</c:v>
                </c:pt>
                <c:pt idx="60">
                  <c:v>5</c:v>
                </c:pt>
                <c:pt idx="61">
                  <c:v>4.8</c:v>
                </c:pt>
                <c:pt idx="62">
                  <c:v>4.7</c:v>
                </c:pt>
                <c:pt idx="63">
                  <c:v>4.7</c:v>
                </c:pt>
                <c:pt idx="64">
                  <c:v>4.7</c:v>
                </c:pt>
                <c:pt idx="65">
                  <c:v>4.9000000000000004</c:v>
                </c:pt>
                <c:pt idx="66">
                  <c:v>5</c:v>
                </c:pt>
                <c:pt idx="67">
                  <c:v>5</c:v>
                </c:pt>
                <c:pt idx="68">
                  <c:v>5</c:v>
                </c:pt>
                <c:pt idx="69">
                  <c:v>4.8</c:v>
                </c:pt>
                <c:pt idx="70">
                  <c:v>4.7</c:v>
                </c:pt>
                <c:pt idx="71">
                  <c:v>4.8</c:v>
                </c:pt>
                <c:pt idx="72">
                  <c:v>5.0999999999999996</c:v>
                </c:pt>
                <c:pt idx="73">
                  <c:v>5.2</c:v>
                </c:pt>
                <c:pt idx="74">
                  <c:v>5.0999999999999996</c:v>
                </c:pt>
                <c:pt idx="75">
                  <c:v>4.8</c:v>
                </c:pt>
                <c:pt idx="76">
                  <c:v>4.7</c:v>
                </c:pt>
                <c:pt idx="77">
                  <c:v>4.5</c:v>
                </c:pt>
                <c:pt idx="78">
                  <c:v>4.5</c:v>
                </c:pt>
                <c:pt idx="79">
                  <c:v>4.5</c:v>
                </c:pt>
                <c:pt idx="80">
                  <c:v>4.5999999999999996</c:v>
                </c:pt>
                <c:pt idx="81">
                  <c:v>4.7</c:v>
                </c:pt>
                <c:pt idx="82">
                  <c:v>4.7</c:v>
                </c:pt>
                <c:pt idx="83">
                  <c:v>4.7</c:v>
                </c:pt>
                <c:pt idx="84">
                  <c:v>4.4000000000000004</c:v>
                </c:pt>
                <c:pt idx="85">
                  <c:v>4.3</c:v>
                </c:pt>
                <c:pt idx="86">
                  <c:v>4.5999999999999996</c:v>
                </c:pt>
                <c:pt idx="87">
                  <c:v>4.8</c:v>
                </c:pt>
                <c:pt idx="88">
                  <c:v>4.9000000000000004</c:v>
                </c:pt>
                <c:pt idx="89">
                  <c:v>4.9000000000000004</c:v>
                </c:pt>
                <c:pt idx="90">
                  <c:v>4.8</c:v>
                </c:pt>
                <c:pt idx="91">
                  <c:v>4.7</c:v>
                </c:pt>
                <c:pt idx="92">
                  <c:v>4.5999999999999996</c:v>
                </c:pt>
                <c:pt idx="93">
                  <c:v>4.5</c:v>
                </c:pt>
                <c:pt idx="94">
                  <c:v>4.5</c:v>
                </c:pt>
                <c:pt idx="95">
                  <c:v>4.5999999999999996</c:v>
                </c:pt>
                <c:pt idx="96">
                  <c:v>4.7</c:v>
                </c:pt>
                <c:pt idx="97">
                  <c:v>4.7</c:v>
                </c:pt>
                <c:pt idx="98">
                  <c:v>4.7</c:v>
                </c:pt>
                <c:pt idx="99">
                  <c:v>4.7</c:v>
                </c:pt>
                <c:pt idx="100">
                  <c:v>4.7</c:v>
                </c:pt>
                <c:pt idx="101">
                  <c:v>4.8</c:v>
                </c:pt>
                <c:pt idx="102">
                  <c:v>5</c:v>
                </c:pt>
                <c:pt idx="103">
                  <c:v>5.0999999999999996</c:v>
                </c:pt>
                <c:pt idx="104">
                  <c:v>4.9000000000000004</c:v>
                </c:pt>
                <c:pt idx="105">
                  <c:v>4.5999999999999996</c:v>
                </c:pt>
                <c:pt idx="106">
                  <c:v>4.5999999999999996</c:v>
                </c:pt>
                <c:pt idx="107">
                  <c:v>4.7</c:v>
                </c:pt>
                <c:pt idx="108">
                  <c:v>4.8</c:v>
                </c:pt>
                <c:pt idx="109">
                  <c:v>4.9000000000000004</c:v>
                </c:pt>
                <c:pt idx="110">
                  <c:v>5</c:v>
                </c:pt>
                <c:pt idx="111">
                  <c:v>5</c:v>
                </c:pt>
                <c:pt idx="112">
                  <c:v>5</c:v>
                </c:pt>
                <c:pt idx="113">
                  <c:v>5</c:v>
                </c:pt>
                <c:pt idx="114">
                  <c:v>4.9000000000000004</c:v>
                </c:pt>
                <c:pt idx="115">
                  <c:v>4.9000000000000004</c:v>
                </c:pt>
                <c:pt idx="116">
                  <c:v>4.9000000000000004</c:v>
                </c:pt>
                <c:pt idx="117">
                  <c:v>5.0999999999999996</c:v>
                </c:pt>
                <c:pt idx="118">
                  <c:v>5.2</c:v>
                </c:pt>
                <c:pt idx="119">
                  <c:v>5.3</c:v>
                </c:pt>
                <c:pt idx="120">
                  <c:v>5.3</c:v>
                </c:pt>
                <c:pt idx="121">
                  <c:v>5.3</c:v>
                </c:pt>
                <c:pt idx="122">
                  <c:v>5.5</c:v>
                </c:pt>
                <c:pt idx="123">
                  <c:v>5.6</c:v>
                </c:pt>
                <c:pt idx="124">
                  <c:v>5.9</c:v>
                </c:pt>
                <c:pt idx="125">
                  <c:v>6.4</c:v>
                </c:pt>
                <c:pt idx="126">
                  <c:v>6.9</c:v>
                </c:pt>
                <c:pt idx="127">
                  <c:v>7.4</c:v>
                </c:pt>
                <c:pt idx="128">
                  <c:v>7.8</c:v>
                </c:pt>
                <c:pt idx="129">
                  <c:v>8.1</c:v>
                </c:pt>
                <c:pt idx="130">
                  <c:v>8.5</c:v>
                </c:pt>
                <c:pt idx="131">
                  <c:v>9</c:v>
                </c:pt>
                <c:pt idx="132">
                  <c:v>10.1</c:v>
                </c:pt>
                <c:pt idx="133">
                  <c:v>10.9</c:v>
                </c:pt>
                <c:pt idx="134">
                  <c:v>11.6</c:v>
                </c:pt>
                <c:pt idx="135">
                  <c:v>12.2</c:v>
                </c:pt>
                <c:pt idx="136">
                  <c:v>12.7</c:v>
                </c:pt>
                <c:pt idx="137">
                  <c:v>12.9</c:v>
                </c:pt>
                <c:pt idx="138">
                  <c:v>13</c:v>
                </c:pt>
                <c:pt idx="139">
                  <c:v>13.2</c:v>
                </c:pt>
                <c:pt idx="140">
                  <c:v>13.7</c:v>
                </c:pt>
                <c:pt idx="141">
                  <c:v>13.8</c:v>
                </c:pt>
                <c:pt idx="142">
                  <c:v>13.9</c:v>
                </c:pt>
                <c:pt idx="143">
                  <c:v>13.8</c:v>
                </c:pt>
                <c:pt idx="144">
                  <c:v>13.8</c:v>
                </c:pt>
                <c:pt idx="145">
                  <c:v>13.7</c:v>
                </c:pt>
                <c:pt idx="146">
                  <c:v>13.9</c:v>
                </c:pt>
                <c:pt idx="147">
                  <c:v>14.2</c:v>
                </c:pt>
                <c:pt idx="148">
                  <c:v>14.5</c:v>
                </c:pt>
                <c:pt idx="149">
                  <c:v>14.4</c:v>
                </c:pt>
                <c:pt idx="150">
                  <c:v>14.3</c:v>
                </c:pt>
                <c:pt idx="151">
                  <c:v>14.4</c:v>
                </c:pt>
                <c:pt idx="152">
                  <c:v>15</c:v>
                </c:pt>
                <c:pt idx="153">
                  <c:v>15.6</c:v>
                </c:pt>
                <c:pt idx="154">
                  <c:v>15.7</c:v>
                </c:pt>
                <c:pt idx="155">
                  <c:v>15.7</c:v>
                </c:pt>
                <c:pt idx="156">
                  <c:v>15.4</c:v>
                </c:pt>
                <c:pt idx="157">
                  <c:v>15.1</c:v>
                </c:pt>
                <c:pt idx="158">
                  <c:v>14.9</c:v>
                </c:pt>
                <c:pt idx="159">
                  <c:v>14.9</c:v>
                </c:pt>
                <c:pt idx="160">
                  <c:v>15</c:v>
                </c:pt>
                <c:pt idx="161">
                  <c:v>15.2</c:v>
                </c:pt>
                <c:pt idx="162">
                  <c:v>15.5</c:v>
                </c:pt>
                <c:pt idx="163">
                  <c:v>15.6</c:v>
                </c:pt>
                <c:pt idx="164">
                  <c:v>15.7</c:v>
                </c:pt>
                <c:pt idx="165">
                  <c:v>15.6</c:v>
                </c:pt>
                <c:pt idx="166">
                  <c:v>15.8</c:v>
                </c:pt>
                <c:pt idx="167">
                  <c:v>16.2</c:v>
                </c:pt>
                <c:pt idx="168">
                  <c:v>15.6</c:v>
                </c:pt>
                <c:pt idx="169">
                  <c:v>16.100000000000001</c:v>
                </c:pt>
                <c:pt idx="170">
                  <c:v>16.100000000000001</c:v>
                </c:pt>
                <c:pt idx="171">
                  <c:v>15.7</c:v>
                </c:pt>
                <c:pt idx="172">
                  <c:v>15.5</c:v>
                </c:pt>
                <c:pt idx="173">
                  <c:v>15.4</c:v>
                </c:pt>
                <c:pt idx="174">
                  <c:v>15.5</c:v>
                </c:pt>
                <c:pt idx="175">
                  <c:v>15.5</c:v>
                </c:pt>
                <c:pt idx="176">
                  <c:v>15.4</c:v>
                </c:pt>
                <c:pt idx="177">
                  <c:v>15.2</c:v>
                </c:pt>
                <c:pt idx="178">
                  <c:v>15</c:v>
                </c:pt>
                <c:pt idx="179">
                  <c:v>14.9</c:v>
                </c:pt>
                <c:pt idx="180">
                  <c:v>14.7</c:v>
                </c:pt>
                <c:pt idx="181">
                  <c:v>14.6</c:v>
                </c:pt>
                <c:pt idx="182">
                  <c:v>14.3</c:v>
                </c:pt>
                <c:pt idx="183">
                  <c:v>14.5</c:v>
                </c:pt>
                <c:pt idx="184">
                  <c:v>14.4</c:v>
                </c:pt>
                <c:pt idx="185">
                  <c:v>14.1</c:v>
                </c:pt>
                <c:pt idx="186">
                  <c:v>13.6</c:v>
                </c:pt>
                <c:pt idx="187">
                  <c:v>13.3</c:v>
                </c:pt>
                <c:pt idx="188">
                  <c:v>13.1</c:v>
                </c:pt>
                <c:pt idx="189">
                  <c:v>12.9</c:v>
                </c:pt>
                <c:pt idx="190">
                  <c:v>12.8</c:v>
                </c:pt>
                <c:pt idx="191">
                  <c:v>12.8</c:v>
                </c:pt>
                <c:pt idx="192">
                  <c:v>12.9</c:v>
                </c:pt>
                <c:pt idx="193">
                  <c:v>12.9</c:v>
                </c:pt>
                <c:pt idx="194">
                  <c:v>12.7</c:v>
                </c:pt>
                <c:pt idx="195">
                  <c:v>12.4</c:v>
                </c:pt>
                <c:pt idx="196">
                  <c:v>12.1</c:v>
                </c:pt>
                <c:pt idx="197">
                  <c:v>12</c:v>
                </c:pt>
                <c:pt idx="198">
                  <c:v>11.9</c:v>
                </c:pt>
                <c:pt idx="199">
                  <c:v>11.7</c:v>
                </c:pt>
                <c:pt idx="200">
                  <c:v>11.4</c:v>
                </c:pt>
                <c:pt idx="201">
                  <c:v>11.1</c:v>
                </c:pt>
                <c:pt idx="202">
                  <c:v>10.8</c:v>
                </c:pt>
                <c:pt idx="203">
                  <c:v>10.8</c:v>
                </c:pt>
                <c:pt idx="204">
                  <c:v>10.7</c:v>
                </c:pt>
                <c:pt idx="205">
                  <c:v>10.7</c:v>
                </c:pt>
                <c:pt idx="206">
                  <c:v>10.5</c:v>
                </c:pt>
                <c:pt idx="207">
                  <c:v>10.3</c:v>
                </c:pt>
                <c:pt idx="208">
                  <c:v>10</c:v>
                </c:pt>
                <c:pt idx="209">
                  <c:v>9.9</c:v>
                </c:pt>
                <c:pt idx="210">
                  <c:v>9.6</c:v>
                </c:pt>
                <c:pt idx="211">
                  <c:v>9.5</c:v>
                </c:pt>
                <c:pt idx="212">
                  <c:v>9.6</c:v>
                </c:pt>
                <c:pt idx="213">
                  <c:v>9.6</c:v>
                </c:pt>
                <c:pt idx="214">
                  <c:v>9.6</c:v>
                </c:pt>
                <c:pt idx="215">
                  <c:v>9.1999999999999993</c:v>
                </c:pt>
                <c:pt idx="216">
                  <c:v>9.1</c:v>
                </c:pt>
                <c:pt idx="217">
                  <c:v>8.9</c:v>
                </c:pt>
                <c:pt idx="218">
                  <c:v>8.8000000000000007</c:v>
                </c:pt>
                <c:pt idx="219">
                  <c:v>8.9</c:v>
                </c:pt>
                <c:pt idx="220">
                  <c:v>8.8000000000000007</c:v>
                </c:pt>
                <c:pt idx="221">
                  <c:v>8.6999999999999993</c:v>
                </c:pt>
                <c:pt idx="222">
                  <c:v>8.5</c:v>
                </c:pt>
                <c:pt idx="223">
                  <c:v>8.3000000000000007</c:v>
                </c:pt>
                <c:pt idx="224">
                  <c:v>7.9</c:v>
                </c:pt>
                <c:pt idx="225">
                  <c:v>7.7</c:v>
                </c:pt>
                <c:pt idx="226">
                  <c:v>7.5</c:v>
                </c:pt>
                <c:pt idx="227">
                  <c:v>7.5</c:v>
                </c:pt>
                <c:pt idx="228">
                  <c:v>7.4</c:v>
                </c:pt>
                <c:pt idx="229">
                  <c:v>7.3</c:v>
                </c:pt>
                <c:pt idx="230">
                  <c:v>7.1</c:v>
                </c:pt>
                <c:pt idx="231">
                  <c:v>6.8</c:v>
                </c:pt>
                <c:pt idx="232">
                  <c:v>6.6</c:v>
                </c:pt>
                <c:pt idx="233">
                  <c:v>6.6</c:v>
                </c:pt>
                <c:pt idx="234">
                  <c:v>6.7</c:v>
                </c:pt>
                <c:pt idx="235">
                  <c:v>6.7</c:v>
                </c:pt>
                <c:pt idx="236">
                  <c:v>6.7</c:v>
                </c:pt>
                <c:pt idx="237">
                  <c:v>6.6</c:v>
                </c:pt>
                <c:pt idx="238">
                  <c:v>6.4</c:v>
                </c:pt>
                <c:pt idx="239">
                  <c:v>6.3</c:v>
                </c:pt>
                <c:pt idx="240">
                  <c:v>6</c:v>
                </c:pt>
                <c:pt idx="241">
                  <c:v>5.9</c:v>
                </c:pt>
                <c:pt idx="242">
                  <c:v>5.8</c:v>
                </c:pt>
                <c:pt idx="243">
                  <c:v>5.9</c:v>
                </c:pt>
                <c:pt idx="244">
                  <c:v>5.9</c:v>
                </c:pt>
                <c:pt idx="245">
                  <c:v>5.8</c:v>
                </c:pt>
                <c:pt idx="246">
                  <c:v>5.7</c:v>
                </c:pt>
                <c:pt idx="247">
                  <c:v>5.7</c:v>
                </c:pt>
                <c:pt idx="248">
                  <c:v>5.7</c:v>
                </c:pt>
                <c:pt idx="249">
                  <c:v>5.9</c:v>
                </c:pt>
                <c:pt idx="250">
                  <c:v>5.8</c:v>
                </c:pt>
                <c:pt idx="251">
                  <c:v>5.6</c:v>
                </c:pt>
                <c:pt idx="252">
                  <c:v>5</c:v>
                </c:pt>
                <c:pt idx="253">
                  <c:v>4.9000000000000004</c:v>
                </c:pt>
                <c:pt idx="254">
                  <c:v>5</c:v>
                </c:pt>
                <c:pt idx="255">
                  <c:v>5.0999999999999996</c:v>
                </c:pt>
                <c:pt idx="256">
                  <c:v>5.2</c:v>
                </c:pt>
                <c:pt idx="257">
                  <c:v>5.2</c:v>
                </c:pt>
                <c:pt idx="258">
                  <c:v>5.2</c:v>
                </c:pt>
                <c:pt idx="259">
                  <c:v>5</c:v>
                </c:pt>
                <c:pt idx="260">
                  <c:v>4.9000000000000004</c:v>
                </c:pt>
                <c:pt idx="261">
                  <c:v>4.8</c:v>
                </c:pt>
                <c:pt idx="262">
                  <c:v>4.8</c:v>
                </c:pt>
                <c:pt idx="263">
                  <c:v>4.8</c:v>
                </c:pt>
                <c:pt idx="264">
                  <c:v>4.8</c:v>
                </c:pt>
                <c:pt idx="265">
                  <c:v>4.8</c:v>
                </c:pt>
                <c:pt idx="266">
                  <c:v>4.9000000000000004</c:v>
                </c:pt>
                <c:pt idx="267">
                  <c:v>4.7</c:v>
                </c:pt>
                <c:pt idx="268">
                  <c:v>5</c:v>
                </c:pt>
                <c:pt idx="269">
                  <c:v>5.7</c:v>
                </c:pt>
                <c:pt idx="270">
                  <c:v>6.8</c:v>
                </c:pt>
                <c:pt idx="271">
                  <c:v>7.2</c:v>
                </c:pt>
                <c:pt idx="272">
                  <c:v>7.3</c:v>
                </c:pt>
                <c:pt idx="273">
                  <c:v>6.4</c:v>
                </c:pt>
                <c:pt idx="274">
                  <c:v>6.2</c:v>
                </c:pt>
                <c:pt idx="275">
                  <c:v>6.2</c:v>
                </c:pt>
                <c:pt idx="276">
                  <c:v>6.8</c:v>
                </c:pt>
                <c:pt idx="277">
                  <c:v>7.3</c:v>
                </c:pt>
                <c:pt idx="278">
                  <c:v>7.7</c:v>
                </c:pt>
                <c:pt idx="279">
                  <c:v>7.6</c:v>
                </c:pt>
                <c:pt idx="280">
                  <c:v>7</c:v>
                </c:pt>
                <c:pt idx="281">
                  <c:v>6.4</c:v>
                </c:pt>
                <c:pt idx="282">
                  <c:v>5.9</c:v>
                </c:pt>
                <c:pt idx="283">
                  <c:v>5.5</c:v>
                </c:pt>
                <c:pt idx="284">
                  <c:v>5.2</c:v>
                </c:pt>
                <c:pt idx="285">
                  <c:v>5.3</c:v>
                </c:pt>
                <c:pt idx="286">
                  <c:v>5.3</c:v>
                </c:pt>
                <c:pt idx="287">
                  <c:v>5.0999999999999996</c:v>
                </c:pt>
                <c:pt idx="288">
                  <c:v>4.9000000000000004</c:v>
                </c:pt>
                <c:pt idx="289">
                  <c:v>4.5999999999999996</c:v>
                </c:pt>
                <c:pt idx="290">
                  <c:v>5</c:v>
                </c:pt>
                <c:pt idx="291">
                  <c:v>4.5</c:v>
                </c:pt>
                <c:pt idx="292">
                  <c:v>4.2</c:v>
                </c:pt>
                <c:pt idx="293">
                  <c:v>4.2</c:v>
                </c:pt>
                <c:pt idx="294">
                  <c:v>4.2</c:v>
                </c:pt>
                <c:pt idx="295">
                  <c:v>4.3</c:v>
                </c:pt>
                <c:pt idx="296">
                  <c:v>4.3</c:v>
                </c:pt>
                <c:pt idx="297">
                  <c:v>4.4000000000000004</c:v>
                </c:pt>
                <c:pt idx="298">
                  <c:v>4.5</c:v>
                </c:pt>
                <c:pt idx="299">
                  <c:v>4.3</c:v>
                </c:pt>
                <c:pt idx="300">
                  <c:v>4.2</c:v>
                </c:pt>
                <c:pt idx="301">
                  <c:v>4.0999999999999996</c:v>
                </c:pt>
                <c:pt idx="302">
                  <c:v>4.0999999999999996</c:v>
                </c:pt>
                <c:pt idx="303">
                  <c:v>4.0999999999999996</c:v>
                </c:pt>
                <c:pt idx="304">
                  <c:v>4.2</c:v>
                </c:pt>
                <c:pt idx="305">
                  <c:v>4.4000000000000004</c:v>
                </c:pt>
                <c:pt idx="306">
                  <c:v>4.4000000000000004</c:v>
                </c:pt>
                <c:pt idx="307">
                  <c:v>4.4000000000000004</c:v>
                </c:pt>
                <c:pt idx="308">
                  <c:v>4.5999999999999996</c:v>
                </c:pt>
                <c:pt idx="309">
                  <c:v>4.5</c:v>
                </c:pt>
                <c:pt idx="310">
                  <c:v>4.4000000000000004</c:v>
                </c:pt>
                <c:pt idx="311">
                  <c:v>4.5</c:v>
                </c:pt>
                <c:pt idx="312">
                  <c:v>4.5</c:v>
                </c:pt>
                <c:pt idx="313">
                  <c:v>4.2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6CF-4A36-860C-1E4D95E6E06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1868016"/>
        <c:axId val="461867656"/>
      </c:lineChart>
      <c:catAx>
        <c:axId val="461868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867656"/>
        <c:crosses val="autoZero"/>
        <c:auto val="1"/>
        <c:lblAlgn val="ctr"/>
        <c:lblOffset val="100"/>
        <c:noMultiLvlLbl val="0"/>
      </c:catAx>
      <c:valAx>
        <c:axId val="4618676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1868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Daonra na hÉireann</a:t>
            </a:r>
            <a:r>
              <a:rPr lang="en-US" baseline="0"/>
              <a:t> (Poblacht)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Bileog1!$A$2</c:f>
              <c:strCache>
                <c:ptCount val="1"/>
                <c:pt idx="0">
                  <c:v>State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Bileog1!$B$1:$AA$1</c:f>
              <c:strCache>
                <c:ptCount val="26"/>
                <c:pt idx="0">
                  <c:v>1841</c:v>
                </c:pt>
                <c:pt idx="1">
                  <c:v>1851</c:v>
                </c:pt>
                <c:pt idx="2">
                  <c:v>1861</c:v>
                </c:pt>
                <c:pt idx="3">
                  <c:v>1871</c:v>
                </c:pt>
                <c:pt idx="4">
                  <c:v>1881</c:v>
                </c:pt>
                <c:pt idx="5">
                  <c:v>1891</c:v>
                </c:pt>
                <c:pt idx="6">
                  <c:v>1901</c:v>
                </c:pt>
                <c:pt idx="7">
                  <c:v>1911</c:v>
                </c:pt>
                <c:pt idx="8">
                  <c:v>1926</c:v>
                </c:pt>
                <c:pt idx="9">
                  <c:v>1936</c:v>
                </c:pt>
                <c:pt idx="10">
                  <c:v>1946</c:v>
                </c:pt>
                <c:pt idx="11">
                  <c:v>1951</c:v>
                </c:pt>
                <c:pt idx="12">
                  <c:v>1956</c:v>
                </c:pt>
                <c:pt idx="13">
                  <c:v>1961</c:v>
                </c:pt>
                <c:pt idx="14">
                  <c:v>1966</c:v>
                </c:pt>
                <c:pt idx="15">
                  <c:v>1971</c:v>
                </c:pt>
                <c:pt idx="16">
                  <c:v>1979</c:v>
                </c:pt>
                <c:pt idx="17">
                  <c:v>1981</c:v>
                </c:pt>
                <c:pt idx="18">
                  <c:v>1986</c:v>
                </c:pt>
                <c:pt idx="19">
                  <c:v>1991</c:v>
                </c:pt>
                <c:pt idx="20">
                  <c:v>1996</c:v>
                </c:pt>
                <c:pt idx="21">
                  <c:v>2002</c:v>
                </c:pt>
                <c:pt idx="22">
                  <c:v>2006</c:v>
                </c:pt>
                <c:pt idx="23">
                  <c:v>2011</c:v>
                </c:pt>
                <c:pt idx="24">
                  <c:v>2016</c:v>
                </c:pt>
                <c:pt idx="25">
                  <c:v>2022</c:v>
                </c:pt>
              </c:strCache>
            </c:strRef>
          </c:cat>
          <c:val>
            <c:numRef>
              <c:f>Bileog1!$B$2:$AA$2</c:f>
              <c:numCache>
                <c:formatCode>_-* #,##0_-;\-* #,##0_-;_-* "-"??_-;_-@_-</c:formatCode>
                <c:ptCount val="26"/>
                <c:pt idx="0">
                  <c:v>6528799</c:v>
                </c:pt>
                <c:pt idx="1">
                  <c:v>5111557</c:v>
                </c:pt>
                <c:pt idx="2">
                  <c:v>4402111</c:v>
                </c:pt>
                <c:pt idx="3">
                  <c:v>4053187</c:v>
                </c:pt>
                <c:pt idx="4">
                  <c:v>3870020</c:v>
                </c:pt>
                <c:pt idx="5">
                  <c:v>3468694</c:v>
                </c:pt>
                <c:pt idx="6">
                  <c:v>3221823</c:v>
                </c:pt>
                <c:pt idx="7">
                  <c:v>3139688</c:v>
                </c:pt>
                <c:pt idx="8">
                  <c:v>2971992</c:v>
                </c:pt>
                <c:pt idx="9">
                  <c:v>2968420</c:v>
                </c:pt>
                <c:pt idx="10">
                  <c:v>2955107</c:v>
                </c:pt>
                <c:pt idx="11">
                  <c:v>2960593</c:v>
                </c:pt>
                <c:pt idx="12">
                  <c:v>2898264</c:v>
                </c:pt>
                <c:pt idx="13">
                  <c:v>2818341</c:v>
                </c:pt>
                <c:pt idx="14">
                  <c:v>2884002</c:v>
                </c:pt>
                <c:pt idx="15">
                  <c:v>2978248</c:v>
                </c:pt>
                <c:pt idx="16">
                  <c:v>3368217</c:v>
                </c:pt>
                <c:pt idx="17">
                  <c:v>3443405</c:v>
                </c:pt>
                <c:pt idx="18">
                  <c:v>3540643</c:v>
                </c:pt>
                <c:pt idx="19">
                  <c:v>3525719</c:v>
                </c:pt>
                <c:pt idx="20">
                  <c:v>3626087</c:v>
                </c:pt>
                <c:pt idx="21">
                  <c:v>3917203</c:v>
                </c:pt>
                <c:pt idx="22">
                  <c:v>4239848</c:v>
                </c:pt>
                <c:pt idx="23">
                  <c:v>4588252</c:v>
                </c:pt>
                <c:pt idx="24">
                  <c:v>4761865</c:v>
                </c:pt>
                <c:pt idx="25">
                  <c:v>5149139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42FE-4FF7-B098-0AFBE541EC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8680240"/>
        <c:axId val="468680960"/>
      </c:lineChart>
      <c:catAx>
        <c:axId val="46868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680960"/>
        <c:crosses val="autoZero"/>
        <c:auto val="1"/>
        <c:lblAlgn val="ctr"/>
        <c:lblOffset val="100"/>
        <c:noMultiLvlLbl val="0"/>
      </c:catAx>
      <c:valAx>
        <c:axId val="468680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8680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ga-IE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P</a:t>
            </a:r>
            <a:r>
              <a:rPr lang="en-US" sz="1400" b="0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raghasinnéacs</a:t>
            </a:r>
            <a:r>
              <a:rPr lang="en-US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tomhaltóirí</a:t>
            </a:r>
            <a:r>
              <a:rPr lang="ga-IE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(12 mhí): 2000-2024</a:t>
            </a:r>
            <a:r>
              <a:rPr lang="en-US" sz="1400" b="0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'CPM02.20240321T170336'!$H$1</c:f>
              <c:strCache>
                <c:ptCount val="1"/>
                <c:pt idx="0">
                  <c:v>12 month inflation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'CPM02.20240321T170336'!$C$292:$C$581</c:f>
              <c:strCache>
                <c:ptCount val="290"/>
                <c:pt idx="0">
                  <c:v>2000 Eanair</c:v>
                </c:pt>
                <c:pt idx="1">
                  <c:v>2000 Feabhra</c:v>
                </c:pt>
                <c:pt idx="2">
                  <c:v>2000 Márta</c:v>
                </c:pt>
                <c:pt idx="3">
                  <c:v>2000 Aibreán</c:v>
                </c:pt>
                <c:pt idx="4">
                  <c:v>2000 Bealtaine</c:v>
                </c:pt>
                <c:pt idx="5">
                  <c:v>2000 Meitheamh</c:v>
                </c:pt>
                <c:pt idx="6">
                  <c:v>2000 Iúil</c:v>
                </c:pt>
                <c:pt idx="7">
                  <c:v>2000 Lúnasa</c:v>
                </c:pt>
                <c:pt idx="8">
                  <c:v>2000 Meán Fómhair</c:v>
                </c:pt>
                <c:pt idx="9">
                  <c:v>2000 Deireadh Fómhair</c:v>
                </c:pt>
                <c:pt idx="10">
                  <c:v>2000 Samhain</c:v>
                </c:pt>
                <c:pt idx="11">
                  <c:v>2000 Nollaig</c:v>
                </c:pt>
                <c:pt idx="12">
                  <c:v>2001 Eanair</c:v>
                </c:pt>
                <c:pt idx="13">
                  <c:v>2001 Feabhra</c:v>
                </c:pt>
                <c:pt idx="14">
                  <c:v>2001 Márta</c:v>
                </c:pt>
                <c:pt idx="15">
                  <c:v>2001 Aibreán</c:v>
                </c:pt>
                <c:pt idx="16">
                  <c:v>2001 Bealtaine</c:v>
                </c:pt>
                <c:pt idx="17">
                  <c:v>2001 Meitheamh</c:v>
                </c:pt>
                <c:pt idx="18">
                  <c:v>2001 Iúil</c:v>
                </c:pt>
                <c:pt idx="19">
                  <c:v>2001 Lúnasa</c:v>
                </c:pt>
                <c:pt idx="20">
                  <c:v>2001 Meán Fómhair</c:v>
                </c:pt>
                <c:pt idx="21">
                  <c:v>2001 Deireadh Fómhair</c:v>
                </c:pt>
                <c:pt idx="22">
                  <c:v>2001 Samhain</c:v>
                </c:pt>
                <c:pt idx="23">
                  <c:v>2001 Nollaig</c:v>
                </c:pt>
                <c:pt idx="24">
                  <c:v>2002 Eanair</c:v>
                </c:pt>
                <c:pt idx="25">
                  <c:v>2002 Feabhra</c:v>
                </c:pt>
                <c:pt idx="26">
                  <c:v>2002 Márta</c:v>
                </c:pt>
                <c:pt idx="27">
                  <c:v>2002 Aibreán</c:v>
                </c:pt>
                <c:pt idx="28">
                  <c:v>2002 Bealtaine</c:v>
                </c:pt>
                <c:pt idx="29">
                  <c:v>2002 Meitheamh</c:v>
                </c:pt>
                <c:pt idx="30">
                  <c:v>2002 Iúil</c:v>
                </c:pt>
                <c:pt idx="31">
                  <c:v>2002 Lúnasa</c:v>
                </c:pt>
                <c:pt idx="32">
                  <c:v>2002 Meán Fómhair</c:v>
                </c:pt>
                <c:pt idx="33">
                  <c:v>2002 Deireadh Fómhair</c:v>
                </c:pt>
                <c:pt idx="34">
                  <c:v>2002 Samhain</c:v>
                </c:pt>
                <c:pt idx="35">
                  <c:v>2002 Nollaig</c:v>
                </c:pt>
                <c:pt idx="36">
                  <c:v>2003 Eanair</c:v>
                </c:pt>
                <c:pt idx="37">
                  <c:v>2003 Feabhra</c:v>
                </c:pt>
                <c:pt idx="38">
                  <c:v>2003 Márta</c:v>
                </c:pt>
                <c:pt idx="39">
                  <c:v>2003 Aibreán</c:v>
                </c:pt>
                <c:pt idx="40">
                  <c:v>2003 Bealtaine</c:v>
                </c:pt>
                <c:pt idx="41">
                  <c:v>2003 Meitheamh</c:v>
                </c:pt>
                <c:pt idx="42">
                  <c:v>2003 Iúil</c:v>
                </c:pt>
                <c:pt idx="43">
                  <c:v>2003 Lúnasa</c:v>
                </c:pt>
                <c:pt idx="44">
                  <c:v>2003 Meán Fómhair</c:v>
                </c:pt>
                <c:pt idx="45">
                  <c:v>2003 Deireadh Fómhair</c:v>
                </c:pt>
                <c:pt idx="46">
                  <c:v>2003 Samhain</c:v>
                </c:pt>
                <c:pt idx="47">
                  <c:v>2003 Nollaig</c:v>
                </c:pt>
                <c:pt idx="48">
                  <c:v>2004 Eanair</c:v>
                </c:pt>
                <c:pt idx="49">
                  <c:v>2004 Feabhra</c:v>
                </c:pt>
                <c:pt idx="50">
                  <c:v>2004 Márta</c:v>
                </c:pt>
                <c:pt idx="51">
                  <c:v>2004 Aibreán</c:v>
                </c:pt>
                <c:pt idx="52">
                  <c:v>2004 Bealtaine</c:v>
                </c:pt>
                <c:pt idx="53">
                  <c:v>2004 Meitheamh</c:v>
                </c:pt>
                <c:pt idx="54">
                  <c:v>2004 Iúil</c:v>
                </c:pt>
                <c:pt idx="55">
                  <c:v>2004 Lúnasa</c:v>
                </c:pt>
                <c:pt idx="56">
                  <c:v>2004 Meán Fómhair</c:v>
                </c:pt>
                <c:pt idx="57">
                  <c:v>2004 Deireadh Fómhair</c:v>
                </c:pt>
                <c:pt idx="58">
                  <c:v>2004 Samhain</c:v>
                </c:pt>
                <c:pt idx="59">
                  <c:v>2004 Nollaig</c:v>
                </c:pt>
                <c:pt idx="60">
                  <c:v>2005 Eanair</c:v>
                </c:pt>
                <c:pt idx="61">
                  <c:v>2005 Feabhra</c:v>
                </c:pt>
                <c:pt idx="62">
                  <c:v>2005 Márta</c:v>
                </c:pt>
                <c:pt idx="63">
                  <c:v>2005 Aibreán</c:v>
                </c:pt>
                <c:pt idx="64">
                  <c:v>2005 Bealtaine</c:v>
                </c:pt>
                <c:pt idx="65">
                  <c:v>2005 Meitheamh</c:v>
                </c:pt>
                <c:pt idx="66">
                  <c:v>2005 Iúil</c:v>
                </c:pt>
                <c:pt idx="67">
                  <c:v>2005 Lúnasa</c:v>
                </c:pt>
                <c:pt idx="68">
                  <c:v>2005 Meán Fómhair</c:v>
                </c:pt>
                <c:pt idx="69">
                  <c:v>2005 Deireadh Fómhair</c:v>
                </c:pt>
                <c:pt idx="70">
                  <c:v>2005 Samhain</c:v>
                </c:pt>
                <c:pt idx="71">
                  <c:v>2005 Nollaig</c:v>
                </c:pt>
                <c:pt idx="72">
                  <c:v>2006 Eanair</c:v>
                </c:pt>
                <c:pt idx="73">
                  <c:v>2006 Feabhra</c:v>
                </c:pt>
                <c:pt idx="74">
                  <c:v>2006 Márta</c:v>
                </c:pt>
                <c:pt idx="75">
                  <c:v>2006 Aibreán</c:v>
                </c:pt>
                <c:pt idx="76">
                  <c:v>2006 Bealtaine</c:v>
                </c:pt>
                <c:pt idx="77">
                  <c:v>2006 Meitheamh</c:v>
                </c:pt>
                <c:pt idx="78">
                  <c:v>2006 Iúil</c:v>
                </c:pt>
                <c:pt idx="79">
                  <c:v>2006 Lúnasa</c:v>
                </c:pt>
                <c:pt idx="80">
                  <c:v>2006 Meán Fómhair</c:v>
                </c:pt>
                <c:pt idx="81">
                  <c:v>2006 Deireadh Fómhair</c:v>
                </c:pt>
                <c:pt idx="82">
                  <c:v>2006 Samhain</c:v>
                </c:pt>
                <c:pt idx="83">
                  <c:v>2006 Nollaig</c:v>
                </c:pt>
                <c:pt idx="84">
                  <c:v>2007 Eanair</c:v>
                </c:pt>
                <c:pt idx="85">
                  <c:v>2007 Feabhra</c:v>
                </c:pt>
                <c:pt idx="86">
                  <c:v>2007 Márta</c:v>
                </c:pt>
                <c:pt idx="87">
                  <c:v>2007 Aibreán</c:v>
                </c:pt>
                <c:pt idx="88">
                  <c:v>2007 Bealtaine</c:v>
                </c:pt>
                <c:pt idx="89">
                  <c:v>2007 Meitheamh</c:v>
                </c:pt>
                <c:pt idx="90">
                  <c:v>2007 Iúil</c:v>
                </c:pt>
                <c:pt idx="91">
                  <c:v>2007 Lúnasa</c:v>
                </c:pt>
                <c:pt idx="92">
                  <c:v>2007 Meán Fómhair</c:v>
                </c:pt>
                <c:pt idx="93">
                  <c:v>2007 Deireadh Fómhair</c:v>
                </c:pt>
                <c:pt idx="94">
                  <c:v>2007 Samhain</c:v>
                </c:pt>
                <c:pt idx="95">
                  <c:v>2007 Nollaig</c:v>
                </c:pt>
                <c:pt idx="96">
                  <c:v>2008 Eanair</c:v>
                </c:pt>
                <c:pt idx="97">
                  <c:v>2008 Feabhra</c:v>
                </c:pt>
                <c:pt idx="98">
                  <c:v>2008 Márta</c:v>
                </c:pt>
                <c:pt idx="99">
                  <c:v>2008 Aibreán</c:v>
                </c:pt>
                <c:pt idx="100">
                  <c:v>2008 Bealtaine</c:v>
                </c:pt>
                <c:pt idx="101">
                  <c:v>2008 Meitheamh</c:v>
                </c:pt>
                <c:pt idx="102">
                  <c:v>2008 Iúil</c:v>
                </c:pt>
                <c:pt idx="103">
                  <c:v>2008 Lúnasa</c:v>
                </c:pt>
                <c:pt idx="104">
                  <c:v>2008 Meán Fómhair</c:v>
                </c:pt>
                <c:pt idx="105">
                  <c:v>2008 Deireadh Fómhair</c:v>
                </c:pt>
                <c:pt idx="106">
                  <c:v>2008 Samhain</c:v>
                </c:pt>
                <c:pt idx="107">
                  <c:v>2008 Nollaig</c:v>
                </c:pt>
                <c:pt idx="108">
                  <c:v>2009 Eanair</c:v>
                </c:pt>
                <c:pt idx="109">
                  <c:v>2009 Feabhra</c:v>
                </c:pt>
                <c:pt idx="110">
                  <c:v>2009 Márta</c:v>
                </c:pt>
                <c:pt idx="111">
                  <c:v>2009 Aibreán</c:v>
                </c:pt>
                <c:pt idx="112">
                  <c:v>2009 Bealtaine</c:v>
                </c:pt>
                <c:pt idx="113">
                  <c:v>2009 Meitheamh</c:v>
                </c:pt>
                <c:pt idx="114">
                  <c:v>2009 Iúil</c:v>
                </c:pt>
                <c:pt idx="115">
                  <c:v>2009 Lúnasa</c:v>
                </c:pt>
                <c:pt idx="116">
                  <c:v>2009 Meán Fómhair</c:v>
                </c:pt>
                <c:pt idx="117">
                  <c:v>2009 Deireadh Fómhair</c:v>
                </c:pt>
                <c:pt idx="118">
                  <c:v>2009 Samhain</c:v>
                </c:pt>
                <c:pt idx="119">
                  <c:v>2009 Nollaig</c:v>
                </c:pt>
                <c:pt idx="120">
                  <c:v>2010 Eanair</c:v>
                </c:pt>
                <c:pt idx="121">
                  <c:v>2010 Feabhra</c:v>
                </c:pt>
                <c:pt idx="122">
                  <c:v>2010 Márta</c:v>
                </c:pt>
                <c:pt idx="123">
                  <c:v>2010 Aibreán</c:v>
                </c:pt>
                <c:pt idx="124">
                  <c:v>2010 Bealtaine</c:v>
                </c:pt>
                <c:pt idx="125">
                  <c:v>2010 Meitheamh</c:v>
                </c:pt>
                <c:pt idx="126">
                  <c:v>2010 Iúil</c:v>
                </c:pt>
                <c:pt idx="127">
                  <c:v>2010 Lúnasa</c:v>
                </c:pt>
                <c:pt idx="128">
                  <c:v>2010 Meán Fómhair</c:v>
                </c:pt>
                <c:pt idx="129">
                  <c:v>2010 Deireadh Fómhair</c:v>
                </c:pt>
                <c:pt idx="130">
                  <c:v>2010 Samhain</c:v>
                </c:pt>
                <c:pt idx="131">
                  <c:v>2010 Nollaig</c:v>
                </c:pt>
                <c:pt idx="132">
                  <c:v>2011 Eanair</c:v>
                </c:pt>
                <c:pt idx="133">
                  <c:v>2011 Feabhra</c:v>
                </c:pt>
                <c:pt idx="134">
                  <c:v>2011 Márta</c:v>
                </c:pt>
                <c:pt idx="135">
                  <c:v>2011 Aibreán</c:v>
                </c:pt>
                <c:pt idx="136">
                  <c:v>2011 Bealtaine</c:v>
                </c:pt>
                <c:pt idx="137">
                  <c:v>2011 Meitheamh</c:v>
                </c:pt>
                <c:pt idx="138">
                  <c:v>2011 Iúil</c:v>
                </c:pt>
                <c:pt idx="139">
                  <c:v>2011 Lúnasa</c:v>
                </c:pt>
                <c:pt idx="140">
                  <c:v>2011 Meán Fómhair</c:v>
                </c:pt>
                <c:pt idx="141">
                  <c:v>2011 Deireadh Fómhair</c:v>
                </c:pt>
                <c:pt idx="142">
                  <c:v>2011 Samhain</c:v>
                </c:pt>
                <c:pt idx="143">
                  <c:v>2011 Nollaig</c:v>
                </c:pt>
                <c:pt idx="144">
                  <c:v>2012 Eanair</c:v>
                </c:pt>
                <c:pt idx="145">
                  <c:v>2012 Feabhra</c:v>
                </c:pt>
                <c:pt idx="146">
                  <c:v>2012 Márta</c:v>
                </c:pt>
                <c:pt idx="147">
                  <c:v>2012 Aibreán</c:v>
                </c:pt>
                <c:pt idx="148">
                  <c:v>2012 Bealtaine</c:v>
                </c:pt>
                <c:pt idx="149">
                  <c:v>2012 Meitheamh</c:v>
                </c:pt>
                <c:pt idx="150">
                  <c:v>2012 Iúil</c:v>
                </c:pt>
                <c:pt idx="151">
                  <c:v>2012 Lúnasa</c:v>
                </c:pt>
                <c:pt idx="152">
                  <c:v>2012 Meán Fómhair</c:v>
                </c:pt>
                <c:pt idx="153">
                  <c:v>2012 Deireadh Fómhair</c:v>
                </c:pt>
                <c:pt idx="154">
                  <c:v>2012 Samhain</c:v>
                </c:pt>
                <c:pt idx="155">
                  <c:v>2012 Nollaig</c:v>
                </c:pt>
                <c:pt idx="156">
                  <c:v>2013 Eanair</c:v>
                </c:pt>
                <c:pt idx="157">
                  <c:v>2013 Feabhra</c:v>
                </c:pt>
                <c:pt idx="158">
                  <c:v>2013 Márta</c:v>
                </c:pt>
                <c:pt idx="159">
                  <c:v>2013 Aibreán</c:v>
                </c:pt>
                <c:pt idx="160">
                  <c:v>2013 Bealtaine</c:v>
                </c:pt>
                <c:pt idx="161">
                  <c:v>2013 Meitheamh</c:v>
                </c:pt>
                <c:pt idx="162">
                  <c:v>2013 Iúil</c:v>
                </c:pt>
                <c:pt idx="163">
                  <c:v>2013 Lúnasa</c:v>
                </c:pt>
                <c:pt idx="164">
                  <c:v>2013 Meán Fómhair</c:v>
                </c:pt>
                <c:pt idx="165">
                  <c:v>2013 Deireadh Fómhair</c:v>
                </c:pt>
                <c:pt idx="166">
                  <c:v>2013 Samhain</c:v>
                </c:pt>
                <c:pt idx="167">
                  <c:v>2013 Nollaig</c:v>
                </c:pt>
                <c:pt idx="168">
                  <c:v>2014 Eanair</c:v>
                </c:pt>
                <c:pt idx="169">
                  <c:v>2014 Feabhra</c:v>
                </c:pt>
                <c:pt idx="170">
                  <c:v>2014 Márta</c:v>
                </c:pt>
                <c:pt idx="171">
                  <c:v>2014 Aibreán</c:v>
                </c:pt>
                <c:pt idx="172">
                  <c:v>2014 Bealtaine</c:v>
                </c:pt>
                <c:pt idx="173">
                  <c:v>2014 Meitheamh</c:v>
                </c:pt>
                <c:pt idx="174">
                  <c:v>2014 Iúil</c:v>
                </c:pt>
                <c:pt idx="175">
                  <c:v>2014 Lúnasa</c:v>
                </c:pt>
                <c:pt idx="176">
                  <c:v>2014 Meán Fómhair</c:v>
                </c:pt>
                <c:pt idx="177">
                  <c:v>2014 Deireadh Fómhair</c:v>
                </c:pt>
                <c:pt idx="178">
                  <c:v>2014 Samhain</c:v>
                </c:pt>
                <c:pt idx="179">
                  <c:v>2014 Nollaig</c:v>
                </c:pt>
                <c:pt idx="180">
                  <c:v>2015 Eanair</c:v>
                </c:pt>
                <c:pt idx="181">
                  <c:v>2015 Feabhra</c:v>
                </c:pt>
                <c:pt idx="182">
                  <c:v>2015 Márta</c:v>
                </c:pt>
                <c:pt idx="183">
                  <c:v>2015 Aibreán</c:v>
                </c:pt>
                <c:pt idx="184">
                  <c:v>2015 Bealtaine</c:v>
                </c:pt>
                <c:pt idx="185">
                  <c:v>2015 Meitheamh</c:v>
                </c:pt>
                <c:pt idx="186">
                  <c:v>2015 Iúil</c:v>
                </c:pt>
                <c:pt idx="187">
                  <c:v>2015 Lúnasa</c:v>
                </c:pt>
                <c:pt idx="188">
                  <c:v>2015 Meán Fómhair</c:v>
                </c:pt>
                <c:pt idx="189">
                  <c:v>2015 Deireadh Fómhair</c:v>
                </c:pt>
                <c:pt idx="190">
                  <c:v>2015 Samhain</c:v>
                </c:pt>
                <c:pt idx="191">
                  <c:v>2015 Nollaig</c:v>
                </c:pt>
                <c:pt idx="192">
                  <c:v>2016 Eanair</c:v>
                </c:pt>
                <c:pt idx="193">
                  <c:v>2016 Feabhra</c:v>
                </c:pt>
                <c:pt idx="194">
                  <c:v>2016 Márta</c:v>
                </c:pt>
                <c:pt idx="195">
                  <c:v>2016 Aibreán</c:v>
                </c:pt>
                <c:pt idx="196">
                  <c:v>2016 Bealtaine</c:v>
                </c:pt>
                <c:pt idx="197">
                  <c:v>2016 Meitheamh</c:v>
                </c:pt>
                <c:pt idx="198">
                  <c:v>2016 Iúil</c:v>
                </c:pt>
                <c:pt idx="199">
                  <c:v>2016 Lúnasa</c:v>
                </c:pt>
                <c:pt idx="200">
                  <c:v>2016 Meán Fómhair</c:v>
                </c:pt>
                <c:pt idx="201">
                  <c:v>2016 Deireadh Fómhair</c:v>
                </c:pt>
                <c:pt idx="202">
                  <c:v>2016 Samhain</c:v>
                </c:pt>
                <c:pt idx="203">
                  <c:v>2016 Nollaig</c:v>
                </c:pt>
                <c:pt idx="204">
                  <c:v>2017 Eanair</c:v>
                </c:pt>
                <c:pt idx="205">
                  <c:v>2017 Feabhra</c:v>
                </c:pt>
                <c:pt idx="206">
                  <c:v>2017 Márta</c:v>
                </c:pt>
                <c:pt idx="207">
                  <c:v>2017 Aibreán</c:v>
                </c:pt>
                <c:pt idx="208">
                  <c:v>2017 Bealtaine</c:v>
                </c:pt>
                <c:pt idx="209">
                  <c:v>2017 Meitheamh</c:v>
                </c:pt>
                <c:pt idx="210">
                  <c:v>2017 Iúil</c:v>
                </c:pt>
                <c:pt idx="211">
                  <c:v>2017 Lúnasa</c:v>
                </c:pt>
                <c:pt idx="212">
                  <c:v>2017 Meán Fómhair</c:v>
                </c:pt>
                <c:pt idx="213">
                  <c:v>2017 Deireadh Fómhair</c:v>
                </c:pt>
                <c:pt idx="214">
                  <c:v>2017 Samhain</c:v>
                </c:pt>
                <c:pt idx="215">
                  <c:v>2017 Nollaig</c:v>
                </c:pt>
                <c:pt idx="216">
                  <c:v>2018 Eanair</c:v>
                </c:pt>
                <c:pt idx="217">
                  <c:v>2018 Feabhra</c:v>
                </c:pt>
                <c:pt idx="218">
                  <c:v>2018 Márta</c:v>
                </c:pt>
                <c:pt idx="219">
                  <c:v>2018 Aibreán</c:v>
                </c:pt>
                <c:pt idx="220">
                  <c:v>2018 Bealtaine</c:v>
                </c:pt>
                <c:pt idx="221">
                  <c:v>2018 Meitheamh</c:v>
                </c:pt>
                <c:pt idx="222">
                  <c:v>2018 Iúil</c:v>
                </c:pt>
                <c:pt idx="223">
                  <c:v>2018 Lúnasa</c:v>
                </c:pt>
                <c:pt idx="224">
                  <c:v>2018 Meán Fómhair</c:v>
                </c:pt>
                <c:pt idx="225">
                  <c:v>2018 Deireadh Fómhair</c:v>
                </c:pt>
                <c:pt idx="226">
                  <c:v>2018 Samhain</c:v>
                </c:pt>
                <c:pt idx="227">
                  <c:v>2018 Nollaig</c:v>
                </c:pt>
                <c:pt idx="228">
                  <c:v>2019 Eanair</c:v>
                </c:pt>
                <c:pt idx="229">
                  <c:v>2019 Feabhra</c:v>
                </c:pt>
                <c:pt idx="230">
                  <c:v>2019 Márta</c:v>
                </c:pt>
                <c:pt idx="231">
                  <c:v>2019 Aibreán</c:v>
                </c:pt>
                <c:pt idx="232">
                  <c:v>2019 Bealtaine</c:v>
                </c:pt>
                <c:pt idx="233">
                  <c:v>2019 Meitheamh</c:v>
                </c:pt>
                <c:pt idx="234">
                  <c:v>2019 Iúil</c:v>
                </c:pt>
                <c:pt idx="235">
                  <c:v>2019 Lúnasa</c:v>
                </c:pt>
                <c:pt idx="236">
                  <c:v>2019 Meán Fómhair</c:v>
                </c:pt>
                <c:pt idx="237">
                  <c:v>2019 Deireadh Fómhair</c:v>
                </c:pt>
                <c:pt idx="238">
                  <c:v>2019 Samhain</c:v>
                </c:pt>
                <c:pt idx="239">
                  <c:v>2019 Nollaig</c:v>
                </c:pt>
                <c:pt idx="240">
                  <c:v>2020 Eanair</c:v>
                </c:pt>
                <c:pt idx="241">
                  <c:v>2020 Feabhra</c:v>
                </c:pt>
                <c:pt idx="242">
                  <c:v>2020 Márta</c:v>
                </c:pt>
                <c:pt idx="243">
                  <c:v>2020 Aibreán</c:v>
                </c:pt>
                <c:pt idx="244">
                  <c:v>2020 Bealtaine</c:v>
                </c:pt>
                <c:pt idx="245">
                  <c:v>2020 Meitheamh</c:v>
                </c:pt>
                <c:pt idx="246">
                  <c:v>2020 Iúil</c:v>
                </c:pt>
                <c:pt idx="247">
                  <c:v>2020 Lúnasa</c:v>
                </c:pt>
                <c:pt idx="248">
                  <c:v>2020 Meán Fómhair</c:v>
                </c:pt>
                <c:pt idx="249">
                  <c:v>2020 Deireadh Fómhair</c:v>
                </c:pt>
                <c:pt idx="250">
                  <c:v>2020 Samhain</c:v>
                </c:pt>
                <c:pt idx="251">
                  <c:v>2020 Nollaig</c:v>
                </c:pt>
                <c:pt idx="252">
                  <c:v>2021 Eanair</c:v>
                </c:pt>
                <c:pt idx="253">
                  <c:v>2021 Feabhra</c:v>
                </c:pt>
                <c:pt idx="254">
                  <c:v>2021 Márta</c:v>
                </c:pt>
                <c:pt idx="255">
                  <c:v>2021 Aibreán</c:v>
                </c:pt>
                <c:pt idx="256">
                  <c:v>2021 Bealtaine</c:v>
                </c:pt>
                <c:pt idx="257">
                  <c:v>2021 Meitheamh</c:v>
                </c:pt>
                <c:pt idx="258">
                  <c:v>2021 Iúil</c:v>
                </c:pt>
                <c:pt idx="259">
                  <c:v>2021 Lúnasa</c:v>
                </c:pt>
                <c:pt idx="260">
                  <c:v>2021 Meán Fómhair</c:v>
                </c:pt>
                <c:pt idx="261">
                  <c:v>2021 Deireadh Fómhair</c:v>
                </c:pt>
                <c:pt idx="262">
                  <c:v>2021 Samhain</c:v>
                </c:pt>
                <c:pt idx="263">
                  <c:v>2021 Nollaig</c:v>
                </c:pt>
                <c:pt idx="264">
                  <c:v>2022 Eanair</c:v>
                </c:pt>
                <c:pt idx="265">
                  <c:v>2022 Feabhra</c:v>
                </c:pt>
                <c:pt idx="266">
                  <c:v>2022 Márta</c:v>
                </c:pt>
                <c:pt idx="267">
                  <c:v>2022 Aibreán</c:v>
                </c:pt>
                <c:pt idx="268">
                  <c:v>2022 Bealtaine</c:v>
                </c:pt>
                <c:pt idx="269">
                  <c:v>2022 Meitheamh</c:v>
                </c:pt>
                <c:pt idx="270">
                  <c:v>2022 Iúil</c:v>
                </c:pt>
                <c:pt idx="271">
                  <c:v>2022 Lúnasa</c:v>
                </c:pt>
                <c:pt idx="272">
                  <c:v>2022 Meán Fómhair</c:v>
                </c:pt>
                <c:pt idx="273">
                  <c:v>2022 Deireadh Fómhair</c:v>
                </c:pt>
                <c:pt idx="274">
                  <c:v>2022 Samhain</c:v>
                </c:pt>
                <c:pt idx="275">
                  <c:v>2022 Nollaig</c:v>
                </c:pt>
                <c:pt idx="276">
                  <c:v>2023 Eanair</c:v>
                </c:pt>
                <c:pt idx="277">
                  <c:v>2023 Feabhra</c:v>
                </c:pt>
                <c:pt idx="278">
                  <c:v>2023 Márta</c:v>
                </c:pt>
                <c:pt idx="279">
                  <c:v>2023 Aibreán</c:v>
                </c:pt>
                <c:pt idx="280">
                  <c:v>2023 Bealtaine</c:v>
                </c:pt>
                <c:pt idx="281">
                  <c:v>2023 Meitheamh</c:v>
                </c:pt>
                <c:pt idx="282">
                  <c:v>2023 Iúil</c:v>
                </c:pt>
                <c:pt idx="283">
                  <c:v>2023 Lúnasa</c:v>
                </c:pt>
                <c:pt idx="284">
                  <c:v>2023 Meán Fómhair</c:v>
                </c:pt>
                <c:pt idx="285">
                  <c:v>2023 Deireadh Fómhair</c:v>
                </c:pt>
                <c:pt idx="286">
                  <c:v>2023 Samhain</c:v>
                </c:pt>
                <c:pt idx="287">
                  <c:v>2023 Nollaig</c:v>
                </c:pt>
                <c:pt idx="288">
                  <c:v>2024 Eanair</c:v>
                </c:pt>
                <c:pt idx="289">
                  <c:v>2024 Feabhra</c:v>
                </c:pt>
              </c:strCache>
            </c:strRef>
          </c:cat>
          <c:val>
            <c:numRef>
              <c:f>'CPM02.20240321T170336'!$H$292:$H$581</c:f>
              <c:numCache>
                <c:formatCode>0%</c:formatCode>
                <c:ptCount val="290"/>
                <c:pt idx="0">
                  <c:v>3.993055555555558E-2</c:v>
                </c:pt>
                <c:pt idx="1">
                  <c:v>4.3177892918825567E-2</c:v>
                </c:pt>
                <c:pt idx="2">
                  <c:v>4.6471600688468007E-2</c:v>
                </c:pt>
                <c:pt idx="3">
                  <c:v>4.7945205479452024E-2</c:v>
                </c:pt>
                <c:pt idx="4">
                  <c:v>5.2901023890784993E-2</c:v>
                </c:pt>
                <c:pt idx="5">
                  <c:v>5.6122448979591955E-2</c:v>
                </c:pt>
                <c:pt idx="6">
                  <c:v>6.1433447098976135E-2</c:v>
                </c:pt>
                <c:pt idx="7">
                  <c:v>6.1016949152542299E-2</c:v>
                </c:pt>
                <c:pt idx="8">
                  <c:v>6.2605752961082839E-2</c:v>
                </c:pt>
                <c:pt idx="9">
                  <c:v>6.7567567567567544E-2</c:v>
                </c:pt>
                <c:pt idx="10">
                  <c:v>7.0826306913996717E-2</c:v>
                </c:pt>
                <c:pt idx="11">
                  <c:v>5.8333333333333348E-2</c:v>
                </c:pt>
                <c:pt idx="12">
                  <c:v>5.175292153589317E-2</c:v>
                </c:pt>
                <c:pt idx="13">
                  <c:v>5.2980132450331174E-2</c:v>
                </c:pt>
                <c:pt idx="14">
                  <c:v>5.4276315789473673E-2</c:v>
                </c:pt>
                <c:pt idx="15">
                  <c:v>5.5555555555555358E-2</c:v>
                </c:pt>
                <c:pt idx="16">
                  <c:v>5.3484602917341917E-2</c:v>
                </c:pt>
                <c:pt idx="17">
                  <c:v>5.3140096618357502E-2</c:v>
                </c:pt>
                <c:pt idx="18">
                  <c:v>4.8231511254019255E-2</c:v>
                </c:pt>
                <c:pt idx="19">
                  <c:v>4.4728434504792469E-2</c:v>
                </c:pt>
                <c:pt idx="20">
                  <c:v>4.6178343949044631E-2</c:v>
                </c:pt>
                <c:pt idx="21">
                  <c:v>4.2721518987341778E-2</c:v>
                </c:pt>
                <c:pt idx="22">
                  <c:v>3.7795275590551292E-2</c:v>
                </c:pt>
                <c:pt idx="23">
                  <c:v>4.2519685039370092E-2</c:v>
                </c:pt>
                <c:pt idx="24">
                  <c:v>4.9206349206349032E-2</c:v>
                </c:pt>
                <c:pt idx="25">
                  <c:v>4.5597484276729494E-2</c:v>
                </c:pt>
                <c:pt idx="26">
                  <c:v>4.6801872074883066E-2</c:v>
                </c:pt>
                <c:pt idx="27">
                  <c:v>4.7987616099071317E-2</c:v>
                </c:pt>
                <c:pt idx="28">
                  <c:v>4.7692307692307701E-2</c:v>
                </c:pt>
                <c:pt idx="29">
                  <c:v>4.2813455657492394E-2</c:v>
                </c:pt>
                <c:pt idx="30">
                  <c:v>4.141104294478537E-2</c:v>
                </c:pt>
                <c:pt idx="31">
                  <c:v>4.434250764525971E-2</c:v>
                </c:pt>
                <c:pt idx="32">
                  <c:v>4.5662100456621113E-2</c:v>
                </c:pt>
                <c:pt idx="33">
                  <c:v>4.7040971168436974E-2</c:v>
                </c:pt>
                <c:pt idx="34">
                  <c:v>4.7040971168436974E-2</c:v>
                </c:pt>
                <c:pt idx="35">
                  <c:v>4.9848942598187174E-2</c:v>
                </c:pt>
                <c:pt idx="36">
                  <c:v>4.8411497730711073E-2</c:v>
                </c:pt>
                <c:pt idx="37">
                  <c:v>5.1127819548872244E-2</c:v>
                </c:pt>
                <c:pt idx="38">
                  <c:v>4.9180327868852736E-2</c:v>
                </c:pt>
                <c:pt idx="39">
                  <c:v>4.2836041358936372E-2</c:v>
                </c:pt>
                <c:pt idx="40">
                  <c:v>3.524229074889873E-2</c:v>
                </c:pt>
                <c:pt idx="41">
                  <c:v>3.5190615835777095E-2</c:v>
                </c:pt>
                <c:pt idx="42">
                  <c:v>3.2400589101619914E-2</c:v>
                </c:pt>
                <c:pt idx="43">
                  <c:v>3.2210834553440648E-2</c:v>
                </c:pt>
                <c:pt idx="44">
                  <c:v>2.7656477438136706E-2</c:v>
                </c:pt>
                <c:pt idx="45">
                  <c:v>2.3188405797101463E-2</c:v>
                </c:pt>
                <c:pt idx="46">
                  <c:v>2.3188405797101463E-2</c:v>
                </c:pt>
                <c:pt idx="47">
                  <c:v>2.0143884892086517E-2</c:v>
                </c:pt>
                <c:pt idx="48">
                  <c:v>1.7316017316017396E-2</c:v>
                </c:pt>
                <c:pt idx="49">
                  <c:v>1.716738197424883E-2</c:v>
                </c:pt>
                <c:pt idx="50">
                  <c:v>1.4204545454545414E-2</c:v>
                </c:pt>
                <c:pt idx="51">
                  <c:v>1.4164305949008416E-2</c:v>
                </c:pt>
                <c:pt idx="52">
                  <c:v>1.8439716312056653E-2</c:v>
                </c:pt>
                <c:pt idx="53">
                  <c:v>2.1246458923512845E-2</c:v>
                </c:pt>
                <c:pt idx="54">
                  <c:v>2.5677603423680528E-2</c:v>
                </c:pt>
                <c:pt idx="55">
                  <c:v>2.6950354609929228E-2</c:v>
                </c:pt>
                <c:pt idx="56">
                  <c:v>2.5495750708215414E-2</c:v>
                </c:pt>
                <c:pt idx="57">
                  <c:v>2.6912181303116123E-2</c:v>
                </c:pt>
                <c:pt idx="58">
                  <c:v>2.8328611898017053E-2</c:v>
                </c:pt>
                <c:pt idx="59">
                  <c:v>2.5387870239774291E-2</c:v>
                </c:pt>
                <c:pt idx="60">
                  <c:v>2.2695035460992719E-2</c:v>
                </c:pt>
                <c:pt idx="61">
                  <c:v>2.2503516174402272E-2</c:v>
                </c:pt>
                <c:pt idx="62">
                  <c:v>2.1008403361344463E-2</c:v>
                </c:pt>
                <c:pt idx="63">
                  <c:v>2.3743016759776525E-2</c:v>
                </c:pt>
                <c:pt idx="64">
                  <c:v>2.3676880222841312E-2</c:v>
                </c:pt>
                <c:pt idx="65">
                  <c:v>2.2191400832177743E-2</c:v>
                </c:pt>
                <c:pt idx="66">
                  <c:v>2.5034770514603677E-2</c:v>
                </c:pt>
                <c:pt idx="67">
                  <c:v>2.2099447513812098E-2</c:v>
                </c:pt>
                <c:pt idx="68">
                  <c:v>3.0386740331491469E-2</c:v>
                </c:pt>
                <c:pt idx="69">
                  <c:v>3.0344827586207046E-2</c:v>
                </c:pt>
                <c:pt idx="70">
                  <c:v>2.6170798898071723E-2</c:v>
                </c:pt>
                <c:pt idx="71">
                  <c:v>2.4759284731774356E-2</c:v>
                </c:pt>
                <c:pt idx="72">
                  <c:v>2.9126213592233219E-2</c:v>
                </c:pt>
                <c:pt idx="73">
                  <c:v>3.3012379642365808E-2</c:v>
                </c:pt>
                <c:pt idx="74">
                  <c:v>3.429355281207136E-2</c:v>
                </c:pt>
                <c:pt idx="75">
                  <c:v>3.6834924965893689E-2</c:v>
                </c:pt>
                <c:pt idx="76">
                  <c:v>3.9455782312925347E-2</c:v>
                </c:pt>
                <c:pt idx="77">
                  <c:v>3.9348710990501967E-2</c:v>
                </c:pt>
                <c:pt idx="78">
                  <c:v>4.2062415196743475E-2</c:v>
                </c:pt>
                <c:pt idx="79">
                  <c:v>4.4594594594594472E-2</c:v>
                </c:pt>
                <c:pt idx="80">
                  <c:v>4.0214477211796273E-2</c:v>
                </c:pt>
                <c:pt idx="81">
                  <c:v>3.8821954484604904E-2</c:v>
                </c:pt>
                <c:pt idx="82">
                  <c:v>4.4295302013422688E-2</c:v>
                </c:pt>
                <c:pt idx="83">
                  <c:v>4.9664429530201337E-2</c:v>
                </c:pt>
                <c:pt idx="84">
                  <c:v>5.1212938005390729E-2</c:v>
                </c:pt>
                <c:pt idx="85">
                  <c:v>4.793608521970727E-2</c:v>
                </c:pt>
                <c:pt idx="86">
                  <c:v>5.0397877984084793E-2</c:v>
                </c:pt>
                <c:pt idx="87">
                  <c:v>5.1315789473684204E-2</c:v>
                </c:pt>
                <c:pt idx="88">
                  <c:v>4.9738219895287816E-2</c:v>
                </c:pt>
                <c:pt idx="89">
                  <c:v>4.9608355091383949E-2</c:v>
                </c:pt>
                <c:pt idx="90">
                  <c:v>4.9479166666666741E-2</c:v>
                </c:pt>
                <c:pt idx="91">
                  <c:v>4.6571798188874691E-2</c:v>
                </c:pt>
                <c:pt idx="92">
                  <c:v>4.6391752577319645E-2</c:v>
                </c:pt>
                <c:pt idx="93">
                  <c:v>4.7680412371134073E-2</c:v>
                </c:pt>
                <c:pt idx="94">
                  <c:v>5.0128534704370287E-2</c:v>
                </c:pt>
                <c:pt idx="95">
                  <c:v>4.6035805626598369E-2</c:v>
                </c:pt>
                <c:pt idx="96">
                  <c:v>4.3589743589743657E-2</c:v>
                </c:pt>
                <c:pt idx="97">
                  <c:v>4.7013977128335549E-2</c:v>
                </c:pt>
                <c:pt idx="98">
                  <c:v>5.0505050505050608E-2</c:v>
                </c:pt>
                <c:pt idx="99">
                  <c:v>4.2553191489361541E-2</c:v>
                </c:pt>
                <c:pt idx="100">
                  <c:v>4.6134663341645954E-2</c:v>
                </c:pt>
                <c:pt idx="101">
                  <c:v>4.8507462686567138E-2</c:v>
                </c:pt>
                <c:pt idx="102">
                  <c:v>4.3424317617865915E-2</c:v>
                </c:pt>
                <c:pt idx="103">
                  <c:v>4.4499381953028383E-2</c:v>
                </c:pt>
                <c:pt idx="104">
                  <c:v>4.31034482758621E-2</c:v>
                </c:pt>
                <c:pt idx="105">
                  <c:v>3.9360393603936172E-2</c:v>
                </c:pt>
                <c:pt idx="106">
                  <c:v>2.5703794369644983E-2</c:v>
                </c:pt>
                <c:pt idx="107">
                  <c:v>1.1002444987775029E-2</c:v>
                </c:pt>
                <c:pt idx="108">
                  <c:v>0</c:v>
                </c:pt>
                <c:pt idx="109">
                  <c:v>-1.5776699029126373E-2</c:v>
                </c:pt>
                <c:pt idx="110">
                  <c:v>-2.6442307692307709E-2</c:v>
                </c:pt>
                <c:pt idx="111">
                  <c:v>-3.4813925570227999E-2</c:v>
                </c:pt>
                <c:pt idx="112">
                  <c:v>-4.6483909415971469E-2</c:v>
                </c:pt>
                <c:pt idx="113">
                  <c:v>-5.3380782918149516E-2</c:v>
                </c:pt>
                <c:pt idx="114">
                  <c:v>-5.8263971462544473E-2</c:v>
                </c:pt>
                <c:pt idx="115">
                  <c:v>-5.9171597633136064E-2</c:v>
                </c:pt>
                <c:pt idx="116">
                  <c:v>-6.4935064935064957E-2</c:v>
                </c:pt>
                <c:pt idx="117">
                  <c:v>-6.5088757396449703E-2</c:v>
                </c:pt>
                <c:pt idx="118">
                  <c:v>-5.727923627684961E-2</c:v>
                </c:pt>
                <c:pt idx="119">
                  <c:v>-4.9576783555018267E-2</c:v>
                </c:pt>
                <c:pt idx="120">
                  <c:v>-3.9312039312039304E-2</c:v>
                </c:pt>
                <c:pt idx="121">
                  <c:v>-3.2059186189889011E-2</c:v>
                </c:pt>
                <c:pt idx="122">
                  <c:v>-2.9629629629629672E-2</c:v>
                </c:pt>
                <c:pt idx="123">
                  <c:v>-2.1144278606965217E-2</c:v>
                </c:pt>
                <c:pt idx="124">
                  <c:v>-1.0000000000000009E-2</c:v>
                </c:pt>
                <c:pt idx="125">
                  <c:v>-8.7719298245614308E-3</c:v>
                </c:pt>
                <c:pt idx="126">
                  <c:v>-1.2626262626264095E-3</c:v>
                </c:pt>
                <c:pt idx="127">
                  <c:v>2.515723270440251E-3</c:v>
                </c:pt>
                <c:pt idx="128">
                  <c:v>3.7878787878786735E-3</c:v>
                </c:pt>
                <c:pt idx="129">
                  <c:v>7.5949367088605779E-3</c:v>
                </c:pt>
                <c:pt idx="130">
                  <c:v>6.3291139240506666E-3</c:v>
                </c:pt>
                <c:pt idx="131">
                  <c:v>1.3994910941475869E-2</c:v>
                </c:pt>
                <c:pt idx="132">
                  <c:v>1.6624040920716121E-2</c:v>
                </c:pt>
                <c:pt idx="133">
                  <c:v>2.1656050955414008E-2</c:v>
                </c:pt>
                <c:pt idx="134">
                  <c:v>2.9262086513994978E-2</c:v>
                </c:pt>
                <c:pt idx="135">
                  <c:v>3.1766200762388896E-2</c:v>
                </c:pt>
                <c:pt idx="136">
                  <c:v>2.6515151515151381E-2</c:v>
                </c:pt>
                <c:pt idx="137">
                  <c:v>2.6548672566371723E-2</c:v>
                </c:pt>
                <c:pt idx="138">
                  <c:v>2.6548672566371723E-2</c:v>
                </c:pt>
                <c:pt idx="139">
                  <c:v>2.0075282308657405E-2</c:v>
                </c:pt>
                <c:pt idx="140">
                  <c:v>2.6415094339622636E-2</c:v>
                </c:pt>
                <c:pt idx="141">
                  <c:v>2.7638190954773822E-2</c:v>
                </c:pt>
                <c:pt idx="142">
                  <c:v>2.8930817610062887E-2</c:v>
                </c:pt>
                <c:pt idx="143">
                  <c:v>2.3839397741530544E-2</c:v>
                </c:pt>
                <c:pt idx="144">
                  <c:v>2.1383647798742134E-2</c:v>
                </c:pt>
                <c:pt idx="145">
                  <c:v>2.1197007481296826E-2</c:v>
                </c:pt>
                <c:pt idx="146">
                  <c:v>2.2249690976514191E-2</c:v>
                </c:pt>
                <c:pt idx="147">
                  <c:v>1.9704433497536922E-2</c:v>
                </c:pt>
                <c:pt idx="148">
                  <c:v>1.7220172201722006E-2</c:v>
                </c:pt>
                <c:pt idx="149">
                  <c:v>1.7241379310344751E-2</c:v>
                </c:pt>
                <c:pt idx="150">
                  <c:v>1.6009852216748666E-2</c:v>
                </c:pt>
                <c:pt idx="151">
                  <c:v>2.091020910209096E-2</c:v>
                </c:pt>
                <c:pt idx="152">
                  <c:v>1.5931372549019773E-2</c:v>
                </c:pt>
                <c:pt idx="153">
                  <c:v>1.2224938875305513E-2</c:v>
                </c:pt>
                <c:pt idx="154">
                  <c:v>8.5574572127140591E-3</c:v>
                </c:pt>
                <c:pt idx="155">
                  <c:v>1.1029411764705843E-2</c:v>
                </c:pt>
                <c:pt idx="156">
                  <c:v>1.2315270935960632E-2</c:v>
                </c:pt>
                <c:pt idx="157">
                  <c:v>1.098901098901095E-2</c:v>
                </c:pt>
                <c:pt idx="158">
                  <c:v>6.0459492140265692E-3</c:v>
                </c:pt>
                <c:pt idx="159">
                  <c:v>4.8309178743961567E-3</c:v>
                </c:pt>
                <c:pt idx="160">
                  <c:v>4.8367593712210777E-3</c:v>
                </c:pt>
                <c:pt idx="161">
                  <c:v>6.0532687651331241E-3</c:v>
                </c:pt>
                <c:pt idx="162">
                  <c:v>7.2727272727270975E-3</c:v>
                </c:pt>
                <c:pt idx="163">
                  <c:v>1.2048192771083599E-3</c:v>
                </c:pt>
                <c:pt idx="164">
                  <c:v>1.2062726176114147E-3</c:v>
                </c:pt>
                <c:pt idx="165">
                  <c:v>1.2077294685990392E-3</c:v>
                </c:pt>
                <c:pt idx="166">
                  <c:v>3.6363636363636598E-3</c:v>
                </c:pt>
                <c:pt idx="167">
                  <c:v>2.4242424242424399E-3</c:v>
                </c:pt>
                <c:pt idx="168">
                  <c:v>1.2165450121652821E-3</c:v>
                </c:pt>
                <c:pt idx="169">
                  <c:v>0</c:v>
                </c:pt>
                <c:pt idx="170">
                  <c:v>1.2019230769229061E-3</c:v>
                </c:pt>
                <c:pt idx="171">
                  <c:v>2.4038461538462563E-3</c:v>
                </c:pt>
                <c:pt idx="172">
                  <c:v>3.6101083032491488E-3</c:v>
                </c:pt>
                <c:pt idx="173">
                  <c:v>4.8134777376656057E-3</c:v>
                </c:pt>
                <c:pt idx="174">
                  <c:v>2.4067388688326918E-3</c:v>
                </c:pt>
                <c:pt idx="175">
                  <c:v>4.8134777376656057E-3</c:v>
                </c:pt>
                <c:pt idx="176">
                  <c:v>3.6144578313253017E-3</c:v>
                </c:pt>
                <c:pt idx="177">
                  <c:v>1.2062726176114147E-3</c:v>
                </c:pt>
                <c:pt idx="178">
                  <c:v>0</c:v>
                </c:pt>
                <c:pt idx="179">
                  <c:v>-2.4183796856106499E-3</c:v>
                </c:pt>
                <c:pt idx="180">
                  <c:v>-6.0753341433779084E-3</c:v>
                </c:pt>
                <c:pt idx="181">
                  <c:v>-6.0386473429951959E-3</c:v>
                </c:pt>
                <c:pt idx="182">
                  <c:v>-6.0024009603841799E-3</c:v>
                </c:pt>
                <c:pt idx="183">
                  <c:v>-7.1942446043166131E-3</c:v>
                </c:pt>
                <c:pt idx="184">
                  <c:v>-3.597122302158362E-3</c:v>
                </c:pt>
                <c:pt idx="185">
                  <c:v>-2.3952095808383866E-3</c:v>
                </c:pt>
                <c:pt idx="186">
                  <c:v>-2.4009603841537164E-3</c:v>
                </c:pt>
                <c:pt idx="187">
                  <c:v>-1.1976047904190823E-3</c:v>
                </c:pt>
                <c:pt idx="188">
                  <c:v>-2.4009603841537164E-3</c:v>
                </c:pt>
                <c:pt idx="189">
                  <c:v>-1.2048192771083599E-3</c:v>
                </c:pt>
                <c:pt idx="190">
                  <c:v>-2.4154589371980784E-3</c:v>
                </c:pt>
                <c:pt idx="191">
                  <c:v>1.2121212121212199E-3</c:v>
                </c:pt>
                <c:pt idx="192">
                  <c:v>1.2224938875307068E-3</c:v>
                </c:pt>
                <c:pt idx="193">
                  <c:v>-1.2150668286755595E-3</c:v>
                </c:pt>
                <c:pt idx="194">
                  <c:v>-3.6231884057971175E-3</c:v>
                </c:pt>
                <c:pt idx="195">
                  <c:v>-1.2077294685989282E-3</c:v>
                </c:pt>
                <c:pt idx="196">
                  <c:v>1.2033694344164569E-3</c:v>
                </c:pt>
                <c:pt idx="197">
                  <c:v>4.8019207683074328E-3</c:v>
                </c:pt>
                <c:pt idx="198">
                  <c:v>4.8134777376656057E-3</c:v>
                </c:pt>
                <c:pt idx="199">
                  <c:v>0</c:v>
                </c:pt>
                <c:pt idx="200">
                  <c:v>-1.2033694344163459E-3</c:v>
                </c:pt>
                <c:pt idx="201">
                  <c:v>-2.4125452352231624E-3</c:v>
                </c:pt>
                <c:pt idx="202">
                  <c:v>0</c:v>
                </c:pt>
                <c:pt idx="203">
                  <c:v>0</c:v>
                </c:pt>
                <c:pt idx="204">
                  <c:v>3.66300366300365E-3</c:v>
                </c:pt>
                <c:pt idx="205">
                  <c:v>6.0827250608272987E-3</c:v>
                </c:pt>
                <c:pt idx="206">
                  <c:v>7.2727272727270975E-3</c:v>
                </c:pt>
                <c:pt idx="207">
                  <c:v>9.6735187424425995E-3</c:v>
                </c:pt>
                <c:pt idx="208">
                  <c:v>1.2019230769229061E-3</c:v>
                </c:pt>
                <c:pt idx="209">
                  <c:v>-3.5842293906809264E-3</c:v>
                </c:pt>
                <c:pt idx="210">
                  <c:v>-1.1976047904190823E-3</c:v>
                </c:pt>
                <c:pt idx="211">
                  <c:v>4.7961630695443347E-3</c:v>
                </c:pt>
                <c:pt idx="212">
                  <c:v>2.4096385542169418E-3</c:v>
                </c:pt>
                <c:pt idx="213">
                  <c:v>4.8367593712210777E-3</c:v>
                </c:pt>
                <c:pt idx="214">
                  <c:v>4.8426150121065881E-3</c:v>
                </c:pt>
                <c:pt idx="215">
                  <c:v>3.6319612590800521E-3</c:v>
                </c:pt>
                <c:pt idx="216">
                  <c:v>1.2165450121652821E-3</c:v>
                </c:pt>
                <c:pt idx="217">
                  <c:v>3.6275695284160303E-3</c:v>
                </c:pt>
                <c:pt idx="218">
                  <c:v>2.4067388688326918E-3</c:v>
                </c:pt>
                <c:pt idx="219">
                  <c:v>-3.5928143712574689E-3</c:v>
                </c:pt>
                <c:pt idx="220">
                  <c:v>4.8019207683074328E-3</c:v>
                </c:pt>
                <c:pt idx="221">
                  <c:v>3.597122302158251E-3</c:v>
                </c:pt>
                <c:pt idx="222">
                  <c:v>7.194244604316502E-3</c:v>
                </c:pt>
                <c:pt idx="223">
                  <c:v>5.9665871121719061E-3</c:v>
                </c:pt>
                <c:pt idx="224">
                  <c:v>9.6153846153845812E-3</c:v>
                </c:pt>
                <c:pt idx="225">
                  <c:v>9.6269554753309894E-3</c:v>
                </c:pt>
                <c:pt idx="226">
                  <c:v>6.0240963855422436E-3</c:v>
                </c:pt>
                <c:pt idx="227">
                  <c:v>6.0313630880579616E-3</c:v>
                </c:pt>
                <c:pt idx="228">
                  <c:v>7.290400972053579E-3</c:v>
                </c:pt>
                <c:pt idx="229">
                  <c:v>7.2289156626506035E-3</c:v>
                </c:pt>
                <c:pt idx="230">
                  <c:v>1.0804321728691502E-2</c:v>
                </c:pt>
                <c:pt idx="231">
                  <c:v>1.5625E-2</c:v>
                </c:pt>
                <c:pt idx="232">
                  <c:v>8.3632019115891243E-3</c:v>
                </c:pt>
                <c:pt idx="233">
                  <c:v>1.0752688172043001E-2</c:v>
                </c:pt>
                <c:pt idx="234">
                  <c:v>5.9523809523809312E-3</c:v>
                </c:pt>
                <c:pt idx="235">
                  <c:v>7.117437722420128E-3</c:v>
                </c:pt>
                <c:pt idx="236">
                  <c:v>8.3333333333333037E-3</c:v>
                </c:pt>
                <c:pt idx="237">
                  <c:v>7.151370679380209E-3</c:v>
                </c:pt>
                <c:pt idx="238">
                  <c:v>1.0778443113772518E-2</c:v>
                </c:pt>
                <c:pt idx="239">
                  <c:v>1.318944844124692E-2</c:v>
                </c:pt>
                <c:pt idx="240">
                  <c:v>1.3268998793727338E-2</c:v>
                </c:pt>
                <c:pt idx="241">
                  <c:v>1.0765550239234534E-2</c:v>
                </c:pt>
                <c:pt idx="242">
                  <c:v>7.1258907363420665E-3</c:v>
                </c:pt>
                <c:pt idx="243">
                  <c:v>0</c:v>
                </c:pt>
                <c:pt idx="244">
                  <c:v>-4.7393364928910442E-3</c:v>
                </c:pt>
                <c:pt idx="245">
                  <c:v>-3.5460992907800915E-3</c:v>
                </c:pt>
                <c:pt idx="246">
                  <c:v>-4.7337278106509562E-3</c:v>
                </c:pt>
                <c:pt idx="247">
                  <c:v>-1.0600706713780994E-2</c:v>
                </c:pt>
                <c:pt idx="248">
                  <c:v>-1.1806375442739103E-2</c:v>
                </c:pt>
                <c:pt idx="249">
                  <c:v>-1.4201183431952646E-2</c:v>
                </c:pt>
                <c:pt idx="250">
                  <c:v>-1.0663507109004766E-2</c:v>
                </c:pt>
                <c:pt idx="251">
                  <c:v>-9.4674556213016903E-3</c:v>
                </c:pt>
                <c:pt idx="252">
                  <c:v>-2.3809523809523725E-3</c:v>
                </c:pt>
                <c:pt idx="253">
                  <c:v>-4.7337278106509562E-3</c:v>
                </c:pt>
                <c:pt idx="254">
                  <c:v>0</c:v>
                </c:pt>
                <c:pt idx="255">
                  <c:v>9.4674556213016903E-3</c:v>
                </c:pt>
                <c:pt idx="256">
                  <c:v>1.7857142857142794E-2</c:v>
                </c:pt>
                <c:pt idx="257">
                  <c:v>1.542111506524324E-2</c:v>
                </c:pt>
                <c:pt idx="258">
                  <c:v>2.1403091557669507E-2</c:v>
                </c:pt>
                <c:pt idx="259">
                  <c:v>2.9761904761904656E-2</c:v>
                </c:pt>
                <c:pt idx="260">
                  <c:v>3.7037037037036979E-2</c:v>
                </c:pt>
                <c:pt idx="261">
                  <c:v>4.9219687875150075E-2</c:v>
                </c:pt>
                <c:pt idx="262">
                  <c:v>5.2694610778443174E-2</c:v>
                </c:pt>
                <c:pt idx="263">
                  <c:v>5.6152927120669105E-2</c:v>
                </c:pt>
                <c:pt idx="264">
                  <c:v>5.0119331742243478E-2</c:v>
                </c:pt>
                <c:pt idx="265">
                  <c:v>5.5885850178359231E-2</c:v>
                </c:pt>
                <c:pt idx="266">
                  <c:v>6.7216981132075526E-2</c:v>
                </c:pt>
                <c:pt idx="267">
                  <c:v>7.0339976553341232E-2</c:v>
                </c:pt>
                <c:pt idx="268">
                  <c:v>7.83625730994153E-2</c:v>
                </c:pt>
                <c:pt idx="269">
                  <c:v>9.1121495327102897E-2</c:v>
                </c:pt>
                <c:pt idx="270">
                  <c:v>9.1967403958090665E-2</c:v>
                </c:pt>
                <c:pt idx="271">
                  <c:v>8.5549132947976947E-2</c:v>
                </c:pt>
                <c:pt idx="272">
                  <c:v>8.2949308755760454E-2</c:v>
                </c:pt>
                <c:pt idx="273">
                  <c:v>9.2677345537757416E-2</c:v>
                </c:pt>
                <c:pt idx="274">
                  <c:v>8.9874857792946461E-2</c:v>
                </c:pt>
                <c:pt idx="275">
                  <c:v>8.144796380090491E-2</c:v>
                </c:pt>
                <c:pt idx="276">
                  <c:v>7.727272727272716E-2</c:v>
                </c:pt>
                <c:pt idx="277">
                  <c:v>8.55855855855856E-2</c:v>
                </c:pt>
                <c:pt idx="278">
                  <c:v>7.6243093922651939E-2</c:v>
                </c:pt>
                <c:pt idx="279">
                  <c:v>7.2289156626506035E-2</c:v>
                </c:pt>
                <c:pt idx="280">
                  <c:v>6.6160520607375206E-2</c:v>
                </c:pt>
                <c:pt idx="281">
                  <c:v>6.1027837259100437E-2</c:v>
                </c:pt>
                <c:pt idx="282">
                  <c:v>5.8635394456290069E-2</c:v>
                </c:pt>
                <c:pt idx="283">
                  <c:v>6.3897763578274702E-2</c:v>
                </c:pt>
                <c:pt idx="284">
                  <c:v>6.3829787234042534E-2</c:v>
                </c:pt>
                <c:pt idx="285">
                  <c:v>5.026178010471205E-2</c:v>
                </c:pt>
                <c:pt idx="286">
                  <c:v>3.8622129436325814E-2</c:v>
                </c:pt>
                <c:pt idx="287">
                  <c:v>4.6025104602510414E-2</c:v>
                </c:pt>
                <c:pt idx="288">
                  <c:v>4.1139240506329111E-2</c:v>
                </c:pt>
                <c:pt idx="289">
                  <c:v>3.4232365145228094E-2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276-438B-9836-EF55EDC410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2421016"/>
        <c:axId val="466584600"/>
      </c:lineChart>
      <c:catAx>
        <c:axId val="462421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584600"/>
        <c:crosses val="autoZero"/>
        <c:auto val="1"/>
        <c:lblAlgn val="ctr"/>
        <c:lblOffset val="100"/>
        <c:noMultiLvlLbl val="0"/>
      </c:catAx>
      <c:valAx>
        <c:axId val="466584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421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ga-IE" dirty="0"/>
              <a:t>Athrú daonra idir 1841 agus 2022</a:t>
            </a:r>
            <a:endParaRPr lang="en-I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'Bileog7 (3)'!$F$1</c:f>
              <c:strCache>
                <c:ptCount val="1"/>
                <c:pt idx="0">
                  <c:v>Laighin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'Bileog7 (3)'!$A$2:$A$27</c:f>
              <c:strCache>
                <c:ptCount val="26"/>
                <c:pt idx="0">
                  <c:v>Baile Átha Cliath</c:v>
                </c:pt>
                <c:pt idx="1">
                  <c:v>Cill Dara</c:v>
                </c:pt>
                <c:pt idx="2">
                  <c:v>Cill Mhantáin</c:v>
                </c:pt>
                <c:pt idx="3">
                  <c:v>An Mhí</c:v>
                </c:pt>
                <c:pt idx="4">
                  <c:v>Lú</c:v>
                </c:pt>
                <c:pt idx="5">
                  <c:v>Loch Garman</c:v>
                </c:pt>
                <c:pt idx="6">
                  <c:v>Ceatharlach</c:v>
                </c:pt>
                <c:pt idx="7">
                  <c:v>Corcaigh</c:v>
                </c:pt>
                <c:pt idx="8">
                  <c:v>An Iarmhí</c:v>
                </c:pt>
                <c:pt idx="9">
                  <c:v>Port Láirge</c:v>
                </c:pt>
                <c:pt idx="10">
                  <c:v>Luimneach</c:v>
                </c:pt>
                <c:pt idx="11">
                  <c:v>Gaillimh</c:v>
                </c:pt>
                <c:pt idx="12">
                  <c:v>Laois</c:v>
                </c:pt>
                <c:pt idx="13">
                  <c:v>Uíbh Fhailí</c:v>
                </c:pt>
                <c:pt idx="14">
                  <c:v>Dún na nGall</c:v>
                </c:pt>
                <c:pt idx="15">
                  <c:v>Ciarraí</c:v>
                </c:pt>
                <c:pt idx="16">
                  <c:v>Cill Chainnigh</c:v>
                </c:pt>
                <c:pt idx="17">
                  <c:v>An Clár</c:v>
                </c:pt>
                <c:pt idx="18">
                  <c:v>An Longfort</c:v>
                </c:pt>
                <c:pt idx="19">
                  <c:v>Sligeach</c:v>
                </c:pt>
                <c:pt idx="20">
                  <c:v>Tiobraid Árann</c:v>
                </c:pt>
                <c:pt idx="21">
                  <c:v>Maigh Eo</c:v>
                </c:pt>
                <c:pt idx="22">
                  <c:v>An Cabhán</c:v>
                </c:pt>
                <c:pt idx="23">
                  <c:v>Muineachán</c:v>
                </c:pt>
                <c:pt idx="24">
                  <c:v>Ros Comáin</c:v>
                </c:pt>
                <c:pt idx="25">
                  <c:v>Liatroma</c:v>
                </c:pt>
              </c:strCache>
            </c:strRef>
          </c:cat>
          <c:val>
            <c:numRef>
              <c:f>'Bileog7 (3)'!$F$2:$F$27</c:f>
              <c:numCache>
                <c:formatCode>0%</c:formatCode>
                <c:ptCount val="26"/>
                <c:pt idx="0">
                  <c:v>2.9116405962878211</c:v>
                </c:pt>
                <c:pt idx="1">
                  <c:v>1.1641918803717419</c:v>
                </c:pt>
                <c:pt idx="2">
                  <c:v>0.2355104920605979</c:v>
                </c:pt>
                <c:pt idx="3">
                  <c:v>0.20126422525404183</c:v>
                </c:pt>
                <c:pt idx="4">
                  <c:v>8.9387086712414229E-2</c:v>
                </c:pt>
                <c:pt idx="5">
                  <c:v>-0.18865234887369886</c:v>
                </c:pt>
                <c:pt idx="6">
                  <c:v>-0.2813471262235005</c:v>
                </c:pt>
                <c:pt idx="7">
                  <c:v>#N/A</c:v>
                </c:pt>
                <c:pt idx="8">
                  <c:v>-0.31903043170559092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-0.4031247969856428</c:v>
                </c:pt>
                <c:pt idx="13">
                  <c:v>-0.43380295117018597</c:v>
                </c:pt>
                <c:pt idx="14">
                  <c:v>#N/A</c:v>
                </c:pt>
                <c:pt idx="15">
                  <c:v>#N/A</c:v>
                </c:pt>
                <c:pt idx="16">
                  <c:v>-0.48542634127062545</c:v>
                </c:pt>
                <c:pt idx="17">
                  <c:v>#N/A</c:v>
                </c:pt>
                <c:pt idx="18">
                  <c:v>-0.59519789420820668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A4C-4410-BE1E-D8AF2400721B}"/>
            </c:ext>
          </c:extLst>
        </c:ser>
        <c:ser>
          <c:idx val="1"/>
          <c:order val="1"/>
          <c:tx>
            <c:strRef>
              <c:f>'Bileog7 (3)'!$G$1</c:f>
              <c:strCache>
                <c:ptCount val="1"/>
                <c:pt idx="0">
                  <c:v>Ulaidh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'Bileog7 (3)'!$A$2:$A$27</c:f>
              <c:strCache>
                <c:ptCount val="26"/>
                <c:pt idx="0">
                  <c:v>Baile Átha Cliath</c:v>
                </c:pt>
                <c:pt idx="1">
                  <c:v>Cill Dara</c:v>
                </c:pt>
                <c:pt idx="2">
                  <c:v>Cill Mhantáin</c:v>
                </c:pt>
                <c:pt idx="3">
                  <c:v>An Mhí</c:v>
                </c:pt>
                <c:pt idx="4">
                  <c:v>Lú</c:v>
                </c:pt>
                <c:pt idx="5">
                  <c:v>Loch Garman</c:v>
                </c:pt>
                <c:pt idx="6">
                  <c:v>Ceatharlach</c:v>
                </c:pt>
                <c:pt idx="7">
                  <c:v>Corcaigh</c:v>
                </c:pt>
                <c:pt idx="8">
                  <c:v>An Iarmhí</c:v>
                </c:pt>
                <c:pt idx="9">
                  <c:v>Port Láirge</c:v>
                </c:pt>
                <c:pt idx="10">
                  <c:v>Luimneach</c:v>
                </c:pt>
                <c:pt idx="11">
                  <c:v>Gaillimh</c:v>
                </c:pt>
                <c:pt idx="12">
                  <c:v>Laois</c:v>
                </c:pt>
                <c:pt idx="13">
                  <c:v>Uíbh Fhailí</c:v>
                </c:pt>
                <c:pt idx="14">
                  <c:v>Dún na nGall</c:v>
                </c:pt>
                <c:pt idx="15">
                  <c:v>Ciarraí</c:v>
                </c:pt>
                <c:pt idx="16">
                  <c:v>Cill Chainnigh</c:v>
                </c:pt>
                <c:pt idx="17">
                  <c:v>An Clár</c:v>
                </c:pt>
                <c:pt idx="18">
                  <c:v>An Longfort</c:v>
                </c:pt>
                <c:pt idx="19">
                  <c:v>Sligeach</c:v>
                </c:pt>
                <c:pt idx="20">
                  <c:v>Tiobraid Árann</c:v>
                </c:pt>
                <c:pt idx="21">
                  <c:v>Maigh Eo</c:v>
                </c:pt>
                <c:pt idx="22">
                  <c:v>An Cabhán</c:v>
                </c:pt>
                <c:pt idx="23">
                  <c:v>Muineachán</c:v>
                </c:pt>
                <c:pt idx="24">
                  <c:v>Ros Comáin</c:v>
                </c:pt>
                <c:pt idx="25">
                  <c:v>Liatroma</c:v>
                </c:pt>
              </c:strCache>
            </c:strRef>
          </c:cat>
          <c:val>
            <c:numRef>
              <c:f>'Bileog7 (3)'!$G$2:$G$27</c:f>
              <c:numCache>
                <c:formatCode>0%</c:formatCode>
                <c:ptCount val="26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-0.43638007340241797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#N/A</c:v>
                </c:pt>
                <c:pt idx="20">
                  <c:v>#N/A</c:v>
                </c:pt>
                <c:pt idx="21">
                  <c:v>#N/A</c:v>
                </c:pt>
                <c:pt idx="22">
                  <c:v>-0.6639880242476085</c:v>
                </c:pt>
                <c:pt idx="23">
                  <c:v>-0.67427984155017406</c:v>
                </c:pt>
                <c:pt idx="24">
                  <c:v>#N/A</c:v>
                </c:pt>
                <c:pt idx="25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A4C-4410-BE1E-D8AF2400721B}"/>
            </c:ext>
          </c:extLst>
        </c:ser>
        <c:ser>
          <c:idx val="2"/>
          <c:order val="2"/>
          <c:tx>
            <c:strRef>
              <c:f>'Bileog7 (3)'!$H$1</c:f>
              <c:strCache>
                <c:ptCount val="1"/>
                <c:pt idx="0">
                  <c:v>An Mhumhain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'Bileog7 (3)'!$A$2:$A$27</c:f>
              <c:strCache>
                <c:ptCount val="26"/>
                <c:pt idx="0">
                  <c:v>Baile Átha Cliath</c:v>
                </c:pt>
                <c:pt idx="1">
                  <c:v>Cill Dara</c:v>
                </c:pt>
                <c:pt idx="2">
                  <c:v>Cill Mhantáin</c:v>
                </c:pt>
                <c:pt idx="3">
                  <c:v>An Mhí</c:v>
                </c:pt>
                <c:pt idx="4">
                  <c:v>Lú</c:v>
                </c:pt>
                <c:pt idx="5">
                  <c:v>Loch Garman</c:v>
                </c:pt>
                <c:pt idx="6">
                  <c:v>Ceatharlach</c:v>
                </c:pt>
                <c:pt idx="7">
                  <c:v>Corcaigh</c:v>
                </c:pt>
                <c:pt idx="8">
                  <c:v>An Iarmhí</c:v>
                </c:pt>
                <c:pt idx="9">
                  <c:v>Port Láirge</c:v>
                </c:pt>
                <c:pt idx="10">
                  <c:v>Luimneach</c:v>
                </c:pt>
                <c:pt idx="11">
                  <c:v>Gaillimh</c:v>
                </c:pt>
                <c:pt idx="12">
                  <c:v>Laois</c:v>
                </c:pt>
                <c:pt idx="13">
                  <c:v>Uíbh Fhailí</c:v>
                </c:pt>
                <c:pt idx="14">
                  <c:v>Dún na nGall</c:v>
                </c:pt>
                <c:pt idx="15">
                  <c:v>Ciarraí</c:v>
                </c:pt>
                <c:pt idx="16">
                  <c:v>Cill Chainnigh</c:v>
                </c:pt>
                <c:pt idx="17">
                  <c:v>An Clár</c:v>
                </c:pt>
                <c:pt idx="18">
                  <c:v>An Longfort</c:v>
                </c:pt>
                <c:pt idx="19">
                  <c:v>Sligeach</c:v>
                </c:pt>
                <c:pt idx="20">
                  <c:v>Tiobraid Árann</c:v>
                </c:pt>
                <c:pt idx="21">
                  <c:v>Maigh Eo</c:v>
                </c:pt>
                <c:pt idx="22">
                  <c:v>An Cabhán</c:v>
                </c:pt>
                <c:pt idx="23">
                  <c:v>Muineachán</c:v>
                </c:pt>
                <c:pt idx="24">
                  <c:v>Ros Comáin</c:v>
                </c:pt>
                <c:pt idx="25">
                  <c:v>Liatroma</c:v>
                </c:pt>
              </c:strCache>
            </c:strRef>
          </c:cat>
          <c:val>
            <c:numRef>
              <c:f>'Bileog7 (3)'!$H$2:$H$27</c:f>
              <c:numCache>
                <c:formatCode>0%</c:formatCode>
                <c:ptCount val="26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-0.31607108151332719</c:v>
                </c:pt>
                <c:pt idx="8">
                  <c:v>#N/A</c:v>
                </c:pt>
                <c:pt idx="9">
                  <c:v>-0.3508081575231794</c:v>
                </c:pt>
                <c:pt idx="10">
                  <c:v>-0.36509821864139214</c:v>
                </c:pt>
                <c:pt idx="11">
                  <c:v>#N/A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-0.46761263100585271</c:v>
                </c:pt>
                <c:pt idx="16">
                  <c:v>#N/A</c:v>
                </c:pt>
                <c:pt idx="17">
                  <c:v>-0.55327974748074327</c:v>
                </c:pt>
                <c:pt idx="18">
                  <c:v>#N/A</c:v>
                </c:pt>
                <c:pt idx="19">
                  <c:v>#N/A</c:v>
                </c:pt>
                <c:pt idx="20">
                  <c:v>-0.6145245239959316</c:v>
                </c:pt>
                <c:pt idx="21">
                  <c:v>#N/A</c:v>
                </c:pt>
                <c:pt idx="22">
                  <c:v>#N/A</c:v>
                </c:pt>
                <c:pt idx="23">
                  <c:v>#N/A</c:v>
                </c:pt>
                <c:pt idx="24">
                  <c:v>#N/A</c:v>
                </c:pt>
                <c:pt idx="25">
                  <c:v>#N/A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A4C-4410-BE1E-D8AF2400721B}"/>
            </c:ext>
          </c:extLst>
        </c:ser>
        <c:ser>
          <c:idx val="3"/>
          <c:order val="3"/>
          <c:tx>
            <c:strRef>
              <c:f>'Bileog7 (3)'!$I$1</c:f>
              <c:strCache>
                <c:ptCount val="1"/>
                <c:pt idx="0">
                  <c:v>Connachta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'Bileog7 (3)'!$A$2:$A$27</c:f>
              <c:strCache>
                <c:ptCount val="26"/>
                <c:pt idx="0">
                  <c:v>Baile Átha Cliath</c:v>
                </c:pt>
                <c:pt idx="1">
                  <c:v>Cill Dara</c:v>
                </c:pt>
                <c:pt idx="2">
                  <c:v>Cill Mhantáin</c:v>
                </c:pt>
                <c:pt idx="3">
                  <c:v>An Mhí</c:v>
                </c:pt>
                <c:pt idx="4">
                  <c:v>Lú</c:v>
                </c:pt>
                <c:pt idx="5">
                  <c:v>Loch Garman</c:v>
                </c:pt>
                <c:pt idx="6">
                  <c:v>Ceatharlach</c:v>
                </c:pt>
                <c:pt idx="7">
                  <c:v>Corcaigh</c:v>
                </c:pt>
                <c:pt idx="8">
                  <c:v>An Iarmhí</c:v>
                </c:pt>
                <c:pt idx="9">
                  <c:v>Port Láirge</c:v>
                </c:pt>
                <c:pt idx="10">
                  <c:v>Luimneach</c:v>
                </c:pt>
                <c:pt idx="11">
                  <c:v>Gaillimh</c:v>
                </c:pt>
                <c:pt idx="12">
                  <c:v>Laois</c:v>
                </c:pt>
                <c:pt idx="13">
                  <c:v>Uíbh Fhailí</c:v>
                </c:pt>
                <c:pt idx="14">
                  <c:v>Dún na nGall</c:v>
                </c:pt>
                <c:pt idx="15">
                  <c:v>Ciarraí</c:v>
                </c:pt>
                <c:pt idx="16">
                  <c:v>Cill Chainnigh</c:v>
                </c:pt>
                <c:pt idx="17">
                  <c:v>An Clár</c:v>
                </c:pt>
                <c:pt idx="18">
                  <c:v>An Longfort</c:v>
                </c:pt>
                <c:pt idx="19">
                  <c:v>Sligeach</c:v>
                </c:pt>
                <c:pt idx="20">
                  <c:v>Tiobraid Árann</c:v>
                </c:pt>
                <c:pt idx="21">
                  <c:v>Maigh Eo</c:v>
                </c:pt>
                <c:pt idx="22">
                  <c:v>An Cabhán</c:v>
                </c:pt>
                <c:pt idx="23">
                  <c:v>Muineachán</c:v>
                </c:pt>
                <c:pt idx="24">
                  <c:v>Ros Comáin</c:v>
                </c:pt>
                <c:pt idx="25">
                  <c:v>Liatroma</c:v>
                </c:pt>
              </c:strCache>
            </c:strRef>
          </c:cat>
          <c:val>
            <c:numRef>
              <c:f>'Bileog7 (3)'!$I$2:$I$27</c:f>
              <c:numCache>
                <c:formatCode>0%</c:formatCode>
                <c:ptCount val="26"/>
                <c:pt idx="0">
                  <c:v>#N/A</c:v>
                </c:pt>
                <c:pt idx="1">
                  <c:v>#N/A</c:v>
                </c:pt>
                <c:pt idx="2">
                  <c:v>#N/A</c:v>
                </c:pt>
                <c:pt idx="3">
                  <c:v>#N/A</c:v>
                </c:pt>
                <c:pt idx="4">
                  <c:v>#N/A</c:v>
                </c:pt>
                <c:pt idx="5">
                  <c:v>#N/A</c:v>
                </c:pt>
                <c:pt idx="6">
                  <c:v>#N/A</c:v>
                </c:pt>
                <c:pt idx="7">
                  <c:v>#N/A</c:v>
                </c:pt>
                <c:pt idx="8">
                  <c:v>#N/A</c:v>
                </c:pt>
                <c:pt idx="9">
                  <c:v>#N/A</c:v>
                </c:pt>
                <c:pt idx="10">
                  <c:v>#N/A</c:v>
                </c:pt>
                <c:pt idx="11">
                  <c:v>-0.36906346689444297</c:v>
                </c:pt>
                <c:pt idx="12">
                  <c:v>#N/A</c:v>
                </c:pt>
                <c:pt idx="13">
                  <c:v>#N/A</c:v>
                </c:pt>
                <c:pt idx="14">
                  <c:v>#N/A</c:v>
                </c:pt>
                <c:pt idx="15">
                  <c:v>#N/A</c:v>
                </c:pt>
                <c:pt idx="16">
                  <c:v>#N/A</c:v>
                </c:pt>
                <c:pt idx="17">
                  <c:v>#N/A</c:v>
                </c:pt>
                <c:pt idx="18">
                  <c:v>#N/A</c:v>
                </c:pt>
                <c:pt idx="19">
                  <c:v>-0.61192132061077142</c:v>
                </c:pt>
                <c:pt idx="20">
                  <c:v>#N/A</c:v>
                </c:pt>
                <c:pt idx="21">
                  <c:v>-0.64521827677448718</c:v>
                </c:pt>
                <c:pt idx="22">
                  <c:v>#N/A</c:v>
                </c:pt>
                <c:pt idx="23">
                  <c:v>#N/A</c:v>
                </c:pt>
                <c:pt idx="24">
                  <c:v>-0.72294363758966207</c:v>
                </c:pt>
                <c:pt idx="25">
                  <c:v>-0.77334397960037859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A4C-4410-BE1E-D8AF240072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2095935"/>
        <c:axId val="1702097375"/>
      </c:barChart>
      <c:catAx>
        <c:axId val="17020959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2097375"/>
        <c:crosses val="autoZero"/>
        <c:auto val="1"/>
        <c:lblAlgn val="ctr"/>
        <c:lblOffset val="100"/>
        <c:noMultiLvlLbl val="0"/>
      </c:catAx>
      <c:valAx>
        <c:axId val="17020973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2095935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ga-IE"/>
              <a:t>Daonra i 1926</a:t>
            </a:r>
            <a:endParaRPr lang="en-I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Bileog2!$D$1</c:f>
              <c:strCache>
                <c:ptCount val="1"/>
                <c:pt idx="0">
                  <c:v>Fireann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Bileog2!$A$3:$A$20</c:f>
              <c:strCache>
                <c:ptCount val="18"/>
                <c:pt idx="0">
                  <c:v>0 - 4 bliain</c:v>
                </c:pt>
                <c:pt idx="1">
                  <c:v>5 - 9 bliain</c:v>
                </c:pt>
                <c:pt idx="2">
                  <c:v>10 - 14 bliain</c:v>
                </c:pt>
                <c:pt idx="3">
                  <c:v>15 - 19 bliain</c:v>
                </c:pt>
                <c:pt idx="4">
                  <c:v>20 - 24 bliain</c:v>
                </c:pt>
                <c:pt idx="5">
                  <c:v>25 - 29 bliain</c:v>
                </c:pt>
                <c:pt idx="6">
                  <c:v>30 - 34 bliain</c:v>
                </c:pt>
                <c:pt idx="7">
                  <c:v>35 - 39 bliain</c:v>
                </c:pt>
                <c:pt idx="8">
                  <c:v>40 - 44 bliain</c:v>
                </c:pt>
                <c:pt idx="9">
                  <c:v>45 - 49 bliain</c:v>
                </c:pt>
                <c:pt idx="10">
                  <c:v>50 - 54 bliain</c:v>
                </c:pt>
                <c:pt idx="11">
                  <c:v>55 - 59 bliain</c:v>
                </c:pt>
                <c:pt idx="12">
                  <c:v>60 - 64 bliain</c:v>
                </c:pt>
                <c:pt idx="13">
                  <c:v>65 - 69 bliain</c:v>
                </c:pt>
                <c:pt idx="14">
                  <c:v>70 - 74 bliain</c:v>
                </c:pt>
                <c:pt idx="15">
                  <c:v>75 - 79 bliain</c:v>
                </c:pt>
                <c:pt idx="16">
                  <c:v>80 - 84 bliain</c:v>
                </c:pt>
                <c:pt idx="17">
                  <c:v>85 bliain &amp; níos sine</c:v>
                </c:pt>
              </c:strCache>
            </c:strRef>
          </c:cat>
          <c:val>
            <c:numRef>
              <c:f>Bileog2!$D$3:$D$20</c:f>
              <c:numCache>
                <c:formatCode>0%</c:formatCode>
                <c:ptCount val="18"/>
                <c:pt idx="0">
                  <c:v>-4.9183510588184626E-2</c:v>
                </c:pt>
                <c:pt idx="1">
                  <c:v>-4.8709417791164986E-2</c:v>
                </c:pt>
                <c:pt idx="2">
                  <c:v>-5.0745089488800778E-2</c:v>
                </c:pt>
                <c:pt idx="3">
                  <c:v>-4.9141114780928079E-2</c:v>
                </c:pt>
                <c:pt idx="4">
                  <c:v>-4.1897151809291544E-2</c:v>
                </c:pt>
                <c:pt idx="5">
                  <c:v>-3.5883676672077182E-2</c:v>
                </c:pt>
                <c:pt idx="6">
                  <c:v>-3.112457907019938E-2</c:v>
                </c:pt>
                <c:pt idx="7">
                  <c:v>-2.9390725143270912E-2</c:v>
                </c:pt>
                <c:pt idx="8">
                  <c:v>-2.8953644558935555E-2</c:v>
                </c:pt>
                <c:pt idx="9">
                  <c:v>-2.9276660233271152E-2</c:v>
                </c:pt>
                <c:pt idx="10">
                  <c:v>-2.8818381745307525E-2</c:v>
                </c:pt>
                <c:pt idx="11">
                  <c:v>-2.2584515705291266E-2</c:v>
                </c:pt>
                <c:pt idx="12">
                  <c:v>-1.8058931517985245E-2</c:v>
                </c:pt>
                <c:pt idx="13">
                  <c:v>-1.7328108554800953E-2</c:v>
                </c:pt>
                <c:pt idx="14">
                  <c:v>-1.2612752658822769E-2</c:v>
                </c:pt>
                <c:pt idx="15">
                  <c:v>-7.0410687511944852E-3</c:v>
                </c:pt>
                <c:pt idx="16">
                  <c:v>-4.0652868513777968E-3</c:v>
                </c:pt>
                <c:pt idx="17">
                  <c:v>-2.2153491664849705E-3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9CF-476F-9D15-CA2728490877}"/>
            </c:ext>
          </c:extLst>
        </c:ser>
        <c:ser>
          <c:idx val="1"/>
          <c:order val="1"/>
          <c:tx>
            <c:strRef>
              <c:f>Bileog2!$E$1</c:f>
              <c:strCache>
                <c:ptCount val="1"/>
                <c:pt idx="0">
                  <c:v>Baineann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Bileog2!$A$3:$A$20</c:f>
              <c:strCache>
                <c:ptCount val="18"/>
                <c:pt idx="0">
                  <c:v>0 - 4 bliain</c:v>
                </c:pt>
                <c:pt idx="1">
                  <c:v>5 - 9 bliain</c:v>
                </c:pt>
                <c:pt idx="2">
                  <c:v>10 - 14 bliain</c:v>
                </c:pt>
                <c:pt idx="3">
                  <c:v>15 - 19 bliain</c:v>
                </c:pt>
                <c:pt idx="4">
                  <c:v>20 - 24 bliain</c:v>
                </c:pt>
                <c:pt idx="5">
                  <c:v>25 - 29 bliain</c:v>
                </c:pt>
                <c:pt idx="6">
                  <c:v>30 - 34 bliain</c:v>
                </c:pt>
                <c:pt idx="7">
                  <c:v>35 - 39 bliain</c:v>
                </c:pt>
                <c:pt idx="8">
                  <c:v>40 - 44 bliain</c:v>
                </c:pt>
                <c:pt idx="9">
                  <c:v>45 - 49 bliain</c:v>
                </c:pt>
                <c:pt idx="10">
                  <c:v>50 - 54 bliain</c:v>
                </c:pt>
                <c:pt idx="11">
                  <c:v>55 - 59 bliain</c:v>
                </c:pt>
                <c:pt idx="12">
                  <c:v>60 - 64 bliain</c:v>
                </c:pt>
                <c:pt idx="13">
                  <c:v>65 - 69 bliain</c:v>
                </c:pt>
                <c:pt idx="14">
                  <c:v>70 - 74 bliain</c:v>
                </c:pt>
                <c:pt idx="15">
                  <c:v>75 - 79 bliain</c:v>
                </c:pt>
                <c:pt idx="16">
                  <c:v>80 - 84 bliain</c:v>
                </c:pt>
                <c:pt idx="17">
                  <c:v>85 bliain &amp; níos sine</c:v>
                </c:pt>
              </c:strCache>
            </c:strRef>
          </c:cat>
          <c:val>
            <c:numRef>
              <c:f>Bileog2!$E$3:$E$20</c:f>
              <c:numCache>
                <c:formatCode>0%</c:formatCode>
                <c:ptCount val="18"/>
                <c:pt idx="0">
                  <c:v>4.7624623484854606E-2</c:v>
                </c:pt>
                <c:pt idx="1">
                  <c:v>4.7062374326714201E-2</c:v>
                </c:pt>
                <c:pt idx="2">
                  <c:v>4.8694276431430504E-2</c:v>
                </c:pt>
                <c:pt idx="3">
                  <c:v>4.7153558959781856E-2</c:v>
                </c:pt>
                <c:pt idx="4">
                  <c:v>3.8934492421244742E-2</c:v>
                </c:pt>
                <c:pt idx="5">
                  <c:v>3.6593301731633193E-2</c:v>
                </c:pt>
                <c:pt idx="6">
                  <c:v>3.0551226248253696E-2</c:v>
                </c:pt>
                <c:pt idx="7">
                  <c:v>2.9747724758343898E-2</c:v>
                </c:pt>
                <c:pt idx="8">
                  <c:v>2.7939173456725322E-2</c:v>
                </c:pt>
                <c:pt idx="9">
                  <c:v>2.7551554647522604E-2</c:v>
                </c:pt>
                <c:pt idx="10">
                  <c:v>2.5932102105254658E-2</c:v>
                </c:pt>
                <c:pt idx="11">
                  <c:v>1.9714723323615947E-2</c:v>
                </c:pt>
                <c:pt idx="12">
                  <c:v>1.7320033162942564E-2</c:v>
                </c:pt>
                <c:pt idx="13">
                  <c:v>1.6727164810672438E-2</c:v>
                </c:pt>
                <c:pt idx="14">
                  <c:v>1.5060942290557983E-2</c:v>
                </c:pt>
                <c:pt idx="15">
                  <c:v>8.4256619802475907E-3</c:v>
                </c:pt>
                <c:pt idx="16">
                  <c:v>5.1531094296350726E-3</c:v>
                </c:pt>
                <c:pt idx="17">
                  <c:v>2.7839913431799276E-3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9CF-476F-9D15-CA2728490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458346408"/>
        <c:axId val="458347128"/>
      </c:barChart>
      <c:catAx>
        <c:axId val="458346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347128"/>
        <c:crosses val="autoZero"/>
        <c:auto val="1"/>
        <c:lblAlgn val="ctr"/>
        <c:lblOffset val="100"/>
        <c:noMultiLvlLbl val="0"/>
      </c:catAx>
      <c:valAx>
        <c:axId val="458347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346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ga-IE"/>
              <a:t>Daonra i 2022</a:t>
            </a:r>
            <a:endParaRPr lang="en-I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Bileog2!$H$1</c:f>
              <c:strCache>
                <c:ptCount val="1"/>
                <c:pt idx="0">
                  <c:v>Fireann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Bileog2!$A$3:$A$20</c:f>
              <c:strCache>
                <c:ptCount val="18"/>
                <c:pt idx="0">
                  <c:v>0 - 4 bliain</c:v>
                </c:pt>
                <c:pt idx="1">
                  <c:v>5 - 9 bliain</c:v>
                </c:pt>
                <c:pt idx="2">
                  <c:v>10 - 14 bliain</c:v>
                </c:pt>
                <c:pt idx="3">
                  <c:v>15 - 19 bliain</c:v>
                </c:pt>
                <c:pt idx="4">
                  <c:v>20 - 24 bliain</c:v>
                </c:pt>
                <c:pt idx="5">
                  <c:v>25 - 29 bliain</c:v>
                </c:pt>
                <c:pt idx="6">
                  <c:v>30 - 34 bliain</c:v>
                </c:pt>
                <c:pt idx="7">
                  <c:v>35 - 39 bliain</c:v>
                </c:pt>
                <c:pt idx="8">
                  <c:v>40 - 44 bliain</c:v>
                </c:pt>
                <c:pt idx="9">
                  <c:v>45 - 49 bliain</c:v>
                </c:pt>
                <c:pt idx="10">
                  <c:v>50 - 54 bliain</c:v>
                </c:pt>
                <c:pt idx="11">
                  <c:v>55 - 59 bliain</c:v>
                </c:pt>
                <c:pt idx="12">
                  <c:v>60 - 64 bliain</c:v>
                </c:pt>
                <c:pt idx="13">
                  <c:v>65 - 69 bliain</c:v>
                </c:pt>
                <c:pt idx="14">
                  <c:v>70 - 74 bliain</c:v>
                </c:pt>
                <c:pt idx="15">
                  <c:v>75 - 79 bliain</c:v>
                </c:pt>
                <c:pt idx="16">
                  <c:v>80 - 84 bliain</c:v>
                </c:pt>
                <c:pt idx="17">
                  <c:v>85 bliain &amp; níos sine</c:v>
                </c:pt>
              </c:strCache>
            </c:strRef>
          </c:cat>
          <c:val>
            <c:numRef>
              <c:f>Bileog2!$H$3:$H$20</c:f>
              <c:numCache>
                <c:formatCode>0%</c:formatCode>
                <c:ptCount val="18"/>
                <c:pt idx="0">
                  <c:v>-2.9404527630735935E-2</c:v>
                </c:pt>
                <c:pt idx="1">
                  <c:v>-3.4077541895839288E-2</c:v>
                </c:pt>
                <c:pt idx="2">
                  <c:v>-3.7115719734891597E-2</c:v>
                </c:pt>
                <c:pt idx="3">
                  <c:v>-3.3470061693809394E-2</c:v>
                </c:pt>
                <c:pt idx="4">
                  <c:v>-3.0188736408164548E-2</c:v>
                </c:pt>
                <c:pt idx="5">
                  <c:v>-2.862575665562728E-2</c:v>
                </c:pt>
                <c:pt idx="6">
                  <c:v>-3.117356124975457E-2</c:v>
                </c:pt>
                <c:pt idx="7">
                  <c:v>-3.558109423730841E-2</c:v>
                </c:pt>
                <c:pt idx="8">
                  <c:v>-3.8950395396201189E-2</c:v>
                </c:pt>
                <c:pt idx="9">
                  <c:v>-3.5962128814157085E-2</c:v>
                </c:pt>
                <c:pt idx="10">
                  <c:v>-3.3013868920609833E-2</c:v>
                </c:pt>
                <c:pt idx="11">
                  <c:v>-2.9499883378560958E-2</c:v>
                </c:pt>
                <c:pt idx="12">
                  <c:v>-2.6107471559808349E-2</c:v>
                </c:pt>
                <c:pt idx="13">
                  <c:v>-2.2796432568629434E-2</c:v>
                </c:pt>
                <c:pt idx="14">
                  <c:v>-1.9281087576000569E-2</c:v>
                </c:pt>
                <c:pt idx="15">
                  <c:v>-1.4318121922907889E-2</c:v>
                </c:pt>
                <c:pt idx="16">
                  <c:v>-8.4651045543730711E-3</c:v>
                </c:pt>
                <c:pt idx="17">
                  <c:v>-6.1383077831070401E-3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A5-4324-B822-7C908A6F8E9D}"/>
            </c:ext>
          </c:extLst>
        </c:ser>
        <c:ser>
          <c:idx val="1"/>
          <c:order val="1"/>
          <c:tx>
            <c:strRef>
              <c:f>Bileog2!$I$1</c:f>
              <c:strCache>
                <c:ptCount val="1"/>
                <c:pt idx="0">
                  <c:v>Baineann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Bileog2!$A$3:$A$20</c:f>
              <c:strCache>
                <c:ptCount val="18"/>
                <c:pt idx="0">
                  <c:v>0 - 4 bliain</c:v>
                </c:pt>
                <c:pt idx="1">
                  <c:v>5 - 9 bliain</c:v>
                </c:pt>
                <c:pt idx="2">
                  <c:v>10 - 14 bliain</c:v>
                </c:pt>
                <c:pt idx="3">
                  <c:v>15 - 19 bliain</c:v>
                </c:pt>
                <c:pt idx="4">
                  <c:v>20 - 24 bliain</c:v>
                </c:pt>
                <c:pt idx="5">
                  <c:v>25 - 29 bliain</c:v>
                </c:pt>
                <c:pt idx="6">
                  <c:v>30 - 34 bliain</c:v>
                </c:pt>
                <c:pt idx="7">
                  <c:v>35 - 39 bliain</c:v>
                </c:pt>
                <c:pt idx="8">
                  <c:v>40 - 44 bliain</c:v>
                </c:pt>
                <c:pt idx="9">
                  <c:v>45 - 49 bliain</c:v>
                </c:pt>
                <c:pt idx="10">
                  <c:v>50 - 54 bliain</c:v>
                </c:pt>
                <c:pt idx="11">
                  <c:v>55 - 59 bliain</c:v>
                </c:pt>
                <c:pt idx="12">
                  <c:v>60 - 64 bliain</c:v>
                </c:pt>
                <c:pt idx="13">
                  <c:v>65 - 69 bliain</c:v>
                </c:pt>
                <c:pt idx="14">
                  <c:v>70 - 74 bliain</c:v>
                </c:pt>
                <c:pt idx="15">
                  <c:v>75 - 79 bliain</c:v>
                </c:pt>
                <c:pt idx="16">
                  <c:v>80 - 84 bliain</c:v>
                </c:pt>
                <c:pt idx="17">
                  <c:v>85 bliain &amp; níos sine</c:v>
                </c:pt>
              </c:strCache>
            </c:strRef>
          </c:cat>
          <c:val>
            <c:numRef>
              <c:f>Bileog2!$I$3:$I$20</c:f>
              <c:numCache>
                <c:formatCode>0%</c:formatCode>
                <c:ptCount val="18"/>
                <c:pt idx="0">
                  <c:v>2.7967199953234899E-2</c:v>
                </c:pt>
                <c:pt idx="1">
                  <c:v>3.2471448139193754E-2</c:v>
                </c:pt>
                <c:pt idx="2">
                  <c:v>3.5557012541320016E-2</c:v>
                </c:pt>
                <c:pt idx="3">
                  <c:v>3.20997355091793E-2</c:v>
                </c:pt>
                <c:pt idx="4">
                  <c:v>2.9460653518966956E-2</c:v>
                </c:pt>
                <c:pt idx="5">
                  <c:v>2.8822294368048715E-2</c:v>
                </c:pt>
                <c:pt idx="6">
                  <c:v>3.3346545898256003E-2</c:v>
                </c:pt>
                <c:pt idx="7">
                  <c:v>3.8774832064156745E-2</c:v>
                </c:pt>
                <c:pt idx="8">
                  <c:v>4.0970538958066578E-2</c:v>
                </c:pt>
                <c:pt idx="9">
                  <c:v>3.6575046818506936E-2</c:v>
                </c:pt>
                <c:pt idx="10">
                  <c:v>3.3017170443446951E-2</c:v>
                </c:pt>
                <c:pt idx="11">
                  <c:v>3.0153779107536232E-2</c:v>
                </c:pt>
                <c:pt idx="12">
                  <c:v>2.6847012675322999E-2</c:v>
                </c:pt>
                <c:pt idx="13">
                  <c:v>2.3452852991538972E-2</c:v>
                </c:pt>
                <c:pt idx="14">
                  <c:v>2.0120451205531645E-2</c:v>
                </c:pt>
                <c:pt idx="15">
                  <c:v>1.5640284715561184E-2</c:v>
                </c:pt>
                <c:pt idx="16">
                  <c:v>1.0292594548331284E-2</c:v>
                </c:pt>
                <c:pt idx="17">
                  <c:v>1.0260744563314371E-2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A5-4324-B822-7C908A6F8E9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overlap val="100"/>
        <c:axId val="458346408"/>
        <c:axId val="458347128"/>
      </c:barChart>
      <c:catAx>
        <c:axId val="4583464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347128"/>
        <c:crosses val="autoZero"/>
        <c:auto val="1"/>
        <c:lblAlgn val="ctr"/>
        <c:lblOffset val="100"/>
        <c:noMultiLvlLbl val="0"/>
      </c:catAx>
      <c:valAx>
        <c:axId val="458347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83464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ga-IE"/>
              <a:t>Athrú sa</a:t>
            </a:r>
            <a:r>
              <a:rPr lang="ga-IE" baseline="0"/>
              <a:t> dáileadh daonra: 2022 le hais 1926</a:t>
            </a:r>
            <a:endParaRPr lang="en-IE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Bileog2!$M$1</c:f>
              <c:strCache>
                <c:ptCount val="1"/>
                <c:pt idx="0">
                  <c:v>Athrú daonra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Bileog2!$A$3:$A$20</c:f>
              <c:strCache>
                <c:ptCount val="18"/>
                <c:pt idx="0">
                  <c:v>0 - 4 bliain</c:v>
                </c:pt>
                <c:pt idx="1">
                  <c:v>5 - 9 bliain</c:v>
                </c:pt>
                <c:pt idx="2">
                  <c:v>10 - 14 bliain</c:v>
                </c:pt>
                <c:pt idx="3">
                  <c:v>15 - 19 bliain</c:v>
                </c:pt>
                <c:pt idx="4">
                  <c:v>20 - 24 bliain</c:v>
                </c:pt>
                <c:pt idx="5">
                  <c:v>25 - 29 bliain</c:v>
                </c:pt>
                <c:pt idx="6">
                  <c:v>30 - 34 bliain</c:v>
                </c:pt>
                <c:pt idx="7">
                  <c:v>35 - 39 bliain</c:v>
                </c:pt>
                <c:pt idx="8">
                  <c:v>40 - 44 bliain</c:v>
                </c:pt>
                <c:pt idx="9">
                  <c:v>45 - 49 bliain</c:v>
                </c:pt>
                <c:pt idx="10">
                  <c:v>50 - 54 bliain</c:v>
                </c:pt>
                <c:pt idx="11">
                  <c:v>55 - 59 bliain</c:v>
                </c:pt>
                <c:pt idx="12">
                  <c:v>60 - 64 bliain</c:v>
                </c:pt>
                <c:pt idx="13">
                  <c:v>65 - 69 bliain</c:v>
                </c:pt>
                <c:pt idx="14">
                  <c:v>70 - 74 bliain</c:v>
                </c:pt>
                <c:pt idx="15">
                  <c:v>75 - 79 bliain</c:v>
                </c:pt>
                <c:pt idx="16">
                  <c:v>80 - 84 bliain</c:v>
                </c:pt>
                <c:pt idx="17">
                  <c:v>85 bliain &amp; níos sine</c:v>
                </c:pt>
              </c:strCache>
            </c:strRef>
          </c:cat>
          <c:val>
            <c:numRef>
              <c:f>Bileog2!$M$3:$M$20</c:f>
              <c:numCache>
                <c:formatCode>0%</c:formatCode>
                <c:ptCount val="18"/>
                <c:pt idx="0">
                  <c:v>-3.9436406489068397E-2</c:v>
                </c:pt>
                <c:pt idx="1">
                  <c:v>-2.9222802082846146E-2</c:v>
                </c:pt>
                <c:pt idx="2">
                  <c:v>-2.6766633644019669E-2</c:v>
                </c:pt>
                <c:pt idx="3">
                  <c:v>-3.0724876537721241E-2</c:v>
                </c:pt>
                <c:pt idx="4">
                  <c:v>-2.1182254303404782E-2</c:v>
                </c:pt>
                <c:pt idx="5">
                  <c:v>-1.502892738003438E-2</c:v>
                </c:pt>
                <c:pt idx="6">
                  <c:v>2.8443018295574961E-3</c:v>
                </c:pt>
                <c:pt idx="7">
                  <c:v>1.5217476399850344E-2</c:v>
                </c:pt>
                <c:pt idx="8">
                  <c:v>2.302811633860689E-2</c:v>
                </c:pt>
                <c:pt idx="9">
                  <c:v>1.5708960751870265E-2</c:v>
                </c:pt>
                <c:pt idx="10">
                  <c:v>1.1280555513494602E-2</c:v>
                </c:pt>
                <c:pt idx="11">
                  <c:v>1.7354423457189978E-2</c:v>
                </c:pt>
                <c:pt idx="12">
                  <c:v>1.7575519554203538E-2</c:v>
                </c:pt>
                <c:pt idx="13">
                  <c:v>1.2194012194695014E-2</c:v>
                </c:pt>
                <c:pt idx="14">
                  <c:v>1.1727843832151462E-2</c:v>
                </c:pt>
                <c:pt idx="15">
                  <c:v>1.4491675907026998E-2</c:v>
                </c:pt>
                <c:pt idx="16">
                  <c:v>9.5393028216914852E-3</c:v>
                </c:pt>
                <c:pt idx="17">
                  <c:v>1.1399711836756515E-2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F4-42B6-BCBF-5D513702510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02158232"/>
        <c:axId val="402160752"/>
      </c:barChart>
      <c:catAx>
        <c:axId val="4021582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160752"/>
        <c:crosses val="autoZero"/>
        <c:auto val="1"/>
        <c:lblAlgn val="ctr"/>
        <c:lblOffset val="100"/>
        <c:noMultiLvlLbl val="0"/>
      </c:catAx>
      <c:valAx>
        <c:axId val="4021607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2158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 Clár Praghsanna Réadmhaoine Cónaithe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Bileog1!$E$1</c:f>
              <c:strCache>
                <c:ptCount val="1"/>
                <c:pt idx="0">
                  <c:v>National - all residential properties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Bileog1!$B$2:$B$231</c:f>
              <c:strCache>
                <c:ptCount val="230"/>
                <c:pt idx="0">
                  <c:v>2005 Eanáir</c:v>
                </c:pt>
                <c:pt idx="1">
                  <c:v>2005 Feabhra</c:v>
                </c:pt>
                <c:pt idx="2">
                  <c:v>2005 Márta</c:v>
                </c:pt>
                <c:pt idx="3">
                  <c:v>2005 Aibreán</c:v>
                </c:pt>
                <c:pt idx="4">
                  <c:v>2005 Bealtaine</c:v>
                </c:pt>
                <c:pt idx="5">
                  <c:v>2005 Meitheamh</c:v>
                </c:pt>
                <c:pt idx="6">
                  <c:v>2005 Iúil</c:v>
                </c:pt>
                <c:pt idx="7">
                  <c:v>2005 Lúnasa</c:v>
                </c:pt>
                <c:pt idx="8">
                  <c:v>2005 M. Fómhair</c:v>
                </c:pt>
                <c:pt idx="9">
                  <c:v>2005 D. Fómhair</c:v>
                </c:pt>
                <c:pt idx="10">
                  <c:v>2005 Samhain</c:v>
                </c:pt>
                <c:pt idx="11">
                  <c:v>2005 Nollaig</c:v>
                </c:pt>
                <c:pt idx="12">
                  <c:v>2006 Eanáir</c:v>
                </c:pt>
                <c:pt idx="13">
                  <c:v>2006 Feabhra</c:v>
                </c:pt>
                <c:pt idx="14">
                  <c:v>2006 Márta</c:v>
                </c:pt>
                <c:pt idx="15">
                  <c:v>2006 Aibreán</c:v>
                </c:pt>
                <c:pt idx="16">
                  <c:v>2006 Bealtaine</c:v>
                </c:pt>
                <c:pt idx="17">
                  <c:v>2006 Meitheamh</c:v>
                </c:pt>
                <c:pt idx="18">
                  <c:v>2006 Iúil</c:v>
                </c:pt>
                <c:pt idx="19">
                  <c:v>2006 Lúnasa</c:v>
                </c:pt>
                <c:pt idx="20">
                  <c:v>2006 M. Fómhair</c:v>
                </c:pt>
                <c:pt idx="21">
                  <c:v>2006 D. Fómhair</c:v>
                </c:pt>
                <c:pt idx="22">
                  <c:v>2006 Samhain</c:v>
                </c:pt>
                <c:pt idx="23">
                  <c:v>2006 Nollaig</c:v>
                </c:pt>
                <c:pt idx="24">
                  <c:v>2007 Eanáir</c:v>
                </c:pt>
                <c:pt idx="25">
                  <c:v>2007 Feabhra</c:v>
                </c:pt>
                <c:pt idx="26">
                  <c:v>2007 Márta</c:v>
                </c:pt>
                <c:pt idx="27">
                  <c:v>2007 Aibreán</c:v>
                </c:pt>
                <c:pt idx="28">
                  <c:v>2007 Bealtaine</c:v>
                </c:pt>
                <c:pt idx="29">
                  <c:v>2007 Meitheamh</c:v>
                </c:pt>
                <c:pt idx="30">
                  <c:v>2007 Iúil</c:v>
                </c:pt>
                <c:pt idx="31">
                  <c:v>2007 Lúnasa</c:v>
                </c:pt>
                <c:pt idx="32">
                  <c:v>2007 M. Fómhair</c:v>
                </c:pt>
                <c:pt idx="33">
                  <c:v>2007 D. Fómhair</c:v>
                </c:pt>
                <c:pt idx="34">
                  <c:v>2007 Samhain</c:v>
                </c:pt>
                <c:pt idx="35">
                  <c:v>2007 Nollaig</c:v>
                </c:pt>
                <c:pt idx="36">
                  <c:v>2008 Eanáir</c:v>
                </c:pt>
                <c:pt idx="37">
                  <c:v>2008 Feabhra</c:v>
                </c:pt>
                <c:pt idx="38">
                  <c:v>2008 Márta</c:v>
                </c:pt>
                <c:pt idx="39">
                  <c:v>2008 Aibreán</c:v>
                </c:pt>
                <c:pt idx="40">
                  <c:v>2008 Bealtaine</c:v>
                </c:pt>
                <c:pt idx="41">
                  <c:v>2008 Meitheamh</c:v>
                </c:pt>
                <c:pt idx="42">
                  <c:v>2008 Iúil</c:v>
                </c:pt>
                <c:pt idx="43">
                  <c:v>2008 Lúnasa</c:v>
                </c:pt>
                <c:pt idx="44">
                  <c:v>2008 M. Fómhair</c:v>
                </c:pt>
                <c:pt idx="45">
                  <c:v>2008 D. Fómhair</c:v>
                </c:pt>
                <c:pt idx="46">
                  <c:v>2008 Samhain</c:v>
                </c:pt>
                <c:pt idx="47">
                  <c:v>2008 Nollaig</c:v>
                </c:pt>
                <c:pt idx="48">
                  <c:v>2009 Eanáir</c:v>
                </c:pt>
                <c:pt idx="49">
                  <c:v>2009 Feabhra</c:v>
                </c:pt>
                <c:pt idx="50">
                  <c:v>2009 Márta</c:v>
                </c:pt>
                <c:pt idx="51">
                  <c:v>2009 Aibreán</c:v>
                </c:pt>
                <c:pt idx="52">
                  <c:v>2009 Bealtaine</c:v>
                </c:pt>
                <c:pt idx="53">
                  <c:v>2009 Meitheamh</c:v>
                </c:pt>
                <c:pt idx="54">
                  <c:v>2009 Iúil</c:v>
                </c:pt>
                <c:pt idx="55">
                  <c:v>2009 Lúnasa</c:v>
                </c:pt>
                <c:pt idx="56">
                  <c:v>2009 M. Fómhair</c:v>
                </c:pt>
                <c:pt idx="57">
                  <c:v>2009 D. Fómhair</c:v>
                </c:pt>
                <c:pt idx="58">
                  <c:v>2009 Samhain</c:v>
                </c:pt>
                <c:pt idx="59">
                  <c:v>2009 Nollaig</c:v>
                </c:pt>
                <c:pt idx="60">
                  <c:v>2010 Eanáir</c:v>
                </c:pt>
                <c:pt idx="61">
                  <c:v>2010 Feabhra</c:v>
                </c:pt>
                <c:pt idx="62">
                  <c:v>2010 Márta</c:v>
                </c:pt>
                <c:pt idx="63">
                  <c:v>2010 Aibreán</c:v>
                </c:pt>
                <c:pt idx="64">
                  <c:v>2010 Bealtaine</c:v>
                </c:pt>
                <c:pt idx="65">
                  <c:v>2010 Meitheamh</c:v>
                </c:pt>
                <c:pt idx="66">
                  <c:v>2010 Iúil</c:v>
                </c:pt>
                <c:pt idx="67">
                  <c:v>2010 Lúnasa</c:v>
                </c:pt>
                <c:pt idx="68">
                  <c:v>2010 M. Fómhair</c:v>
                </c:pt>
                <c:pt idx="69">
                  <c:v>2010 D. Fómhair</c:v>
                </c:pt>
                <c:pt idx="70">
                  <c:v>2010 Samhain</c:v>
                </c:pt>
                <c:pt idx="71">
                  <c:v>2010 Nollaig</c:v>
                </c:pt>
                <c:pt idx="72">
                  <c:v>2011 Eanáir</c:v>
                </c:pt>
                <c:pt idx="73">
                  <c:v>2011 Feabhra</c:v>
                </c:pt>
                <c:pt idx="74">
                  <c:v>2011 Márta</c:v>
                </c:pt>
                <c:pt idx="75">
                  <c:v>2011 Aibreán</c:v>
                </c:pt>
                <c:pt idx="76">
                  <c:v>2011 Bealtaine</c:v>
                </c:pt>
                <c:pt idx="77">
                  <c:v>2011 Meitheamh</c:v>
                </c:pt>
                <c:pt idx="78">
                  <c:v>2011 Iúil</c:v>
                </c:pt>
                <c:pt idx="79">
                  <c:v>2011 Lúnasa</c:v>
                </c:pt>
                <c:pt idx="80">
                  <c:v>2011 M. Fómhair</c:v>
                </c:pt>
                <c:pt idx="81">
                  <c:v>2011 D. Fómhair</c:v>
                </c:pt>
                <c:pt idx="82">
                  <c:v>2011 Samhain</c:v>
                </c:pt>
                <c:pt idx="83">
                  <c:v>2011 Nollaig</c:v>
                </c:pt>
                <c:pt idx="84">
                  <c:v>2012 Eanáir</c:v>
                </c:pt>
                <c:pt idx="85">
                  <c:v>2012 Feabhra</c:v>
                </c:pt>
                <c:pt idx="86">
                  <c:v>2012 Márta</c:v>
                </c:pt>
                <c:pt idx="87">
                  <c:v>2012 Aibreán</c:v>
                </c:pt>
                <c:pt idx="88">
                  <c:v>2012 Bealtaine</c:v>
                </c:pt>
                <c:pt idx="89">
                  <c:v>2012 Meitheamh</c:v>
                </c:pt>
                <c:pt idx="90">
                  <c:v>2012 Iúil</c:v>
                </c:pt>
                <c:pt idx="91">
                  <c:v>2012 Lúnasa</c:v>
                </c:pt>
                <c:pt idx="92">
                  <c:v>2012 M. Fómhair</c:v>
                </c:pt>
                <c:pt idx="93">
                  <c:v>2012 D. Fómhair</c:v>
                </c:pt>
                <c:pt idx="94">
                  <c:v>2012 Samhain</c:v>
                </c:pt>
                <c:pt idx="95">
                  <c:v>2012 Nollaig</c:v>
                </c:pt>
                <c:pt idx="96">
                  <c:v>2013 Eanáir</c:v>
                </c:pt>
                <c:pt idx="97">
                  <c:v>2013 Feabhra</c:v>
                </c:pt>
                <c:pt idx="98">
                  <c:v>2013 Márta</c:v>
                </c:pt>
                <c:pt idx="99">
                  <c:v>2013 Aibreán</c:v>
                </c:pt>
                <c:pt idx="100">
                  <c:v>2013 Bealtaine</c:v>
                </c:pt>
                <c:pt idx="101">
                  <c:v>2013 Meitheamh</c:v>
                </c:pt>
                <c:pt idx="102">
                  <c:v>2013 Iúil</c:v>
                </c:pt>
                <c:pt idx="103">
                  <c:v>2013 Lúnasa</c:v>
                </c:pt>
                <c:pt idx="104">
                  <c:v>2013 M. Fómhair</c:v>
                </c:pt>
                <c:pt idx="105">
                  <c:v>2013 D. Fómhair</c:v>
                </c:pt>
                <c:pt idx="106">
                  <c:v>2013 Samhain</c:v>
                </c:pt>
                <c:pt idx="107">
                  <c:v>2013 Nollaig</c:v>
                </c:pt>
                <c:pt idx="108">
                  <c:v>2014 Eanáir</c:v>
                </c:pt>
                <c:pt idx="109">
                  <c:v>2014 Feabhra</c:v>
                </c:pt>
                <c:pt idx="110">
                  <c:v>2014 Márta</c:v>
                </c:pt>
                <c:pt idx="111">
                  <c:v>2014 Aibreán</c:v>
                </c:pt>
                <c:pt idx="112">
                  <c:v>2014 Bealtaine</c:v>
                </c:pt>
                <c:pt idx="113">
                  <c:v>2014 Meitheamh</c:v>
                </c:pt>
                <c:pt idx="114">
                  <c:v>2014 Iúil</c:v>
                </c:pt>
                <c:pt idx="115">
                  <c:v>2014 Lúnasa</c:v>
                </c:pt>
                <c:pt idx="116">
                  <c:v>2014 M. Fómhair</c:v>
                </c:pt>
                <c:pt idx="117">
                  <c:v>2014 D. Fómhair</c:v>
                </c:pt>
                <c:pt idx="118">
                  <c:v>2014 Samhain</c:v>
                </c:pt>
                <c:pt idx="119">
                  <c:v>2014 Nollaig</c:v>
                </c:pt>
                <c:pt idx="120">
                  <c:v>2015 Eanáir</c:v>
                </c:pt>
                <c:pt idx="121">
                  <c:v>2015 Feabhra</c:v>
                </c:pt>
                <c:pt idx="122">
                  <c:v>2015 Márta</c:v>
                </c:pt>
                <c:pt idx="123">
                  <c:v>2015 Aibreán</c:v>
                </c:pt>
                <c:pt idx="124">
                  <c:v>2015 Bealtaine</c:v>
                </c:pt>
                <c:pt idx="125">
                  <c:v>2015 Meitheamh</c:v>
                </c:pt>
                <c:pt idx="126">
                  <c:v>2015 Iúil</c:v>
                </c:pt>
                <c:pt idx="127">
                  <c:v>2015 Lúnasa</c:v>
                </c:pt>
                <c:pt idx="128">
                  <c:v>2015 M. Fómhair</c:v>
                </c:pt>
                <c:pt idx="129">
                  <c:v>2015 D. Fómhair</c:v>
                </c:pt>
                <c:pt idx="130">
                  <c:v>2015 Samhain</c:v>
                </c:pt>
                <c:pt idx="131">
                  <c:v>2015 Nollaig</c:v>
                </c:pt>
                <c:pt idx="132">
                  <c:v>2016 Eanáir</c:v>
                </c:pt>
                <c:pt idx="133">
                  <c:v>2016 Feabhra</c:v>
                </c:pt>
                <c:pt idx="134">
                  <c:v>2016 Márta</c:v>
                </c:pt>
                <c:pt idx="135">
                  <c:v>2016 Aibreán</c:v>
                </c:pt>
                <c:pt idx="136">
                  <c:v>2016 Bealtaine</c:v>
                </c:pt>
                <c:pt idx="137">
                  <c:v>2016 Meitheamh</c:v>
                </c:pt>
                <c:pt idx="138">
                  <c:v>2016 Iúil</c:v>
                </c:pt>
                <c:pt idx="139">
                  <c:v>2016 Lúnasa</c:v>
                </c:pt>
                <c:pt idx="140">
                  <c:v>2016 M. Fómhair</c:v>
                </c:pt>
                <c:pt idx="141">
                  <c:v>2016 D. Fómhair</c:v>
                </c:pt>
                <c:pt idx="142">
                  <c:v>2016 Samhain</c:v>
                </c:pt>
                <c:pt idx="143">
                  <c:v>2016 Nollaig</c:v>
                </c:pt>
                <c:pt idx="144">
                  <c:v>2017 Eanáir</c:v>
                </c:pt>
                <c:pt idx="145">
                  <c:v>2017 Feabhra</c:v>
                </c:pt>
                <c:pt idx="146">
                  <c:v>2017 Márta</c:v>
                </c:pt>
                <c:pt idx="147">
                  <c:v>2017 Aibreán</c:v>
                </c:pt>
                <c:pt idx="148">
                  <c:v>2017 Bealtaine</c:v>
                </c:pt>
                <c:pt idx="149">
                  <c:v>2017 Meitheamh</c:v>
                </c:pt>
                <c:pt idx="150">
                  <c:v>2017 Iúil</c:v>
                </c:pt>
                <c:pt idx="151">
                  <c:v>2017 Lúnasa</c:v>
                </c:pt>
                <c:pt idx="152">
                  <c:v>2017 M. Fómhair</c:v>
                </c:pt>
                <c:pt idx="153">
                  <c:v>2017 D. Fómhair</c:v>
                </c:pt>
                <c:pt idx="154">
                  <c:v>2017 Samhain</c:v>
                </c:pt>
                <c:pt idx="155">
                  <c:v>2017 Nollaig</c:v>
                </c:pt>
                <c:pt idx="156">
                  <c:v>2018 Eanáir</c:v>
                </c:pt>
                <c:pt idx="157">
                  <c:v>2018 Feabhra</c:v>
                </c:pt>
                <c:pt idx="158">
                  <c:v>2018 Márta</c:v>
                </c:pt>
                <c:pt idx="159">
                  <c:v>2018 Aibreán</c:v>
                </c:pt>
                <c:pt idx="160">
                  <c:v>2018 Bealtaine</c:v>
                </c:pt>
                <c:pt idx="161">
                  <c:v>2018 Meitheamh</c:v>
                </c:pt>
                <c:pt idx="162">
                  <c:v>2018 Iúil</c:v>
                </c:pt>
                <c:pt idx="163">
                  <c:v>2018 Lúnasa</c:v>
                </c:pt>
                <c:pt idx="164">
                  <c:v>2018 M. Fómhair</c:v>
                </c:pt>
                <c:pt idx="165">
                  <c:v>2018 D. Fómhair</c:v>
                </c:pt>
                <c:pt idx="166">
                  <c:v>2018 Samhain</c:v>
                </c:pt>
                <c:pt idx="167">
                  <c:v>2018 Nollaig</c:v>
                </c:pt>
                <c:pt idx="168">
                  <c:v>2019 Eanáir</c:v>
                </c:pt>
                <c:pt idx="169">
                  <c:v>2019 Feabhra</c:v>
                </c:pt>
                <c:pt idx="170">
                  <c:v>2019 Márta</c:v>
                </c:pt>
                <c:pt idx="171">
                  <c:v>2019 Aibreán</c:v>
                </c:pt>
                <c:pt idx="172">
                  <c:v>2019 Bealtaine</c:v>
                </c:pt>
                <c:pt idx="173">
                  <c:v>2019 Meitheamh</c:v>
                </c:pt>
                <c:pt idx="174">
                  <c:v>2019 Iúil</c:v>
                </c:pt>
                <c:pt idx="175">
                  <c:v>2019 Lúnasa</c:v>
                </c:pt>
                <c:pt idx="176">
                  <c:v>2019 M. Fómhair</c:v>
                </c:pt>
                <c:pt idx="177">
                  <c:v>2019 D. Fómhair</c:v>
                </c:pt>
                <c:pt idx="178">
                  <c:v>2019 Samhain</c:v>
                </c:pt>
                <c:pt idx="179">
                  <c:v>2019 Nollaig</c:v>
                </c:pt>
                <c:pt idx="180">
                  <c:v>2020 Eanáir</c:v>
                </c:pt>
                <c:pt idx="181">
                  <c:v>2020 Feabhra</c:v>
                </c:pt>
                <c:pt idx="182">
                  <c:v>2020 Márta</c:v>
                </c:pt>
                <c:pt idx="183">
                  <c:v>2020 Aibreán</c:v>
                </c:pt>
                <c:pt idx="184">
                  <c:v>2020 Bealtaine</c:v>
                </c:pt>
                <c:pt idx="185">
                  <c:v>2020 Meitheamh</c:v>
                </c:pt>
                <c:pt idx="186">
                  <c:v>2020 Iúil</c:v>
                </c:pt>
                <c:pt idx="187">
                  <c:v>2020 Lúnasa</c:v>
                </c:pt>
                <c:pt idx="188">
                  <c:v>2020 M. Fómhair</c:v>
                </c:pt>
                <c:pt idx="189">
                  <c:v>2020 D. Fómhair</c:v>
                </c:pt>
                <c:pt idx="190">
                  <c:v>2020 Samhain</c:v>
                </c:pt>
                <c:pt idx="191">
                  <c:v>2020 Nollaig</c:v>
                </c:pt>
                <c:pt idx="192">
                  <c:v>2021 Eanáir</c:v>
                </c:pt>
                <c:pt idx="193">
                  <c:v>2021 Feabhra</c:v>
                </c:pt>
                <c:pt idx="194">
                  <c:v>2021 Márta</c:v>
                </c:pt>
                <c:pt idx="195">
                  <c:v>2021 Aibreán</c:v>
                </c:pt>
                <c:pt idx="196">
                  <c:v>2021 Bealtaine</c:v>
                </c:pt>
                <c:pt idx="197">
                  <c:v>2021 Meitheamh</c:v>
                </c:pt>
                <c:pt idx="198">
                  <c:v>2021 Iúil</c:v>
                </c:pt>
                <c:pt idx="199">
                  <c:v>2021 Lúnasa</c:v>
                </c:pt>
                <c:pt idx="200">
                  <c:v>2021 M. Fómhair</c:v>
                </c:pt>
                <c:pt idx="201">
                  <c:v>2021 D. Fómhair</c:v>
                </c:pt>
                <c:pt idx="202">
                  <c:v>2021 Samhain</c:v>
                </c:pt>
                <c:pt idx="203">
                  <c:v>2021 Nollaig</c:v>
                </c:pt>
                <c:pt idx="204">
                  <c:v>2022 Eanáir</c:v>
                </c:pt>
                <c:pt idx="205">
                  <c:v>2022 Feabhra</c:v>
                </c:pt>
                <c:pt idx="206">
                  <c:v>2022 Márta</c:v>
                </c:pt>
                <c:pt idx="207">
                  <c:v>2022 Aibreán</c:v>
                </c:pt>
                <c:pt idx="208">
                  <c:v>2022 Bealtaine</c:v>
                </c:pt>
                <c:pt idx="209">
                  <c:v>2022 Meitheamh</c:v>
                </c:pt>
                <c:pt idx="210">
                  <c:v>2022 Iúil</c:v>
                </c:pt>
                <c:pt idx="211">
                  <c:v>2022 Lúnasa</c:v>
                </c:pt>
                <c:pt idx="212">
                  <c:v>2022 M. Fómhair</c:v>
                </c:pt>
                <c:pt idx="213">
                  <c:v>2022 D. Fómhair</c:v>
                </c:pt>
                <c:pt idx="214">
                  <c:v>2022 Samhain</c:v>
                </c:pt>
                <c:pt idx="215">
                  <c:v>2022 Nollaig</c:v>
                </c:pt>
                <c:pt idx="216">
                  <c:v>2023 Eanáir</c:v>
                </c:pt>
                <c:pt idx="217">
                  <c:v>2023 Feabhra</c:v>
                </c:pt>
                <c:pt idx="218">
                  <c:v>2023 Márta</c:v>
                </c:pt>
                <c:pt idx="219">
                  <c:v>2023 Aibreán</c:v>
                </c:pt>
                <c:pt idx="220">
                  <c:v>2023 Bealtaine</c:v>
                </c:pt>
                <c:pt idx="221">
                  <c:v>2023 Meitheamh</c:v>
                </c:pt>
                <c:pt idx="222">
                  <c:v>2023 Iúil</c:v>
                </c:pt>
                <c:pt idx="223">
                  <c:v>2023 Lúnasa</c:v>
                </c:pt>
                <c:pt idx="224">
                  <c:v>2023 M. Fómhair</c:v>
                </c:pt>
                <c:pt idx="225">
                  <c:v>2023 D. Fómhair</c:v>
                </c:pt>
                <c:pt idx="226">
                  <c:v>2023 Samhain</c:v>
                </c:pt>
                <c:pt idx="227">
                  <c:v>2023 Nollaig</c:v>
                </c:pt>
                <c:pt idx="228">
                  <c:v>2024 Eanáir</c:v>
                </c:pt>
                <c:pt idx="229">
                  <c:v>2024 Feabhra</c:v>
                </c:pt>
              </c:strCache>
            </c:strRef>
          </c:cat>
          <c:val>
            <c:numRef>
              <c:f>Bileog1!$E$2:$E$231</c:f>
              <c:numCache>
                <c:formatCode>General</c:formatCode>
                <c:ptCount val="230"/>
                <c:pt idx="0">
                  <c:v>76.531862745098039</c:v>
                </c:pt>
                <c:pt idx="1">
                  <c:v>77.144607843137265</c:v>
                </c:pt>
                <c:pt idx="2">
                  <c:v>77.57352941176471</c:v>
                </c:pt>
                <c:pt idx="3">
                  <c:v>78.125</c:v>
                </c:pt>
                <c:pt idx="4">
                  <c:v>78.676470588235304</c:v>
                </c:pt>
                <c:pt idx="5">
                  <c:v>79.350490196078439</c:v>
                </c:pt>
                <c:pt idx="6">
                  <c:v>80.637254901960787</c:v>
                </c:pt>
                <c:pt idx="7">
                  <c:v>81.985294117647072</c:v>
                </c:pt>
                <c:pt idx="8">
                  <c:v>82.843137254901961</c:v>
                </c:pt>
                <c:pt idx="9">
                  <c:v>84.620098039215691</c:v>
                </c:pt>
                <c:pt idx="10">
                  <c:v>85.355392156862749</c:v>
                </c:pt>
                <c:pt idx="11">
                  <c:v>86.213235294117652</c:v>
                </c:pt>
                <c:pt idx="12">
                  <c:v>86.642156862745111</c:v>
                </c:pt>
                <c:pt idx="13">
                  <c:v>86.825980392156865</c:v>
                </c:pt>
                <c:pt idx="14">
                  <c:v>87.316176470588232</c:v>
                </c:pt>
                <c:pt idx="15">
                  <c:v>88.602941176470594</c:v>
                </c:pt>
                <c:pt idx="16">
                  <c:v>90.441176470588232</c:v>
                </c:pt>
                <c:pt idx="17">
                  <c:v>92.09558823529413</c:v>
                </c:pt>
                <c:pt idx="18">
                  <c:v>94.178921568627445</c:v>
                </c:pt>
                <c:pt idx="19">
                  <c:v>96.262254901960787</c:v>
                </c:pt>
                <c:pt idx="20">
                  <c:v>97.058823529411768</c:v>
                </c:pt>
                <c:pt idx="21">
                  <c:v>97.671568627450995</c:v>
                </c:pt>
                <c:pt idx="22">
                  <c:v>97.671568627450995</c:v>
                </c:pt>
                <c:pt idx="23">
                  <c:v>98.406862745098039</c:v>
                </c:pt>
                <c:pt idx="24">
                  <c:v>99.264705882352942</c:v>
                </c:pt>
                <c:pt idx="25">
                  <c:v>99.693627450980387</c:v>
                </c:pt>
                <c:pt idx="26">
                  <c:v>99.816176470588246</c:v>
                </c:pt>
                <c:pt idx="27">
                  <c:v>100.24509803921569</c:v>
                </c:pt>
                <c:pt idx="28">
                  <c:v>99.938725490196077</c:v>
                </c:pt>
                <c:pt idx="29">
                  <c:v>99.693627450980387</c:v>
                </c:pt>
                <c:pt idx="30">
                  <c:v>100</c:v>
                </c:pt>
                <c:pt idx="31">
                  <c:v>99.754901960784323</c:v>
                </c:pt>
                <c:pt idx="32">
                  <c:v>99.816176470588246</c:v>
                </c:pt>
                <c:pt idx="33">
                  <c:v>99.509803921568647</c:v>
                </c:pt>
                <c:pt idx="34">
                  <c:v>99.448529411764724</c:v>
                </c:pt>
                <c:pt idx="35">
                  <c:v>98.89705882352942</c:v>
                </c:pt>
                <c:pt idx="36">
                  <c:v>98.039215686274517</c:v>
                </c:pt>
                <c:pt idx="37">
                  <c:v>97.181372549019613</c:v>
                </c:pt>
                <c:pt idx="38">
                  <c:v>96.384803921568647</c:v>
                </c:pt>
                <c:pt idx="39">
                  <c:v>95.526960784313729</c:v>
                </c:pt>
                <c:pt idx="40">
                  <c:v>94.485294117647058</c:v>
                </c:pt>
                <c:pt idx="41">
                  <c:v>93.566176470588232</c:v>
                </c:pt>
                <c:pt idx="42">
                  <c:v>93.014705882352956</c:v>
                </c:pt>
                <c:pt idx="43">
                  <c:v>92.09558823529413</c:v>
                </c:pt>
                <c:pt idx="44">
                  <c:v>90.870098039215691</c:v>
                </c:pt>
                <c:pt idx="45">
                  <c:v>88.909313725490208</c:v>
                </c:pt>
                <c:pt idx="46">
                  <c:v>87.316176470588232</c:v>
                </c:pt>
                <c:pt idx="47">
                  <c:v>85.661764705882376</c:v>
                </c:pt>
                <c:pt idx="48">
                  <c:v>83.455882352941174</c:v>
                </c:pt>
                <c:pt idx="49">
                  <c:v>81.066176470588246</c:v>
                </c:pt>
                <c:pt idx="50">
                  <c:v>78.982843137254903</c:v>
                </c:pt>
                <c:pt idx="51">
                  <c:v>77.205882352941174</c:v>
                </c:pt>
                <c:pt idx="52">
                  <c:v>75.428921568627445</c:v>
                </c:pt>
                <c:pt idx="53">
                  <c:v>74.142156862745097</c:v>
                </c:pt>
                <c:pt idx="54">
                  <c:v>73.100490196078439</c:v>
                </c:pt>
                <c:pt idx="55">
                  <c:v>72.120098039215691</c:v>
                </c:pt>
                <c:pt idx="56">
                  <c:v>72.120098039215691</c:v>
                </c:pt>
                <c:pt idx="57">
                  <c:v>71.262254901960787</c:v>
                </c:pt>
                <c:pt idx="58">
                  <c:v>71.017156862745097</c:v>
                </c:pt>
                <c:pt idx="59">
                  <c:v>70.036764705882362</c:v>
                </c:pt>
                <c:pt idx="60">
                  <c:v>69.362745098039227</c:v>
                </c:pt>
                <c:pt idx="61">
                  <c:v>68.259803921568647</c:v>
                </c:pt>
                <c:pt idx="62">
                  <c:v>67.401960784313729</c:v>
                </c:pt>
                <c:pt idx="63">
                  <c:v>67.034313725490208</c:v>
                </c:pt>
                <c:pt idx="64">
                  <c:v>65.870098039215691</c:v>
                </c:pt>
                <c:pt idx="65">
                  <c:v>65.134803921568633</c:v>
                </c:pt>
                <c:pt idx="66">
                  <c:v>64.460784313725497</c:v>
                </c:pt>
                <c:pt idx="67">
                  <c:v>64.276960784313729</c:v>
                </c:pt>
                <c:pt idx="68">
                  <c:v>63.480392156862742</c:v>
                </c:pt>
                <c:pt idx="69">
                  <c:v>62.438725490196092</c:v>
                </c:pt>
                <c:pt idx="70">
                  <c:v>61.151960784313729</c:v>
                </c:pt>
                <c:pt idx="71">
                  <c:v>60.232843137254896</c:v>
                </c:pt>
                <c:pt idx="72">
                  <c:v>59.742647058823529</c:v>
                </c:pt>
                <c:pt idx="73">
                  <c:v>58.578431372549019</c:v>
                </c:pt>
                <c:pt idx="74">
                  <c:v>57.169117647058819</c:v>
                </c:pt>
                <c:pt idx="75">
                  <c:v>56.372549019607845</c:v>
                </c:pt>
                <c:pt idx="76">
                  <c:v>55.392156862745104</c:v>
                </c:pt>
                <c:pt idx="77">
                  <c:v>54.595588235294116</c:v>
                </c:pt>
                <c:pt idx="78">
                  <c:v>53.431372549019621</c:v>
                </c:pt>
                <c:pt idx="79">
                  <c:v>52.083333333333336</c:v>
                </c:pt>
                <c:pt idx="80">
                  <c:v>50.980392156862756</c:v>
                </c:pt>
                <c:pt idx="81">
                  <c:v>50.061274509803923</c:v>
                </c:pt>
                <c:pt idx="82">
                  <c:v>49.203431372549019</c:v>
                </c:pt>
                <c:pt idx="83">
                  <c:v>48.468137254901961</c:v>
                </c:pt>
                <c:pt idx="84">
                  <c:v>47.671568627450981</c:v>
                </c:pt>
                <c:pt idx="85">
                  <c:v>46.568627450980394</c:v>
                </c:pt>
                <c:pt idx="86">
                  <c:v>46.813725490196084</c:v>
                </c:pt>
                <c:pt idx="87">
                  <c:v>46.078431372549019</c:v>
                </c:pt>
                <c:pt idx="88">
                  <c:v>45.955882352941181</c:v>
                </c:pt>
                <c:pt idx="89">
                  <c:v>45.833333333333336</c:v>
                </c:pt>
                <c:pt idx="90">
                  <c:v>46.32352941176471</c:v>
                </c:pt>
                <c:pt idx="91">
                  <c:v>46.384803921568633</c:v>
                </c:pt>
                <c:pt idx="92">
                  <c:v>46.752450980392155</c:v>
                </c:pt>
                <c:pt idx="93">
                  <c:v>46.936274509803923</c:v>
                </c:pt>
                <c:pt idx="94">
                  <c:v>46.752450980392155</c:v>
                </c:pt>
                <c:pt idx="95">
                  <c:v>46.936274509803923</c:v>
                </c:pt>
                <c:pt idx="96">
                  <c:v>46.078431372549019</c:v>
                </c:pt>
                <c:pt idx="97">
                  <c:v>45.588235294117652</c:v>
                </c:pt>
                <c:pt idx="98">
                  <c:v>44.975490196078439</c:v>
                </c:pt>
                <c:pt idx="99">
                  <c:v>45.1593137254902</c:v>
                </c:pt>
                <c:pt idx="100">
                  <c:v>45.1593137254902</c:v>
                </c:pt>
                <c:pt idx="101">
                  <c:v>46.32352941176471</c:v>
                </c:pt>
                <c:pt idx="102">
                  <c:v>47.426470588235304</c:v>
                </c:pt>
                <c:pt idx="103">
                  <c:v>48.100490196078432</c:v>
                </c:pt>
                <c:pt idx="104">
                  <c:v>48.835784313725497</c:v>
                </c:pt>
                <c:pt idx="105">
                  <c:v>49.142156862745104</c:v>
                </c:pt>
                <c:pt idx="106">
                  <c:v>49.387254901960787</c:v>
                </c:pt>
                <c:pt idx="107">
                  <c:v>49.938725490196084</c:v>
                </c:pt>
                <c:pt idx="108">
                  <c:v>50</c:v>
                </c:pt>
                <c:pt idx="109">
                  <c:v>50.245098039215684</c:v>
                </c:pt>
                <c:pt idx="110">
                  <c:v>50.55147058823529</c:v>
                </c:pt>
                <c:pt idx="111">
                  <c:v>51.654411764705884</c:v>
                </c:pt>
                <c:pt idx="112">
                  <c:v>53.002450980392155</c:v>
                </c:pt>
                <c:pt idx="113">
                  <c:v>54.5343137254902</c:v>
                </c:pt>
                <c:pt idx="114">
                  <c:v>56.188725490196077</c:v>
                </c:pt>
                <c:pt idx="115">
                  <c:v>57.352941176470587</c:v>
                </c:pt>
                <c:pt idx="116">
                  <c:v>58.578431372549019</c:v>
                </c:pt>
                <c:pt idx="117">
                  <c:v>59.191176470588239</c:v>
                </c:pt>
                <c:pt idx="118">
                  <c:v>59.375000000000014</c:v>
                </c:pt>
                <c:pt idx="119">
                  <c:v>58.946078431372548</c:v>
                </c:pt>
                <c:pt idx="120">
                  <c:v>59.129901960784316</c:v>
                </c:pt>
                <c:pt idx="121">
                  <c:v>58.946078431372548</c:v>
                </c:pt>
                <c:pt idx="122">
                  <c:v>59.129901960784316</c:v>
                </c:pt>
                <c:pt idx="123">
                  <c:v>59.620098039215684</c:v>
                </c:pt>
                <c:pt idx="124">
                  <c:v>60.294117647058833</c:v>
                </c:pt>
                <c:pt idx="125">
                  <c:v>61.274509803921575</c:v>
                </c:pt>
                <c:pt idx="126">
                  <c:v>61.764705882352942</c:v>
                </c:pt>
                <c:pt idx="127">
                  <c:v>62.5</c:v>
                </c:pt>
                <c:pt idx="128">
                  <c:v>62.745098039215698</c:v>
                </c:pt>
                <c:pt idx="129">
                  <c:v>63.419117647058833</c:v>
                </c:pt>
                <c:pt idx="130">
                  <c:v>63.235294117647065</c:v>
                </c:pt>
                <c:pt idx="131">
                  <c:v>63.112745098039227</c:v>
                </c:pt>
                <c:pt idx="132">
                  <c:v>63.725490196078439</c:v>
                </c:pt>
                <c:pt idx="133">
                  <c:v>63.35784313725491</c:v>
                </c:pt>
                <c:pt idx="134">
                  <c:v>63.541666666666671</c:v>
                </c:pt>
                <c:pt idx="135">
                  <c:v>63.9093137254902</c:v>
                </c:pt>
                <c:pt idx="136">
                  <c:v>64.031862745098039</c:v>
                </c:pt>
                <c:pt idx="137">
                  <c:v>64.705882352941174</c:v>
                </c:pt>
                <c:pt idx="138">
                  <c:v>66.115196078431381</c:v>
                </c:pt>
                <c:pt idx="139">
                  <c:v>67.034313725490208</c:v>
                </c:pt>
                <c:pt idx="140">
                  <c:v>67.830882352941174</c:v>
                </c:pt>
                <c:pt idx="141">
                  <c:v>68.137254901960787</c:v>
                </c:pt>
                <c:pt idx="142">
                  <c:v>69.056372549019613</c:v>
                </c:pt>
                <c:pt idx="143">
                  <c:v>68.750000000000014</c:v>
                </c:pt>
                <c:pt idx="144">
                  <c:v>69.240196078431381</c:v>
                </c:pt>
                <c:pt idx="145">
                  <c:v>69.424019607843135</c:v>
                </c:pt>
                <c:pt idx="146">
                  <c:v>69.730392156862749</c:v>
                </c:pt>
                <c:pt idx="147">
                  <c:v>69.975490196078439</c:v>
                </c:pt>
                <c:pt idx="148">
                  <c:v>71.017156862745097</c:v>
                </c:pt>
                <c:pt idx="149">
                  <c:v>71.997549019607845</c:v>
                </c:pt>
                <c:pt idx="150">
                  <c:v>73.774509803921575</c:v>
                </c:pt>
                <c:pt idx="151">
                  <c:v>74.877450980392169</c:v>
                </c:pt>
                <c:pt idx="152">
                  <c:v>75.919117647058826</c:v>
                </c:pt>
                <c:pt idx="153">
                  <c:v>76.164215686274517</c:v>
                </c:pt>
                <c:pt idx="154">
                  <c:v>76.776960784313729</c:v>
                </c:pt>
                <c:pt idx="155">
                  <c:v>77.144607843137265</c:v>
                </c:pt>
                <c:pt idx="156">
                  <c:v>77.512254901960787</c:v>
                </c:pt>
                <c:pt idx="157">
                  <c:v>78.063725490196092</c:v>
                </c:pt>
                <c:pt idx="158">
                  <c:v>78.553921568627445</c:v>
                </c:pt>
                <c:pt idx="159">
                  <c:v>79.350490196078439</c:v>
                </c:pt>
                <c:pt idx="160">
                  <c:v>79.840686274509821</c:v>
                </c:pt>
                <c:pt idx="161">
                  <c:v>80.637254901960787</c:v>
                </c:pt>
                <c:pt idx="162">
                  <c:v>81.127450980392169</c:v>
                </c:pt>
                <c:pt idx="163">
                  <c:v>81.556372549019613</c:v>
                </c:pt>
                <c:pt idx="164">
                  <c:v>82.352941176470594</c:v>
                </c:pt>
                <c:pt idx="165">
                  <c:v>82.536764705882348</c:v>
                </c:pt>
                <c:pt idx="166">
                  <c:v>82.230392156862735</c:v>
                </c:pt>
                <c:pt idx="167">
                  <c:v>81.985294117647072</c:v>
                </c:pt>
                <c:pt idx="168">
                  <c:v>81.556372549019613</c:v>
                </c:pt>
                <c:pt idx="169">
                  <c:v>81.433823529411768</c:v>
                </c:pt>
                <c:pt idx="170">
                  <c:v>81.495098039215691</c:v>
                </c:pt>
                <c:pt idx="171">
                  <c:v>81.678921568627459</c:v>
                </c:pt>
                <c:pt idx="172">
                  <c:v>81.862745098039213</c:v>
                </c:pt>
                <c:pt idx="173">
                  <c:v>82.230392156862735</c:v>
                </c:pt>
                <c:pt idx="174">
                  <c:v>82.904411764705898</c:v>
                </c:pt>
                <c:pt idx="175">
                  <c:v>83.149509803921575</c:v>
                </c:pt>
                <c:pt idx="176">
                  <c:v>83.27205882352942</c:v>
                </c:pt>
                <c:pt idx="177">
                  <c:v>83.333333333333343</c:v>
                </c:pt>
                <c:pt idx="178">
                  <c:v>83.149509803921575</c:v>
                </c:pt>
                <c:pt idx="179">
                  <c:v>82.230392156862735</c:v>
                </c:pt>
                <c:pt idx="180">
                  <c:v>82.352941176470594</c:v>
                </c:pt>
                <c:pt idx="181">
                  <c:v>82.230392156862735</c:v>
                </c:pt>
                <c:pt idx="182">
                  <c:v>82.291666666666671</c:v>
                </c:pt>
                <c:pt idx="183">
                  <c:v>82.230392156862735</c:v>
                </c:pt>
                <c:pt idx="184">
                  <c:v>82.169117647058826</c:v>
                </c:pt>
                <c:pt idx="185">
                  <c:v>82.230392156862735</c:v>
                </c:pt>
                <c:pt idx="186">
                  <c:v>82.352941176470594</c:v>
                </c:pt>
                <c:pt idx="187">
                  <c:v>82.414215686274517</c:v>
                </c:pt>
                <c:pt idx="188">
                  <c:v>82.598039215686299</c:v>
                </c:pt>
                <c:pt idx="189">
                  <c:v>82.965686274509807</c:v>
                </c:pt>
                <c:pt idx="190">
                  <c:v>83.455882352941174</c:v>
                </c:pt>
                <c:pt idx="191">
                  <c:v>84.068627450980387</c:v>
                </c:pt>
                <c:pt idx="192">
                  <c:v>84.436274509803937</c:v>
                </c:pt>
                <c:pt idx="193">
                  <c:v>84.742647058823536</c:v>
                </c:pt>
                <c:pt idx="194">
                  <c:v>85.171568627450995</c:v>
                </c:pt>
                <c:pt idx="195">
                  <c:v>85.906862745098039</c:v>
                </c:pt>
                <c:pt idx="196">
                  <c:v>86.580882352941188</c:v>
                </c:pt>
                <c:pt idx="197">
                  <c:v>87.867647058823536</c:v>
                </c:pt>
                <c:pt idx="198">
                  <c:v>89.338235294117666</c:v>
                </c:pt>
                <c:pt idx="199">
                  <c:v>91.360294117647058</c:v>
                </c:pt>
                <c:pt idx="200">
                  <c:v>92.830882352941174</c:v>
                </c:pt>
                <c:pt idx="201">
                  <c:v>93.933823529411768</c:v>
                </c:pt>
                <c:pt idx="202">
                  <c:v>95.159313725490208</c:v>
                </c:pt>
                <c:pt idx="203">
                  <c:v>96.017156862745097</c:v>
                </c:pt>
                <c:pt idx="204">
                  <c:v>96.875</c:v>
                </c:pt>
                <c:pt idx="205">
                  <c:v>97.487745098039213</c:v>
                </c:pt>
                <c:pt idx="206">
                  <c:v>97.977941176470594</c:v>
                </c:pt>
                <c:pt idx="207">
                  <c:v>98.34558823529413</c:v>
                </c:pt>
                <c:pt idx="208">
                  <c:v>99.080882352941174</c:v>
                </c:pt>
                <c:pt idx="209">
                  <c:v>100.12254901960785</c:v>
                </c:pt>
                <c:pt idx="210">
                  <c:v>101.10294117647058</c:v>
                </c:pt>
                <c:pt idx="211">
                  <c:v>102.14460784313727</c:v>
                </c:pt>
                <c:pt idx="212">
                  <c:v>102.75735294117648</c:v>
                </c:pt>
                <c:pt idx="213">
                  <c:v>103.00245098039215</c:v>
                </c:pt>
                <c:pt idx="214">
                  <c:v>103.18627450980394</c:v>
                </c:pt>
                <c:pt idx="215">
                  <c:v>103.43137254901961</c:v>
                </c:pt>
                <c:pt idx="216">
                  <c:v>102.87990196078431</c:v>
                </c:pt>
                <c:pt idx="217">
                  <c:v>102.5122549019608</c:v>
                </c:pt>
                <c:pt idx="218">
                  <c:v>101.89950980392157</c:v>
                </c:pt>
                <c:pt idx="219">
                  <c:v>101.77696078431373</c:v>
                </c:pt>
                <c:pt idx="220">
                  <c:v>101.65441176470588</c:v>
                </c:pt>
                <c:pt idx="221">
                  <c:v>102.2671568627451</c:v>
                </c:pt>
                <c:pt idx="222">
                  <c:v>102.75735294117648</c:v>
                </c:pt>
                <c:pt idx="223">
                  <c:v>103.24754901960785</c:v>
                </c:pt>
                <c:pt idx="224">
                  <c:v>104.22794117647058</c:v>
                </c:pt>
                <c:pt idx="225">
                  <c:v>105.33088235294119</c:v>
                </c:pt>
                <c:pt idx="226">
                  <c:v>106.31127450980394</c:v>
                </c:pt>
                <c:pt idx="227">
                  <c:v>107.65931372549021</c:v>
                </c:pt>
                <c:pt idx="228">
                  <c:v>108.45588235294119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C2E-429E-8519-BA74B427AC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97423824"/>
        <c:axId val="1497424184"/>
      </c:lineChart>
      <c:catAx>
        <c:axId val="149742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424184"/>
        <c:crosses val="autoZero"/>
        <c:auto val="1"/>
        <c:lblAlgn val="ctr"/>
        <c:lblOffset val="100"/>
        <c:noMultiLvlLbl val="0"/>
      </c:catAx>
      <c:valAx>
        <c:axId val="149742418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423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Athrú praighseanna (bliain ar bhliain)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Bileog1!$I$1</c:f>
              <c:strCache>
                <c:ptCount val="1"/>
                <c:pt idx="0">
                  <c:v>Athrú praighseanna (12 mhí)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Bileog1!$B$14:$B$231</c:f>
              <c:strCache>
                <c:ptCount val="218"/>
                <c:pt idx="0">
                  <c:v>2006 Eanáir</c:v>
                </c:pt>
                <c:pt idx="1">
                  <c:v>2006 Feabhra</c:v>
                </c:pt>
                <c:pt idx="2">
                  <c:v>2006 Márta</c:v>
                </c:pt>
                <c:pt idx="3">
                  <c:v>2006 Aibreán</c:v>
                </c:pt>
                <c:pt idx="4">
                  <c:v>2006 Bealtaine</c:v>
                </c:pt>
                <c:pt idx="5">
                  <c:v>2006 Meitheamh</c:v>
                </c:pt>
                <c:pt idx="6">
                  <c:v>2006 Iúil</c:v>
                </c:pt>
                <c:pt idx="7">
                  <c:v>2006 Lúnasa</c:v>
                </c:pt>
                <c:pt idx="8">
                  <c:v>2006 M. Fómhair</c:v>
                </c:pt>
                <c:pt idx="9">
                  <c:v>2006 D. Fómhair</c:v>
                </c:pt>
                <c:pt idx="10">
                  <c:v>2006 Samhain</c:v>
                </c:pt>
                <c:pt idx="11">
                  <c:v>2006 Nollaig</c:v>
                </c:pt>
                <c:pt idx="12">
                  <c:v>2007 Eanáir</c:v>
                </c:pt>
                <c:pt idx="13">
                  <c:v>2007 Feabhra</c:v>
                </c:pt>
                <c:pt idx="14">
                  <c:v>2007 Márta</c:v>
                </c:pt>
                <c:pt idx="15">
                  <c:v>2007 Aibreán</c:v>
                </c:pt>
                <c:pt idx="16">
                  <c:v>2007 Bealtaine</c:v>
                </c:pt>
                <c:pt idx="17">
                  <c:v>2007 Meitheamh</c:v>
                </c:pt>
                <c:pt idx="18">
                  <c:v>2007 Iúil</c:v>
                </c:pt>
                <c:pt idx="19">
                  <c:v>2007 Lúnasa</c:v>
                </c:pt>
                <c:pt idx="20">
                  <c:v>2007 M. Fómhair</c:v>
                </c:pt>
                <c:pt idx="21">
                  <c:v>2007 D. Fómhair</c:v>
                </c:pt>
                <c:pt idx="22">
                  <c:v>2007 Samhain</c:v>
                </c:pt>
                <c:pt idx="23">
                  <c:v>2007 Nollaig</c:v>
                </c:pt>
                <c:pt idx="24">
                  <c:v>2008 Eanáir</c:v>
                </c:pt>
                <c:pt idx="25">
                  <c:v>2008 Feabhra</c:v>
                </c:pt>
                <c:pt idx="26">
                  <c:v>2008 Márta</c:v>
                </c:pt>
                <c:pt idx="27">
                  <c:v>2008 Aibreán</c:v>
                </c:pt>
                <c:pt idx="28">
                  <c:v>2008 Bealtaine</c:v>
                </c:pt>
                <c:pt idx="29">
                  <c:v>2008 Meitheamh</c:v>
                </c:pt>
                <c:pt idx="30">
                  <c:v>2008 Iúil</c:v>
                </c:pt>
                <c:pt idx="31">
                  <c:v>2008 Lúnasa</c:v>
                </c:pt>
                <c:pt idx="32">
                  <c:v>2008 M. Fómhair</c:v>
                </c:pt>
                <c:pt idx="33">
                  <c:v>2008 D. Fómhair</c:v>
                </c:pt>
                <c:pt idx="34">
                  <c:v>2008 Samhain</c:v>
                </c:pt>
                <c:pt idx="35">
                  <c:v>2008 Nollaig</c:v>
                </c:pt>
                <c:pt idx="36">
                  <c:v>2009 Eanáir</c:v>
                </c:pt>
                <c:pt idx="37">
                  <c:v>2009 Feabhra</c:v>
                </c:pt>
                <c:pt idx="38">
                  <c:v>2009 Márta</c:v>
                </c:pt>
                <c:pt idx="39">
                  <c:v>2009 Aibreán</c:v>
                </c:pt>
                <c:pt idx="40">
                  <c:v>2009 Bealtaine</c:v>
                </c:pt>
                <c:pt idx="41">
                  <c:v>2009 Meitheamh</c:v>
                </c:pt>
                <c:pt idx="42">
                  <c:v>2009 Iúil</c:v>
                </c:pt>
                <c:pt idx="43">
                  <c:v>2009 Lúnasa</c:v>
                </c:pt>
                <c:pt idx="44">
                  <c:v>2009 M. Fómhair</c:v>
                </c:pt>
                <c:pt idx="45">
                  <c:v>2009 D. Fómhair</c:v>
                </c:pt>
                <c:pt idx="46">
                  <c:v>2009 Samhain</c:v>
                </c:pt>
                <c:pt idx="47">
                  <c:v>2009 Nollaig</c:v>
                </c:pt>
                <c:pt idx="48">
                  <c:v>2010 Eanáir</c:v>
                </c:pt>
                <c:pt idx="49">
                  <c:v>2010 Feabhra</c:v>
                </c:pt>
                <c:pt idx="50">
                  <c:v>2010 Márta</c:v>
                </c:pt>
                <c:pt idx="51">
                  <c:v>2010 Aibreán</c:v>
                </c:pt>
                <c:pt idx="52">
                  <c:v>2010 Bealtaine</c:v>
                </c:pt>
                <c:pt idx="53">
                  <c:v>2010 Meitheamh</c:v>
                </c:pt>
                <c:pt idx="54">
                  <c:v>2010 Iúil</c:v>
                </c:pt>
                <c:pt idx="55">
                  <c:v>2010 Lúnasa</c:v>
                </c:pt>
                <c:pt idx="56">
                  <c:v>2010 M. Fómhair</c:v>
                </c:pt>
                <c:pt idx="57">
                  <c:v>2010 D. Fómhair</c:v>
                </c:pt>
                <c:pt idx="58">
                  <c:v>2010 Samhain</c:v>
                </c:pt>
                <c:pt idx="59">
                  <c:v>2010 Nollaig</c:v>
                </c:pt>
                <c:pt idx="60">
                  <c:v>2011 Eanáir</c:v>
                </c:pt>
                <c:pt idx="61">
                  <c:v>2011 Feabhra</c:v>
                </c:pt>
                <c:pt idx="62">
                  <c:v>2011 Márta</c:v>
                </c:pt>
                <c:pt idx="63">
                  <c:v>2011 Aibreán</c:v>
                </c:pt>
                <c:pt idx="64">
                  <c:v>2011 Bealtaine</c:v>
                </c:pt>
                <c:pt idx="65">
                  <c:v>2011 Meitheamh</c:v>
                </c:pt>
                <c:pt idx="66">
                  <c:v>2011 Iúil</c:v>
                </c:pt>
                <c:pt idx="67">
                  <c:v>2011 Lúnasa</c:v>
                </c:pt>
                <c:pt idx="68">
                  <c:v>2011 M. Fómhair</c:v>
                </c:pt>
                <c:pt idx="69">
                  <c:v>2011 D. Fómhair</c:v>
                </c:pt>
                <c:pt idx="70">
                  <c:v>2011 Samhain</c:v>
                </c:pt>
                <c:pt idx="71">
                  <c:v>2011 Nollaig</c:v>
                </c:pt>
                <c:pt idx="72">
                  <c:v>2012 Eanáir</c:v>
                </c:pt>
                <c:pt idx="73">
                  <c:v>2012 Feabhra</c:v>
                </c:pt>
                <c:pt idx="74">
                  <c:v>2012 Márta</c:v>
                </c:pt>
                <c:pt idx="75">
                  <c:v>2012 Aibreán</c:v>
                </c:pt>
                <c:pt idx="76">
                  <c:v>2012 Bealtaine</c:v>
                </c:pt>
                <c:pt idx="77">
                  <c:v>2012 Meitheamh</c:v>
                </c:pt>
                <c:pt idx="78">
                  <c:v>2012 Iúil</c:v>
                </c:pt>
                <c:pt idx="79">
                  <c:v>2012 Lúnasa</c:v>
                </c:pt>
                <c:pt idx="80">
                  <c:v>2012 M. Fómhair</c:v>
                </c:pt>
                <c:pt idx="81">
                  <c:v>2012 D. Fómhair</c:v>
                </c:pt>
                <c:pt idx="82">
                  <c:v>2012 Samhain</c:v>
                </c:pt>
                <c:pt idx="83">
                  <c:v>2012 Nollaig</c:v>
                </c:pt>
                <c:pt idx="84">
                  <c:v>2013 Eanáir</c:v>
                </c:pt>
                <c:pt idx="85">
                  <c:v>2013 Feabhra</c:v>
                </c:pt>
                <c:pt idx="86">
                  <c:v>2013 Márta</c:v>
                </c:pt>
                <c:pt idx="87">
                  <c:v>2013 Aibreán</c:v>
                </c:pt>
                <c:pt idx="88">
                  <c:v>2013 Bealtaine</c:v>
                </c:pt>
                <c:pt idx="89">
                  <c:v>2013 Meitheamh</c:v>
                </c:pt>
                <c:pt idx="90">
                  <c:v>2013 Iúil</c:v>
                </c:pt>
                <c:pt idx="91">
                  <c:v>2013 Lúnasa</c:v>
                </c:pt>
                <c:pt idx="92">
                  <c:v>2013 M. Fómhair</c:v>
                </c:pt>
                <c:pt idx="93">
                  <c:v>2013 D. Fómhair</c:v>
                </c:pt>
                <c:pt idx="94">
                  <c:v>2013 Samhain</c:v>
                </c:pt>
                <c:pt idx="95">
                  <c:v>2013 Nollaig</c:v>
                </c:pt>
                <c:pt idx="96">
                  <c:v>2014 Eanáir</c:v>
                </c:pt>
                <c:pt idx="97">
                  <c:v>2014 Feabhra</c:v>
                </c:pt>
                <c:pt idx="98">
                  <c:v>2014 Márta</c:v>
                </c:pt>
                <c:pt idx="99">
                  <c:v>2014 Aibreán</c:v>
                </c:pt>
                <c:pt idx="100">
                  <c:v>2014 Bealtaine</c:v>
                </c:pt>
                <c:pt idx="101">
                  <c:v>2014 Meitheamh</c:v>
                </c:pt>
                <c:pt idx="102">
                  <c:v>2014 Iúil</c:v>
                </c:pt>
                <c:pt idx="103">
                  <c:v>2014 Lúnasa</c:v>
                </c:pt>
                <c:pt idx="104">
                  <c:v>2014 M. Fómhair</c:v>
                </c:pt>
                <c:pt idx="105">
                  <c:v>2014 D. Fómhair</c:v>
                </c:pt>
                <c:pt idx="106">
                  <c:v>2014 Samhain</c:v>
                </c:pt>
                <c:pt idx="107">
                  <c:v>2014 Nollaig</c:v>
                </c:pt>
                <c:pt idx="108">
                  <c:v>2015 Eanáir</c:v>
                </c:pt>
                <c:pt idx="109">
                  <c:v>2015 Feabhra</c:v>
                </c:pt>
                <c:pt idx="110">
                  <c:v>2015 Márta</c:v>
                </c:pt>
                <c:pt idx="111">
                  <c:v>2015 Aibreán</c:v>
                </c:pt>
                <c:pt idx="112">
                  <c:v>2015 Bealtaine</c:v>
                </c:pt>
                <c:pt idx="113">
                  <c:v>2015 Meitheamh</c:v>
                </c:pt>
                <c:pt idx="114">
                  <c:v>2015 Iúil</c:v>
                </c:pt>
                <c:pt idx="115">
                  <c:v>2015 Lúnasa</c:v>
                </c:pt>
                <c:pt idx="116">
                  <c:v>2015 M. Fómhair</c:v>
                </c:pt>
                <c:pt idx="117">
                  <c:v>2015 D. Fómhair</c:v>
                </c:pt>
                <c:pt idx="118">
                  <c:v>2015 Samhain</c:v>
                </c:pt>
                <c:pt idx="119">
                  <c:v>2015 Nollaig</c:v>
                </c:pt>
                <c:pt idx="120">
                  <c:v>2016 Eanáir</c:v>
                </c:pt>
                <c:pt idx="121">
                  <c:v>2016 Feabhra</c:v>
                </c:pt>
                <c:pt idx="122">
                  <c:v>2016 Márta</c:v>
                </c:pt>
                <c:pt idx="123">
                  <c:v>2016 Aibreán</c:v>
                </c:pt>
                <c:pt idx="124">
                  <c:v>2016 Bealtaine</c:v>
                </c:pt>
                <c:pt idx="125">
                  <c:v>2016 Meitheamh</c:v>
                </c:pt>
                <c:pt idx="126">
                  <c:v>2016 Iúil</c:v>
                </c:pt>
                <c:pt idx="127">
                  <c:v>2016 Lúnasa</c:v>
                </c:pt>
                <c:pt idx="128">
                  <c:v>2016 M. Fómhair</c:v>
                </c:pt>
                <c:pt idx="129">
                  <c:v>2016 D. Fómhair</c:v>
                </c:pt>
                <c:pt idx="130">
                  <c:v>2016 Samhain</c:v>
                </c:pt>
                <c:pt idx="131">
                  <c:v>2016 Nollaig</c:v>
                </c:pt>
                <c:pt idx="132">
                  <c:v>2017 Eanáir</c:v>
                </c:pt>
                <c:pt idx="133">
                  <c:v>2017 Feabhra</c:v>
                </c:pt>
                <c:pt idx="134">
                  <c:v>2017 Márta</c:v>
                </c:pt>
                <c:pt idx="135">
                  <c:v>2017 Aibreán</c:v>
                </c:pt>
                <c:pt idx="136">
                  <c:v>2017 Bealtaine</c:v>
                </c:pt>
                <c:pt idx="137">
                  <c:v>2017 Meitheamh</c:v>
                </c:pt>
                <c:pt idx="138">
                  <c:v>2017 Iúil</c:v>
                </c:pt>
                <c:pt idx="139">
                  <c:v>2017 Lúnasa</c:v>
                </c:pt>
                <c:pt idx="140">
                  <c:v>2017 M. Fómhair</c:v>
                </c:pt>
                <c:pt idx="141">
                  <c:v>2017 D. Fómhair</c:v>
                </c:pt>
                <c:pt idx="142">
                  <c:v>2017 Samhain</c:v>
                </c:pt>
                <c:pt idx="143">
                  <c:v>2017 Nollaig</c:v>
                </c:pt>
                <c:pt idx="144">
                  <c:v>2018 Eanáir</c:v>
                </c:pt>
                <c:pt idx="145">
                  <c:v>2018 Feabhra</c:v>
                </c:pt>
                <c:pt idx="146">
                  <c:v>2018 Márta</c:v>
                </c:pt>
                <c:pt idx="147">
                  <c:v>2018 Aibreán</c:v>
                </c:pt>
                <c:pt idx="148">
                  <c:v>2018 Bealtaine</c:v>
                </c:pt>
                <c:pt idx="149">
                  <c:v>2018 Meitheamh</c:v>
                </c:pt>
                <c:pt idx="150">
                  <c:v>2018 Iúil</c:v>
                </c:pt>
                <c:pt idx="151">
                  <c:v>2018 Lúnasa</c:v>
                </c:pt>
                <c:pt idx="152">
                  <c:v>2018 M. Fómhair</c:v>
                </c:pt>
                <c:pt idx="153">
                  <c:v>2018 D. Fómhair</c:v>
                </c:pt>
                <c:pt idx="154">
                  <c:v>2018 Samhain</c:v>
                </c:pt>
                <c:pt idx="155">
                  <c:v>2018 Nollaig</c:v>
                </c:pt>
                <c:pt idx="156">
                  <c:v>2019 Eanáir</c:v>
                </c:pt>
                <c:pt idx="157">
                  <c:v>2019 Feabhra</c:v>
                </c:pt>
                <c:pt idx="158">
                  <c:v>2019 Márta</c:v>
                </c:pt>
                <c:pt idx="159">
                  <c:v>2019 Aibreán</c:v>
                </c:pt>
                <c:pt idx="160">
                  <c:v>2019 Bealtaine</c:v>
                </c:pt>
                <c:pt idx="161">
                  <c:v>2019 Meitheamh</c:v>
                </c:pt>
                <c:pt idx="162">
                  <c:v>2019 Iúil</c:v>
                </c:pt>
                <c:pt idx="163">
                  <c:v>2019 Lúnasa</c:v>
                </c:pt>
                <c:pt idx="164">
                  <c:v>2019 M. Fómhair</c:v>
                </c:pt>
                <c:pt idx="165">
                  <c:v>2019 D. Fómhair</c:v>
                </c:pt>
                <c:pt idx="166">
                  <c:v>2019 Samhain</c:v>
                </c:pt>
                <c:pt idx="167">
                  <c:v>2019 Nollaig</c:v>
                </c:pt>
                <c:pt idx="168">
                  <c:v>2020 Eanáir</c:v>
                </c:pt>
                <c:pt idx="169">
                  <c:v>2020 Feabhra</c:v>
                </c:pt>
                <c:pt idx="170">
                  <c:v>2020 Márta</c:v>
                </c:pt>
                <c:pt idx="171">
                  <c:v>2020 Aibreán</c:v>
                </c:pt>
                <c:pt idx="172">
                  <c:v>2020 Bealtaine</c:v>
                </c:pt>
                <c:pt idx="173">
                  <c:v>2020 Meitheamh</c:v>
                </c:pt>
                <c:pt idx="174">
                  <c:v>2020 Iúil</c:v>
                </c:pt>
                <c:pt idx="175">
                  <c:v>2020 Lúnasa</c:v>
                </c:pt>
                <c:pt idx="176">
                  <c:v>2020 M. Fómhair</c:v>
                </c:pt>
                <c:pt idx="177">
                  <c:v>2020 D. Fómhair</c:v>
                </c:pt>
                <c:pt idx="178">
                  <c:v>2020 Samhain</c:v>
                </c:pt>
                <c:pt idx="179">
                  <c:v>2020 Nollaig</c:v>
                </c:pt>
                <c:pt idx="180">
                  <c:v>2021 Eanáir</c:v>
                </c:pt>
                <c:pt idx="181">
                  <c:v>2021 Feabhra</c:v>
                </c:pt>
                <c:pt idx="182">
                  <c:v>2021 Márta</c:v>
                </c:pt>
                <c:pt idx="183">
                  <c:v>2021 Aibreán</c:v>
                </c:pt>
                <c:pt idx="184">
                  <c:v>2021 Bealtaine</c:v>
                </c:pt>
                <c:pt idx="185">
                  <c:v>2021 Meitheamh</c:v>
                </c:pt>
                <c:pt idx="186">
                  <c:v>2021 Iúil</c:v>
                </c:pt>
                <c:pt idx="187">
                  <c:v>2021 Lúnasa</c:v>
                </c:pt>
                <c:pt idx="188">
                  <c:v>2021 M. Fómhair</c:v>
                </c:pt>
                <c:pt idx="189">
                  <c:v>2021 D. Fómhair</c:v>
                </c:pt>
                <c:pt idx="190">
                  <c:v>2021 Samhain</c:v>
                </c:pt>
                <c:pt idx="191">
                  <c:v>2021 Nollaig</c:v>
                </c:pt>
                <c:pt idx="192">
                  <c:v>2022 Eanáir</c:v>
                </c:pt>
                <c:pt idx="193">
                  <c:v>2022 Feabhra</c:v>
                </c:pt>
                <c:pt idx="194">
                  <c:v>2022 Márta</c:v>
                </c:pt>
                <c:pt idx="195">
                  <c:v>2022 Aibreán</c:v>
                </c:pt>
                <c:pt idx="196">
                  <c:v>2022 Bealtaine</c:v>
                </c:pt>
                <c:pt idx="197">
                  <c:v>2022 Meitheamh</c:v>
                </c:pt>
                <c:pt idx="198">
                  <c:v>2022 Iúil</c:v>
                </c:pt>
                <c:pt idx="199">
                  <c:v>2022 Lúnasa</c:v>
                </c:pt>
                <c:pt idx="200">
                  <c:v>2022 M. Fómhair</c:v>
                </c:pt>
                <c:pt idx="201">
                  <c:v>2022 D. Fómhair</c:v>
                </c:pt>
                <c:pt idx="202">
                  <c:v>2022 Samhain</c:v>
                </c:pt>
                <c:pt idx="203">
                  <c:v>2022 Nollaig</c:v>
                </c:pt>
                <c:pt idx="204">
                  <c:v>2023 Eanáir</c:v>
                </c:pt>
                <c:pt idx="205">
                  <c:v>2023 Feabhra</c:v>
                </c:pt>
                <c:pt idx="206">
                  <c:v>2023 Márta</c:v>
                </c:pt>
                <c:pt idx="207">
                  <c:v>2023 Aibreán</c:v>
                </c:pt>
                <c:pt idx="208">
                  <c:v>2023 Bealtaine</c:v>
                </c:pt>
                <c:pt idx="209">
                  <c:v>2023 Meitheamh</c:v>
                </c:pt>
                <c:pt idx="210">
                  <c:v>2023 Iúil</c:v>
                </c:pt>
                <c:pt idx="211">
                  <c:v>2023 Lúnasa</c:v>
                </c:pt>
                <c:pt idx="212">
                  <c:v>2023 M. Fómhair</c:v>
                </c:pt>
                <c:pt idx="213">
                  <c:v>2023 D. Fómhair</c:v>
                </c:pt>
                <c:pt idx="214">
                  <c:v>2023 Samhain</c:v>
                </c:pt>
                <c:pt idx="215">
                  <c:v>2023 Nollaig</c:v>
                </c:pt>
                <c:pt idx="216">
                  <c:v>2024 Eanáir</c:v>
                </c:pt>
                <c:pt idx="217">
                  <c:v>2024 Feabhra</c:v>
                </c:pt>
              </c:strCache>
            </c:strRef>
          </c:cat>
          <c:val>
            <c:numRef>
              <c:f>Bileog1!$I$14:$I$231</c:f>
              <c:numCache>
                <c:formatCode>0%</c:formatCode>
                <c:ptCount val="218"/>
                <c:pt idx="0">
                  <c:v>0.13210568454763805</c:v>
                </c:pt>
                <c:pt idx="1">
                  <c:v>0.12549642573470998</c:v>
                </c:pt>
                <c:pt idx="2">
                  <c:v>0.12559241706161139</c:v>
                </c:pt>
                <c:pt idx="3">
                  <c:v>0.13411764705882345</c:v>
                </c:pt>
                <c:pt idx="4">
                  <c:v>0.14953271028037363</c:v>
                </c:pt>
                <c:pt idx="5">
                  <c:v>0.16061776061776079</c:v>
                </c:pt>
                <c:pt idx="6">
                  <c:v>0.16793313069908811</c:v>
                </c:pt>
                <c:pt idx="7">
                  <c:v>0.17414050822122551</c:v>
                </c:pt>
                <c:pt idx="8">
                  <c:v>0.17159763313609488</c:v>
                </c:pt>
                <c:pt idx="9">
                  <c:v>0.15423606082548891</c:v>
                </c:pt>
                <c:pt idx="10">
                  <c:v>0.14429289303661164</c:v>
                </c:pt>
                <c:pt idx="11">
                  <c:v>0.14143567874911156</c:v>
                </c:pt>
                <c:pt idx="12">
                  <c:v>0.14568599717114572</c:v>
                </c:pt>
                <c:pt idx="13">
                  <c:v>0.14820042342978135</c:v>
                </c:pt>
                <c:pt idx="14">
                  <c:v>0.14315789473684215</c:v>
                </c:pt>
                <c:pt idx="15">
                  <c:v>0.13139695712309818</c:v>
                </c:pt>
                <c:pt idx="16">
                  <c:v>0.1050135501355014</c:v>
                </c:pt>
                <c:pt idx="17">
                  <c:v>8.2501663339986431E-2</c:v>
                </c:pt>
                <c:pt idx="18">
                  <c:v>6.1808718282368336E-2</c:v>
                </c:pt>
                <c:pt idx="19">
                  <c:v>3.6282622533418296E-2</c:v>
                </c:pt>
                <c:pt idx="20">
                  <c:v>2.8409090909090828E-2</c:v>
                </c:pt>
                <c:pt idx="21">
                  <c:v>1.8820577164366359E-2</c:v>
                </c:pt>
                <c:pt idx="22">
                  <c:v>1.8193224592220947E-2</c:v>
                </c:pt>
                <c:pt idx="23">
                  <c:v>4.9813200498132204E-3</c:v>
                </c:pt>
                <c:pt idx="24">
                  <c:v>-1.2345679012345734E-2</c:v>
                </c:pt>
                <c:pt idx="25">
                  <c:v>-2.5199754148739983E-2</c:v>
                </c:pt>
                <c:pt idx="26">
                  <c:v>-3.437691835481882E-2</c:v>
                </c:pt>
                <c:pt idx="27">
                  <c:v>-4.7066014669926548E-2</c:v>
                </c:pt>
                <c:pt idx="28">
                  <c:v>-5.456774984671986E-2</c:v>
                </c:pt>
                <c:pt idx="29">
                  <c:v>-6.1462814996926851E-2</c:v>
                </c:pt>
                <c:pt idx="30">
                  <c:v>-6.9852941176470451E-2</c:v>
                </c:pt>
                <c:pt idx="31">
                  <c:v>-7.6781326781326764E-2</c:v>
                </c:pt>
                <c:pt idx="32">
                  <c:v>-8.9625537139349287E-2</c:v>
                </c:pt>
                <c:pt idx="33">
                  <c:v>-0.10652709359605916</c:v>
                </c:pt>
                <c:pt idx="34">
                  <c:v>-0.12199630314232912</c:v>
                </c:pt>
                <c:pt idx="35">
                  <c:v>-0.13382899628252787</c:v>
                </c:pt>
                <c:pt idx="36">
                  <c:v>-0.14875000000000005</c:v>
                </c:pt>
                <c:pt idx="37">
                  <c:v>-0.16582597730138704</c:v>
                </c:pt>
                <c:pt idx="38">
                  <c:v>-0.18054672600127153</c:v>
                </c:pt>
                <c:pt idx="39">
                  <c:v>-0.19178960872354078</c:v>
                </c:pt>
                <c:pt idx="40">
                  <c:v>-0.2016861219195849</c:v>
                </c:pt>
                <c:pt idx="41">
                  <c:v>-0.20759659462999336</c:v>
                </c:pt>
                <c:pt idx="42">
                  <c:v>-0.21409749670619238</c:v>
                </c:pt>
                <c:pt idx="43">
                  <c:v>-0.21689953426480379</c:v>
                </c:pt>
                <c:pt idx="44">
                  <c:v>-0.20633850303438983</c:v>
                </c:pt>
                <c:pt idx="45">
                  <c:v>-0.19848380427291523</c:v>
                </c:pt>
                <c:pt idx="46">
                  <c:v>-0.18666666666666665</c:v>
                </c:pt>
                <c:pt idx="47">
                  <c:v>-0.18240343347639498</c:v>
                </c:pt>
                <c:pt idx="48">
                  <c:v>-0.1688693098384727</c:v>
                </c:pt>
                <c:pt idx="49">
                  <c:v>-0.1579743008314437</c:v>
                </c:pt>
                <c:pt idx="50">
                  <c:v>-0.14662529092319632</c:v>
                </c:pt>
                <c:pt idx="51">
                  <c:v>-0.13174603174603172</c:v>
                </c:pt>
                <c:pt idx="52">
                  <c:v>-0.12672623883021927</c:v>
                </c:pt>
                <c:pt idx="53">
                  <c:v>-0.12148760330578512</c:v>
                </c:pt>
                <c:pt idx="54">
                  <c:v>-0.11818943839061191</c:v>
                </c:pt>
                <c:pt idx="55">
                  <c:v>-0.10875106202209006</c:v>
                </c:pt>
                <c:pt idx="56">
                  <c:v>-0.11979609175870864</c:v>
                </c:pt>
                <c:pt idx="57">
                  <c:v>-0.12381771281169385</c:v>
                </c:pt>
                <c:pt idx="58">
                  <c:v>-0.13891285591026759</c:v>
                </c:pt>
                <c:pt idx="59">
                  <c:v>-0.13998250218722663</c:v>
                </c:pt>
                <c:pt idx="60">
                  <c:v>-0.13869257950530034</c:v>
                </c:pt>
                <c:pt idx="61">
                  <c:v>-0.14183123877917425</c:v>
                </c:pt>
                <c:pt idx="62">
                  <c:v>-0.15181818181818185</c:v>
                </c:pt>
                <c:pt idx="63">
                  <c:v>-0.15904936014625237</c:v>
                </c:pt>
                <c:pt idx="64">
                  <c:v>-0.15906976744186041</c:v>
                </c:pt>
                <c:pt idx="65">
                  <c:v>-0.16180620884289754</c:v>
                </c:pt>
                <c:pt idx="66">
                  <c:v>-0.17110266159695819</c:v>
                </c:pt>
                <c:pt idx="67">
                  <c:v>-0.18970448045757871</c:v>
                </c:pt>
                <c:pt idx="68">
                  <c:v>-0.19691119691119685</c:v>
                </c:pt>
                <c:pt idx="69">
                  <c:v>-0.19823356231599609</c:v>
                </c:pt>
                <c:pt idx="70">
                  <c:v>-0.19539078156312628</c:v>
                </c:pt>
                <c:pt idx="71">
                  <c:v>-0.19532044760935918</c:v>
                </c:pt>
                <c:pt idx="72">
                  <c:v>-0.20205128205128209</c:v>
                </c:pt>
                <c:pt idx="73">
                  <c:v>-0.20502092050209197</c:v>
                </c:pt>
                <c:pt idx="74">
                  <c:v>-0.18113612004287238</c:v>
                </c:pt>
                <c:pt idx="75">
                  <c:v>-0.18260869565217386</c:v>
                </c:pt>
                <c:pt idx="76">
                  <c:v>-0.17035398230088505</c:v>
                </c:pt>
                <c:pt idx="77">
                  <c:v>-0.16049382716049376</c:v>
                </c:pt>
                <c:pt idx="78">
                  <c:v>-0.13302752293577991</c:v>
                </c:pt>
                <c:pt idx="79">
                  <c:v>-0.10941176470588232</c:v>
                </c:pt>
                <c:pt idx="80">
                  <c:v>-8.2932692307692402E-2</c:v>
                </c:pt>
                <c:pt idx="81">
                  <c:v>-6.2423500611995197E-2</c:v>
                </c:pt>
                <c:pt idx="82">
                  <c:v>-4.9813200498131982E-2</c:v>
                </c:pt>
                <c:pt idx="83">
                  <c:v>-3.1605562579013924E-2</c:v>
                </c:pt>
                <c:pt idx="84">
                  <c:v>-3.3419023136246673E-2</c:v>
                </c:pt>
                <c:pt idx="85">
                  <c:v>-2.1052631578947323E-2</c:v>
                </c:pt>
                <c:pt idx="86">
                  <c:v>-3.9267015706806241E-2</c:v>
                </c:pt>
                <c:pt idx="87">
                  <c:v>-1.9946808510638347E-2</c:v>
                </c:pt>
                <c:pt idx="88">
                  <c:v>-1.7333333333333312E-2</c:v>
                </c:pt>
                <c:pt idx="89">
                  <c:v>1.0695187165775444E-2</c:v>
                </c:pt>
                <c:pt idx="90">
                  <c:v>2.3809523809523947E-2</c:v>
                </c:pt>
                <c:pt idx="91">
                  <c:v>3.6988110964332854E-2</c:v>
                </c:pt>
                <c:pt idx="92">
                  <c:v>4.4560943643512596E-2</c:v>
                </c:pt>
                <c:pt idx="93">
                  <c:v>4.6997389033942572E-2</c:v>
                </c:pt>
                <c:pt idx="94">
                  <c:v>5.6356487549148016E-2</c:v>
                </c:pt>
                <c:pt idx="95">
                  <c:v>6.3968668407310858E-2</c:v>
                </c:pt>
                <c:pt idx="96">
                  <c:v>8.5106382978723305E-2</c:v>
                </c:pt>
                <c:pt idx="97">
                  <c:v>0.10215053763440851</c:v>
                </c:pt>
                <c:pt idx="98">
                  <c:v>0.12397820163487738</c:v>
                </c:pt>
                <c:pt idx="99">
                  <c:v>0.14382632293080055</c:v>
                </c:pt>
                <c:pt idx="100">
                  <c:v>0.17367706919945713</c:v>
                </c:pt>
                <c:pt idx="101">
                  <c:v>0.17724867724867743</c:v>
                </c:pt>
                <c:pt idx="102">
                  <c:v>0.18475452196382425</c:v>
                </c:pt>
                <c:pt idx="103">
                  <c:v>0.19235668789808913</c:v>
                </c:pt>
                <c:pt idx="104">
                  <c:v>0.19949811794228345</c:v>
                </c:pt>
                <c:pt idx="105">
                  <c:v>0.20448877805486276</c:v>
                </c:pt>
                <c:pt idx="106">
                  <c:v>0.20223325062034747</c:v>
                </c:pt>
                <c:pt idx="107">
                  <c:v>0.18036809815950927</c:v>
                </c:pt>
                <c:pt idx="108">
                  <c:v>0.18259803921568629</c:v>
                </c:pt>
                <c:pt idx="109">
                  <c:v>0.173170731707317</c:v>
                </c:pt>
                <c:pt idx="110">
                  <c:v>0.16969696969696968</c:v>
                </c:pt>
                <c:pt idx="111">
                  <c:v>0.15421115065243174</c:v>
                </c:pt>
                <c:pt idx="112">
                  <c:v>0.13757225433526021</c:v>
                </c:pt>
                <c:pt idx="113">
                  <c:v>0.12359550561797761</c:v>
                </c:pt>
                <c:pt idx="114">
                  <c:v>9.9236641221373878E-2</c:v>
                </c:pt>
                <c:pt idx="115">
                  <c:v>8.9743589743589869E-2</c:v>
                </c:pt>
                <c:pt idx="116">
                  <c:v>7.1129707112970841E-2</c:v>
                </c:pt>
                <c:pt idx="117">
                  <c:v>7.1428571428571397E-2</c:v>
                </c:pt>
                <c:pt idx="118">
                  <c:v>6.5015479876160853E-2</c:v>
                </c:pt>
                <c:pt idx="119">
                  <c:v>7.0686070686070579E-2</c:v>
                </c:pt>
                <c:pt idx="120">
                  <c:v>7.7720207253886064E-2</c:v>
                </c:pt>
                <c:pt idx="121">
                  <c:v>7.4844074844074848E-2</c:v>
                </c:pt>
                <c:pt idx="122">
                  <c:v>7.4611398963730702E-2</c:v>
                </c:pt>
                <c:pt idx="123">
                  <c:v>7.1942446043165464E-2</c:v>
                </c:pt>
                <c:pt idx="124">
                  <c:v>6.1991869918699205E-2</c:v>
                </c:pt>
                <c:pt idx="125">
                  <c:v>5.600000000000005E-2</c:v>
                </c:pt>
                <c:pt idx="126">
                  <c:v>7.043650793650813E-2</c:v>
                </c:pt>
                <c:pt idx="127">
                  <c:v>7.2549019607843102E-2</c:v>
                </c:pt>
                <c:pt idx="128">
                  <c:v>8.10546875E-2</c:v>
                </c:pt>
                <c:pt idx="129">
                  <c:v>7.4396135265700547E-2</c:v>
                </c:pt>
                <c:pt idx="130">
                  <c:v>9.2054263565891414E-2</c:v>
                </c:pt>
                <c:pt idx="131">
                  <c:v>8.9320388349514612E-2</c:v>
                </c:pt>
                <c:pt idx="132">
                  <c:v>8.6538461538461453E-2</c:v>
                </c:pt>
                <c:pt idx="133">
                  <c:v>9.5744680851063801E-2</c:v>
                </c:pt>
                <c:pt idx="134">
                  <c:v>9.739633558341354E-2</c:v>
                </c:pt>
                <c:pt idx="135">
                  <c:v>9.491850431447757E-2</c:v>
                </c:pt>
                <c:pt idx="136">
                  <c:v>0.10909090909090913</c:v>
                </c:pt>
                <c:pt idx="137">
                  <c:v>0.11268939393939403</c:v>
                </c:pt>
                <c:pt idx="138">
                  <c:v>0.11584800741427248</c:v>
                </c:pt>
                <c:pt idx="139">
                  <c:v>0.11700182815356497</c:v>
                </c:pt>
                <c:pt idx="140">
                  <c:v>0.1192411924119241</c:v>
                </c:pt>
                <c:pt idx="141">
                  <c:v>0.1178057553956835</c:v>
                </c:pt>
                <c:pt idx="142">
                  <c:v>0.11180124223602483</c:v>
                </c:pt>
                <c:pt idx="143">
                  <c:v>0.12210338680926913</c:v>
                </c:pt>
                <c:pt idx="144">
                  <c:v>0.11946902654867264</c:v>
                </c:pt>
                <c:pt idx="145">
                  <c:v>0.12444836716681396</c:v>
                </c:pt>
                <c:pt idx="146">
                  <c:v>0.12653778558875217</c:v>
                </c:pt>
                <c:pt idx="147">
                  <c:v>0.13397548161120842</c:v>
                </c:pt>
                <c:pt idx="148">
                  <c:v>0.12424503882657478</c:v>
                </c:pt>
                <c:pt idx="149">
                  <c:v>0.11999999999999988</c:v>
                </c:pt>
                <c:pt idx="150">
                  <c:v>9.9667774086378724E-2</c:v>
                </c:pt>
                <c:pt idx="151">
                  <c:v>8.9198036006546522E-2</c:v>
                </c:pt>
                <c:pt idx="152">
                  <c:v>8.4745762711864403E-2</c:v>
                </c:pt>
                <c:pt idx="153">
                  <c:v>8.3668543845534904E-2</c:v>
                </c:pt>
                <c:pt idx="154">
                  <c:v>7.1029529130087754E-2</c:v>
                </c:pt>
                <c:pt idx="155">
                  <c:v>6.2748212867355102E-2</c:v>
                </c:pt>
                <c:pt idx="156">
                  <c:v>5.2173913043478182E-2</c:v>
                </c:pt>
                <c:pt idx="157">
                  <c:v>4.3171114599686033E-2</c:v>
                </c:pt>
                <c:pt idx="158">
                  <c:v>3.7441497659906453E-2</c:v>
                </c:pt>
                <c:pt idx="159">
                  <c:v>2.9343629343629329E-2</c:v>
                </c:pt>
                <c:pt idx="160">
                  <c:v>2.5326170376055224E-2</c:v>
                </c:pt>
                <c:pt idx="161">
                  <c:v>1.9756838905774954E-2</c:v>
                </c:pt>
                <c:pt idx="162">
                  <c:v>2.1903323262839836E-2</c:v>
                </c:pt>
                <c:pt idx="163">
                  <c:v>1.9534184823440937E-2</c:v>
                </c:pt>
                <c:pt idx="164">
                  <c:v>1.1160714285714191E-2</c:v>
                </c:pt>
                <c:pt idx="165">
                  <c:v>9.651076466221209E-3</c:v>
                </c:pt>
                <c:pt idx="166">
                  <c:v>1.1177347242921076E-2</c:v>
                </c:pt>
                <c:pt idx="167">
                  <c:v>2.989536621823552E-3</c:v>
                </c:pt>
                <c:pt idx="168">
                  <c:v>9.7670924117205793E-3</c:v>
                </c:pt>
                <c:pt idx="169">
                  <c:v>9.7817908201653925E-3</c:v>
                </c:pt>
                <c:pt idx="170">
                  <c:v>9.7744360902256577E-3</c:v>
                </c:pt>
                <c:pt idx="171">
                  <c:v>6.7516879219802206E-3</c:v>
                </c:pt>
                <c:pt idx="172">
                  <c:v>3.7425149700598404E-3</c:v>
                </c:pt>
                <c:pt idx="173">
                  <c:v>0</c:v>
                </c:pt>
                <c:pt idx="174">
                  <c:v>-6.6518847006652448E-3</c:v>
                </c:pt>
                <c:pt idx="175">
                  <c:v>-8.8430361090640064E-3</c:v>
                </c:pt>
                <c:pt idx="176">
                  <c:v>-8.0941869021339263E-3</c:v>
                </c:pt>
                <c:pt idx="177">
                  <c:v>-4.4117647058823373E-3</c:v>
                </c:pt>
                <c:pt idx="178">
                  <c:v>3.6845983787767711E-3</c:v>
                </c:pt>
                <c:pt idx="179">
                  <c:v>2.2354694485841931E-2</c:v>
                </c:pt>
                <c:pt idx="180">
                  <c:v>2.5297619047619069E-2</c:v>
                </c:pt>
                <c:pt idx="181">
                  <c:v>3.0551415797317683E-2</c:v>
                </c:pt>
                <c:pt idx="182">
                  <c:v>3.4996276991809294E-2</c:v>
                </c:pt>
                <c:pt idx="183">
                  <c:v>4.4709388971684083E-2</c:v>
                </c:pt>
                <c:pt idx="184">
                  <c:v>5.3691275167785379E-2</c:v>
                </c:pt>
                <c:pt idx="185">
                  <c:v>6.855439642324912E-2</c:v>
                </c:pt>
                <c:pt idx="186">
                  <c:v>8.4821428571428603E-2</c:v>
                </c:pt>
                <c:pt idx="187">
                  <c:v>0.10855018587360599</c:v>
                </c:pt>
                <c:pt idx="188">
                  <c:v>0.12388724035608289</c:v>
                </c:pt>
                <c:pt idx="189">
                  <c:v>0.1322008862629247</c:v>
                </c:pt>
                <c:pt idx="190">
                  <c:v>0.14023494860499275</c:v>
                </c:pt>
                <c:pt idx="191">
                  <c:v>0.14212827988338184</c:v>
                </c:pt>
                <c:pt idx="192">
                  <c:v>0.1473149492017416</c:v>
                </c:pt>
                <c:pt idx="193">
                  <c:v>0.15039768618944316</c:v>
                </c:pt>
                <c:pt idx="194">
                  <c:v>0.15035971223021583</c:v>
                </c:pt>
                <c:pt idx="195">
                  <c:v>0.1447931526390871</c:v>
                </c:pt>
                <c:pt idx="196">
                  <c:v>0.14437367303609316</c:v>
                </c:pt>
                <c:pt idx="197">
                  <c:v>0.13947001394700131</c:v>
                </c:pt>
                <c:pt idx="198">
                  <c:v>0.13168724279835375</c:v>
                </c:pt>
                <c:pt idx="199">
                  <c:v>0.11804158283031518</c:v>
                </c:pt>
                <c:pt idx="200">
                  <c:v>0.1069306930693068</c:v>
                </c:pt>
                <c:pt idx="201">
                  <c:v>9.6542726679712754E-2</c:v>
                </c:pt>
                <c:pt idx="202">
                  <c:v>8.4352865421764234E-2</c:v>
                </c:pt>
                <c:pt idx="203">
                  <c:v>7.7217613273771635E-2</c:v>
                </c:pt>
                <c:pt idx="204">
                  <c:v>6.1986084756483262E-2</c:v>
                </c:pt>
                <c:pt idx="205">
                  <c:v>5.1539912005028388E-2</c:v>
                </c:pt>
                <c:pt idx="206">
                  <c:v>4.0025015634771677E-2</c:v>
                </c:pt>
                <c:pt idx="207">
                  <c:v>3.4890965732087276E-2</c:v>
                </c:pt>
                <c:pt idx="208">
                  <c:v>2.5974025974025983E-2</c:v>
                </c:pt>
                <c:pt idx="209">
                  <c:v>2.141982864137093E-2</c:v>
                </c:pt>
                <c:pt idx="210">
                  <c:v>1.6363636363636358E-2</c:v>
                </c:pt>
                <c:pt idx="211">
                  <c:v>1.0797840431913786E-2</c:v>
                </c:pt>
                <c:pt idx="212">
                  <c:v>1.4311270125223707E-2</c:v>
                </c:pt>
                <c:pt idx="213">
                  <c:v>2.2605591909577782E-2</c:v>
                </c:pt>
                <c:pt idx="214">
                  <c:v>3.0285035629453727E-2</c:v>
                </c:pt>
                <c:pt idx="215">
                  <c:v>4.0876777251184659E-2</c:v>
                </c:pt>
                <c:pt idx="216">
                  <c:v>5.4198927933293506E-2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DE1-4EB2-B06F-0DEDF150A47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879701504"/>
        <c:axId val="879701864"/>
      </c:lineChart>
      <c:catAx>
        <c:axId val="879701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9701864"/>
        <c:crosses val="autoZero"/>
        <c:auto val="1"/>
        <c:lblAlgn val="ctr"/>
        <c:lblOffset val="100"/>
        <c:noMultiLvlLbl val="0"/>
      </c:catAx>
      <c:valAx>
        <c:axId val="8797018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97015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Tithe nua (sonraí coigeartaithe de réir séasúir)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Bileog1!$E$1</c:f>
              <c:strCache>
                <c:ptCount val="1"/>
                <c:pt idx="0">
                  <c:v> All house types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Bileog1!$A$2:$A$53</c:f>
              <c:strCache>
                <c:ptCount val="52"/>
                <c:pt idx="0">
                  <c:v>2011Q1</c:v>
                </c:pt>
                <c:pt idx="1">
                  <c:v>2011Q2</c:v>
                </c:pt>
                <c:pt idx="2">
                  <c:v>2011Q3</c:v>
                </c:pt>
                <c:pt idx="3">
                  <c:v>2011Q4</c:v>
                </c:pt>
                <c:pt idx="4">
                  <c:v>2012Q1</c:v>
                </c:pt>
                <c:pt idx="5">
                  <c:v>2012Q2</c:v>
                </c:pt>
                <c:pt idx="6">
                  <c:v>2012Q3</c:v>
                </c:pt>
                <c:pt idx="7">
                  <c:v>2012Q4</c:v>
                </c:pt>
                <c:pt idx="8">
                  <c:v>2013Q1</c:v>
                </c:pt>
                <c:pt idx="9">
                  <c:v>2013Q2</c:v>
                </c:pt>
                <c:pt idx="10">
                  <c:v>2013Q3</c:v>
                </c:pt>
                <c:pt idx="11">
                  <c:v>2013Q4</c:v>
                </c:pt>
                <c:pt idx="12">
                  <c:v>2014Q1</c:v>
                </c:pt>
                <c:pt idx="13">
                  <c:v>2014Q2</c:v>
                </c:pt>
                <c:pt idx="14">
                  <c:v>2014Q3</c:v>
                </c:pt>
                <c:pt idx="15">
                  <c:v>2014Q4</c:v>
                </c:pt>
                <c:pt idx="16">
                  <c:v>2015Q1</c:v>
                </c:pt>
                <c:pt idx="17">
                  <c:v>2015Q2</c:v>
                </c:pt>
                <c:pt idx="18">
                  <c:v>2015Q3</c:v>
                </c:pt>
                <c:pt idx="19">
                  <c:v>2015Q4</c:v>
                </c:pt>
                <c:pt idx="20">
                  <c:v>2016Q1</c:v>
                </c:pt>
                <c:pt idx="21">
                  <c:v>2016Q2</c:v>
                </c:pt>
                <c:pt idx="22">
                  <c:v>2016Q3</c:v>
                </c:pt>
                <c:pt idx="23">
                  <c:v>2016Q4</c:v>
                </c:pt>
                <c:pt idx="24">
                  <c:v>2017Q1</c:v>
                </c:pt>
                <c:pt idx="25">
                  <c:v>2017Q2</c:v>
                </c:pt>
                <c:pt idx="26">
                  <c:v>2017Q3</c:v>
                </c:pt>
                <c:pt idx="27">
                  <c:v>2017Q4</c:v>
                </c:pt>
                <c:pt idx="28">
                  <c:v>2018Q1</c:v>
                </c:pt>
                <c:pt idx="29">
                  <c:v>2018Q2</c:v>
                </c:pt>
                <c:pt idx="30">
                  <c:v>2018Q3</c:v>
                </c:pt>
                <c:pt idx="31">
                  <c:v>2018Q4</c:v>
                </c:pt>
                <c:pt idx="32">
                  <c:v>2019Q1</c:v>
                </c:pt>
                <c:pt idx="33">
                  <c:v>2019Q2</c:v>
                </c:pt>
                <c:pt idx="34">
                  <c:v>2019Q3</c:v>
                </c:pt>
                <c:pt idx="35">
                  <c:v>2019Q4</c:v>
                </c:pt>
                <c:pt idx="36">
                  <c:v>2020Q1</c:v>
                </c:pt>
                <c:pt idx="37">
                  <c:v>2020Q2</c:v>
                </c:pt>
                <c:pt idx="38">
                  <c:v>2020Q3</c:v>
                </c:pt>
                <c:pt idx="39">
                  <c:v>2020Q4</c:v>
                </c:pt>
                <c:pt idx="40">
                  <c:v>2021Q1</c:v>
                </c:pt>
                <c:pt idx="41">
                  <c:v>2021Q2</c:v>
                </c:pt>
                <c:pt idx="42">
                  <c:v>2021Q3</c:v>
                </c:pt>
                <c:pt idx="43">
                  <c:v>2021Q4</c:v>
                </c:pt>
                <c:pt idx="44">
                  <c:v>2022Q1</c:v>
                </c:pt>
                <c:pt idx="45">
                  <c:v>2022Q2</c:v>
                </c:pt>
                <c:pt idx="46">
                  <c:v>2022Q3</c:v>
                </c:pt>
                <c:pt idx="47">
                  <c:v>2022Q4</c:v>
                </c:pt>
                <c:pt idx="48">
                  <c:v>2023Q1</c:v>
                </c:pt>
                <c:pt idx="49">
                  <c:v>2023Q2</c:v>
                </c:pt>
                <c:pt idx="50">
                  <c:v>2023Q3</c:v>
                </c:pt>
                <c:pt idx="51">
                  <c:v>2023Q4</c:v>
                </c:pt>
              </c:strCache>
            </c:strRef>
          </c:cat>
          <c:val>
            <c:numRef>
              <c:f>Bileog1!$E$2:$E$53</c:f>
              <c:numCache>
                <c:formatCode>_-* #,##0_-;\-* #,##0_-;_-* "-"??_-;_-@_-</c:formatCode>
                <c:ptCount val="52"/>
                <c:pt idx="0">
                  <c:v>2203</c:v>
                </c:pt>
                <c:pt idx="1">
                  <c:v>1901</c:v>
                </c:pt>
                <c:pt idx="2">
                  <c:v>1683</c:v>
                </c:pt>
                <c:pt idx="3">
                  <c:v>1368</c:v>
                </c:pt>
                <c:pt idx="4">
                  <c:v>1335</c:v>
                </c:pt>
                <c:pt idx="5">
                  <c:v>1181</c:v>
                </c:pt>
                <c:pt idx="6">
                  <c:v>1198</c:v>
                </c:pt>
                <c:pt idx="7">
                  <c:v>1221</c:v>
                </c:pt>
                <c:pt idx="8">
                  <c:v>1065</c:v>
                </c:pt>
                <c:pt idx="9">
                  <c:v>1179</c:v>
                </c:pt>
                <c:pt idx="10">
                  <c:v>1024</c:v>
                </c:pt>
                <c:pt idx="11">
                  <c:v>1272</c:v>
                </c:pt>
                <c:pt idx="12">
                  <c:v>1261</c:v>
                </c:pt>
                <c:pt idx="13">
                  <c:v>1397</c:v>
                </c:pt>
                <c:pt idx="14">
                  <c:v>1390</c:v>
                </c:pt>
                <c:pt idx="15">
                  <c:v>1452</c:v>
                </c:pt>
                <c:pt idx="16">
                  <c:v>1595</c:v>
                </c:pt>
                <c:pt idx="17">
                  <c:v>1640</c:v>
                </c:pt>
                <c:pt idx="18">
                  <c:v>2005</c:v>
                </c:pt>
                <c:pt idx="19">
                  <c:v>1922</c:v>
                </c:pt>
                <c:pt idx="20">
                  <c:v>2340</c:v>
                </c:pt>
                <c:pt idx="21">
                  <c:v>2403</c:v>
                </c:pt>
                <c:pt idx="22">
                  <c:v>2430</c:v>
                </c:pt>
                <c:pt idx="23">
                  <c:v>2568</c:v>
                </c:pt>
                <c:pt idx="24">
                  <c:v>3102</c:v>
                </c:pt>
                <c:pt idx="25">
                  <c:v>3491</c:v>
                </c:pt>
                <c:pt idx="26">
                  <c:v>3657</c:v>
                </c:pt>
                <c:pt idx="27">
                  <c:v>3917</c:v>
                </c:pt>
                <c:pt idx="28">
                  <c:v>4193</c:v>
                </c:pt>
                <c:pt idx="29">
                  <c:v>4344</c:v>
                </c:pt>
                <c:pt idx="30">
                  <c:v>4563</c:v>
                </c:pt>
                <c:pt idx="31">
                  <c:v>4641</c:v>
                </c:pt>
                <c:pt idx="32">
                  <c:v>4838</c:v>
                </c:pt>
                <c:pt idx="33">
                  <c:v>5126</c:v>
                </c:pt>
                <c:pt idx="34">
                  <c:v>5594</c:v>
                </c:pt>
                <c:pt idx="35">
                  <c:v>5439</c:v>
                </c:pt>
                <c:pt idx="36">
                  <c:v>5692</c:v>
                </c:pt>
                <c:pt idx="37">
                  <c:v>3416</c:v>
                </c:pt>
                <c:pt idx="38">
                  <c:v>5051</c:v>
                </c:pt>
                <c:pt idx="39">
                  <c:v>6161</c:v>
                </c:pt>
                <c:pt idx="40">
                  <c:v>4838</c:v>
                </c:pt>
                <c:pt idx="41">
                  <c:v>5080</c:v>
                </c:pt>
                <c:pt idx="42">
                  <c:v>4660</c:v>
                </c:pt>
                <c:pt idx="43">
                  <c:v>5827</c:v>
                </c:pt>
                <c:pt idx="44">
                  <c:v>6574</c:v>
                </c:pt>
                <c:pt idx="45">
                  <c:v>8067</c:v>
                </c:pt>
                <c:pt idx="46">
                  <c:v>7404</c:v>
                </c:pt>
                <c:pt idx="47">
                  <c:v>7628</c:v>
                </c:pt>
                <c:pt idx="48">
                  <c:v>7782</c:v>
                </c:pt>
                <c:pt idx="49">
                  <c:v>7678</c:v>
                </c:pt>
                <c:pt idx="50">
                  <c:v>8468</c:v>
                </c:pt>
                <c:pt idx="51">
                  <c:v>8663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1F-4C42-B775-CCCEDBF815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497424184"/>
        <c:axId val="1497422024"/>
      </c:lineChart>
      <c:catAx>
        <c:axId val="1497424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422024"/>
        <c:crosses val="autoZero"/>
        <c:auto val="1"/>
        <c:lblAlgn val="ctr"/>
        <c:lblOffset val="100"/>
        <c:noMultiLvlLbl val="0"/>
      </c:catAx>
      <c:valAx>
        <c:axId val="14974220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497424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Bileog3!$E$1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976-4B02-859E-F08F22F599CA}"/>
              </c:ext>
            </c:extLst>
          </c:dPt>
          <c:cat>
            <c:strRef>
              <c:f>Bileog3!$A$2:$A$31</c:f>
              <c:strCache>
                <c:ptCount val="30"/>
                <c:pt idx="0">
                  <c:v>Croatia</c:v>
                </c:pt>
                <c:pt idx="1">
                  <c:v>Slovakia</c:v>
                </c:pt>
                <c:pt idx="2">
                  <c:v>Malta</c:v>
                </c:pt>
                <c:pt idx="3">
                  <c:v>Poland</c:v>
                </c:pt>
                <c:pt idx="4">
                  <c:v>Cyprus</c:v>
                </c:pt>
                <c:pt idx="5">
                  <c:v>Romania</c:v>
                </c:pt>
                <c:pt idx="6">
                  <c:v>Ireland</c:v>
                </c:pt>
                <c:pt idx="7">
                  <c:v>Spain</c:v>
                </c:pt>
                <c:pt idx="8">
                  <c:v>Portugal</c:v>
                </c:pt>
                <c:pt idx="9">
                  <c:v>Slovenia</c:v>
                </c:pt>
                <c:pt idx="10">
                  <c:v>Latvia</c:v>
                </c:pt>
                <c:pt idx="11">
                  <c:v>Greece</c:v>
                </c:pt>
                <c:pt idx="12">
                  <c:v>European Union - 27 countries (from 2020)</c:v>
                </c:pt>
                <c:pt idx="13">
                  <c:v>Bulgaria</c:v>
                </c:pt>
                <c:pt idx="14">
                  <c:v>Hungary</c:v>
                </c:pt>
                <c:pt idx="15">
                  <c:v>Luxembourg</c:v>
                </c:pt>
                <c:pt idx="16">
                  <c:v>Belgium</c:v>
                </c:pt>
                <c:pt idx="17">
                  <c:v>Czechia</c:v>
                </c:pt>
                <c:pt idx="18">
                  <c:v>Italy</c:v>
                </c:pt>
                <c:pt idx="19">
                  <c:v>Euro area – 20 countries (from 2023)</c:v>
                </c:pt>
                <c:pt idx="20">
                  <c:v>Austria</c:v>
                </c:pt>
                <c:pt idx="21">
                  <c:v>France</c:v>
                </c:pt>
                <c:pt idx="22">
                  <c:v>Estonia</c:v>
                </c:pt>
                <c:pt idx="23">
                  <c:v>Lithuania</c:v>
                </c:pt>
                <c:pt idx="24">
                  <c:v>United Kingdom</c:v>
                </c:pt>
                <c:pt idx="25">
                  <c:v>Netherlands</c:v>
                </c:pt>
                <c:pt idx="26">
                  <c:v>Denmark</c:v>
                </c:pt>
                <c:pt idx="27">
                  <c:v>Finland</c:v>
                </c:pt>
                <c:pt idx="28">
                  <c:v>Germany</c:v>
                </c:pt>
                <c:pt idx="29">
                  <c:v>Sweden</c:v>
                </c:pt>
              </c:strCache>
            </c:strRef>
          </c:cat>
          <c:val>
            <c:numRef>
              <c:f>Bileog3!$E$2:$E$31</c:f>
              <c:numCache>
                <c:formatCode>General</c:formatCode>
                <c:ptCount val="30"/>
                <c:pt idx="0">
                  <c:v>3</c:v>
                </c:pt>
                <c:pt idx="1">
                  <c:v>2.9</c:v>
                </c:pt>
                <c:pt idx="2">
                  <c:v>2.9</c:v>
                </c:pt>
                <c:pt idx="3">
                  <c:v>2.8</c:v>
                </c:pt>
                <c:pt idx="4">
                  <c:v>2.7</c:v>
                </c:pt>
                <c:pt idx="5">
                  <c:v>2.7</c:v>
                </c:pt>
                <c:pt idx="6">
                  <c:v>2.7</c:v>
                </c:pt>
                <c:pt idx="7">
                  <c:v>2.6</c:v>
                </c:pt>
                <c:pt idx="8">
                  <c:v>2.6</c:v>
                </c:pt>
                <c:pt idx="9">
                  <c:v>2.5</c:v>
                </c:pt>
                <c:pt idx="10">
                  <c:v>2.5</c:v>
                </c:pt>
                <c:pt idx="11">
                  <c:v>2.5</c:v>
                </c:pt>
                <c:pt idx="12">
                  <c:v>2.4</c:v>
                </c:pt>
                <c:pt idx="13">
                  <c:v>2.4</c:v>
                </c:pt>
                <c:pt idx="14">
                  <c:v>2.4</c:v>
                </c:pt>
                <c:pt idx="15">
                  <c:v>2.4</c:v>
                </c:pt>
                <c:pt idx="16">
                  <c:v>2.4</c:v>
                </c:pt>
                <c:pt idx="17">
                  <c:v>2.4</c:v>
                </c:pt>
                <c:pt idx="18">
                  <c:v>2.4</c:v>
                </c:pt>
                <c:pt idx="19">
                  <c:v>2.2999999999999998</c:v>
                </c:pt>
                <c:pt idx="20">
                  <c:v>2.2999999999999998</c:v>
                </c:pt>
                <c:pt idx="21">
                  <c:v>2.2999999999999998</c:v>
                </c:pt>
                <c:pt idx="22">
                  <c:v>2.2999999999999998</c:v>
                </c:pt>
                <c:pt idx="23">
                  <c:v>2.2999999999999998</c:v>
                </c:pt>
                <c:pt idx="24">
                  <c:v>2.2000000000000002</c:v>
                </c:pt>
                <c:pt idx="25">
                  <c:v>2.2000000000000002</c:v>
                </c:pt>
                <c:pt idx="26">
                  <c:v>2.1</c:v>
                </c:pt>
                <c:pt idx="27">
                  <c:v>2.1</c:v>
                </c:pt>
                <c:pt idx="28">
                  <c:v>2</c:v>
                </c:pt>
                <c:pt idx="29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976-4B02-859E-F08F22F599C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4169919"/>
        <c:axId val="554160319"/>
      </c:barChart>
      <c:catAx>
        <c:axId val="554169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160319"/>
        <c:crosses val="autoZero"/>
        <c:auto val="1"/>
        <c:lblAlgn val="ctr"/>
        <c:lblOffset val="100"/>
        <c:noMultiLvlLbl val="0"/>
      </c:catAx>
      <c:valAx>
        <c:axId val="5541603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169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Bileog1!$P$1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C7DB-414A-A16E-F10043719D0E}"/>
              </c:ext>
            </c:extLst>
          </c:dPt>
          <c:cat>
            <c:strRef>
              <c:f>Bileog1!$A$3:$A$31</c:f>
              <c:strCache>
                <c:ptCount val="29"/>
                <c:pt idx="0">
                  <c:v>Slovakia</c:v>
                </c:pt>
                <c:pt idx="1">
                  <c:v>Croatia</c:v>
                </c:pt>
                <c:pt idx="2">
                  <c:v>Greece</c:v>
                </c:pt>
                <c:pt idx="3">
                  <c:v>Ireland</c:v>
                </c:pt>
                <c:pt idx="4">
                  <c:v>Spain</c:v>
                </c:pt>
                <c:pt idx="5">
                  <c:v>Cyprus</c:v>
                </c:pt>
                <c:pt idx="6">
                  <c:v>Malta</c:v>
                </c:pt>
                <c:pt idx="7">
                  <c:v>Poland</c:v>
                </c:pt>
                <c:pt idx="8">
                  <c:v>Portugal</c:v>
                </c:pt>
                <c:pt idx="9">
                  <c:v>Romania</c:v>
                </c:pt>
                <c:pt idx="10">
                  <c:v>Slovenia</c:v>
                </c:pt>
                <c:pt idx="11">
                  <c:v>Bulgaria</c:v>
                </c:pt>
                <c:pt idx="12">
                  <c:v>Luxembourg</c:v>
                </c:pt>
                <c:pt idx="13">
                  <c:v>Hungary</c:v>
                </c:pt>
                <c:pt idx="14">
                  <c:v>European Union - 27 countries (from 2020)</c:v>
                </c:pt>
                <c:pt idx="15">
                  <c:v>Euro area – 20 countries (from 2023)</c:v>
                </c:pt>
                <c:pt idx="16">
                  <c:v>Belgium</c:v>
                </c:pt>
                <c:pt idx="17">
                  <c:v>Czechia</c:v>
                </c:pt>
                <c:pt idx="18">
                  <c:v>Italy</c:v>
                </c:pt>
                <c:pt idx="19">
                  <c:v>Latvia</c:v>
                </c:pt>
                <c:pt idx="20">
                  <c:v>Austria</c:v>
                </c:pt>
                <c:pt idx="21">
                  <c:v>Sweden</c:v>
                </c:pt>
                <c:pt idx="22">
                  <c:v>France</c:v>
                </c:pt>
                <c:pt idx="23">
                  <c:v>Germany</c:v>
                </c:pt>
                <c:pt idx="24">
                  <c:v>Netherlands</c:v>
                </c:pt>
                <c:pt idx="25">
                  <c:v>Denmark</c:v>
                </c:pt>
                <c:pt idx="26">
                  <c:v>Estonia</c:v>
                </c:pt>
                <c:pt idx="27">
                  <c:v>Lithuania</c:v>
                </c:pt>
                <c:pt idx="28">
                  <c:v>Finland</c:v>
                </c:pt>
              </c:strCache>
            </c:strRef>
          </c:cat>
          <c:val>
            <c:numRef>
              <c:f>Bileog1!$P$3:$P$31</c:f>
              <c:numCache>
                <c:formatCode>General</c:formatCode>
                <c:ptCount val="29"/>
                <c:pt idx="0">
                  <c:v>2.9</c:v>
                </c:pt>
                <c:pt idx="1">
                  <c:v>2.7</c:v>
                </c:pt>
                <c:pt idx="2">
                  <c:v>2.6</c:v>
                </c:pt>
                <c:pt idx="3">
                  <c:v>2.5</c:v>
                </c:pt>
                <c:pt idx="4">
                  <c:v>2.5</c:v>
                </c:pt>
                <c:pt idx="5">
                  <c:v>2.5</c:v>
                </c:pt>
                <c:pt idx="6">
                  <c:v>2.5</c:v>
                </c:pt>
                <c:pt idx="7">
                  <c:v>2.5</c:v>
                </c:pt>
                <c:pt idx="8">
                  <c:v>2.5</c:v>
                </c:pt>
                <c:pt idx="9">
                  <c:v>2.5</c:v>
                </c:pt>
                <c:pt idx="10">
                  <c:v>2.4</c:v>
                </c:pt>
                <c:pt idx="11">
                  <c:v>2.2999999999999998</c:v>
                </c:pt>
                <c:pt idx="12">
                  <c:v>2.2999999999999998</c:v>
                </c:pt>
                <c:pt idx="13">
                  <c:v>2.2999999999999998</c:v>
                </c:pt>
                <c:pt idx="14">
                  <c:v>2.2000000000000002</c:v>
                </c:pt>
                <c:pt idx="15">
                  <c:v>2.2000000000000002</c:v>
                </c:pt>
                <c:pt idx="16">
                  <c:v>2.2000000000000002</c:v>
                </c:pt>
                <c:pt idx="17">
                  <c:v>2.2000000000000002</c:v>
                </c:pt>
                <c:pt idx="18">
                  <c:v>2.2000000000000002</c:v>
                </c:pt>
                <c:pt idx="19">
                  <c:v>2.2000000000000002</c:v>
                </c:pt>
                <c:pt idx="20">
                  <c:v>2.2000000000000002</c:v>
                </c:pt>
                <c:pt idx="21">
                  <c:v>2.2000000000000002</c:v>
                </c:pt>
                <c:pt idx="22">
                  <c:v>2.1</c:v>
                </c:pt>
                <c:pt idx="23">
                  <c:v>2</c:v>
                </c:pt>
                <c:pt idx="24">
                  <c:v>2</c:v>
                </c:pt>
                <c:pt idx="25">
                  <c:v>1.9</c:v>
                </c:pt>
                <c:pt idx="26">
                  <c:v>1.9</c:v>
                </c:pt>
                <c:pt idx="27">
                  <c:v>1.9</c:v>
                </c:pt>
                <c:pt idx="28">
                  <c:v>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7DB-414A-A16E-F10043719D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54173279"/>
        <c:axId val="554145439"/>
      </c:barChart>
      <c:catAx>
        <c:axId val="55417327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7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145439"/>
        <c:crosses val="autoZero"/>
        <c:auto val="1"/>
        <c:lblAlgn val="ctr"/>
        <c:lblOffset val="100"/>
        <c:noMultiLvlLbl val="0"/>
      </c:catAx>
      <c:valAx>
        <c:axId val="5541454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541732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ga-IE" dirty="0"/>
              <a:t>Athrú daonra in Éirinn</a:t>
            </a:r>
            <a:endParaRPr lang="en-I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Bileog1!$D$1</c:f>
              <c:strCache>
                <c:ptCount val="1"/>
                <c:pt idx="0">
                  <c:v>Méadú nádúrtha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Bileog1!$A$51:$A$74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Bileog1!$D$51:$D$74</c:f>
              <c:numCache>
                <c:formatCode>General</c:formatCode>
                <c:ptCount val="24"/>
                <c:pt idx="0">
                  <c:v>21.8</c:v>
                </c:pt>
                <c:pt idx="1">
                  <c:v>24.8</c:v>
                </c:pt>
                <c:pt idx="2">
                  <c:v>28.8</c:v>
                </c:pt>
                <c:pt idx="3">
                  <c:v>31.9</c:v>
                </c:pt>
                <c:pt idx="4">
                  <c:v>33.299999999999997</c:v>
                </c:pt>
                <c:pt idx="5">
                  <c:v>33.5</c:v>
                </c:pt>
                <c:pt idx="6">
                  <c:v>34.200000000000003</c:v>
                </c:pt>
                <c:pt idx="7">
                  <c:v>38.200000000000003</c:v>
                </c:pt>
                <c:pt idx="8">
                  <c:v>44.9</c:v>
                </c:pt>
                <c:pt idx="9">
                  <c:v>46.7</c:v>
                </c:pt>
                <c:pt idx="10">
                  <c:v>48.8</c:v>
                </c:pt>
                <c:pt idx="11">
                  <c:v>47.5</c:v>
                </c:pt>
                <c:pt idx="12">
                  <c:v>44.5</c:v>
                </c:pt>
                <c:pt idx="13">
                  <c:v>39.6</c:v>
                </c:pt>
                <c:pt idx="14">
                  <c:v>39.200000000000003</c:v>
                </c:pt>
                <c:pt idx="15">
                  <c:v>36.5</c:v>
                </c:pt>
                <c:pt idx="16">
                  <c:v>35.6</c:v>
                </c:pt>
                <c:pt idx="17">
                  <c:v>32.1</c:v>
                </c:pt>
                <c:pt idx="18">
                  <c:v>29.6</c:v>
                </c:pt>
                <c:pt idx="19">
                  <c:v>29.6</c:v>
                </c:pt>
                <c:pt idx="20">
                  <c:v>26.7</c:v>
                </c:pt>
                <c:pt idx="21">
                  <c:v>23</c:v>
                </c:pt>
                <c:pt idx="22">
                  <c:v>26.1</c:v>
                </c:pt>
                <c:pt idx="2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EEA-4216-BDCD-BC17ABEDE446}"/>
            </c:ext>
          </c:extLst>
        </c:ser>
        <c:ser>
          <c:idx val="1"/>
          <c:order val="1"/>
          <c:tx>
            <c:strRef>
              <c:f>Bileog1!$H$1</c:f>
              <c:strCache>
                <c:ptCount val="1"/>
                <c:pt idx="0">
                  <c:v>Glanimirce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Bileog1!$A$51:$A$74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Bileog1!$H$51:$H$74</c:f>
              <c:numCache>
                <c:formatCode>General</c:formatCode>
                <c:ptCount val="24"/>
                <c:pt idx="0">
                  <c:v>26</c:v>
                </c:pt>
                <c:pt idx="1">
                  <c:v>32.799999999999997</c:v>
                </c:pt>
                <c:pt idx="2">
                  <c:v>41.3</c:v>
                </c:pt>
                <c:pt idx="3">
                  <c:v>30.7</c:v>
                </c:pt>
                <c:pt idx="4">
                  <c:v>32</c:v>
                </c:pt>
                <c:pt idx="5">
                  <c:v>55.1</c:v>
                </c:pt>
                <c:pt idx="6">
                  <c:v>71.8</c:v>
                </c:pt>
                <c:pt idx="7">
                  <c:v>104.8</c:v>
                </c:pt>
                <c:pt idx="8">
                  <c:v>64.3</c:v>
                </c:pt>
                <c:pt idx="9">
                  <c:v>1.6</c:v>
                </c:pt>
                <c:pt idx="10">
                  <c:v>-27.5</c:v>
                </c:pt>
                <c:pt idx="11">
                  <c:v>-27.4</c:v>
                </c:pt>
                <c:pt idx="12">
                  <c:v>-25.7</c:v>
                </c:pt>
                <c:pt idx="13">
                  <c:v>-18.7</c:v>
                </c:pt>
                <c:pt idx="14">
                  <c:v>-8.5</c:v>
                </c:pt>
                <c:pt idx="15">
                  <c:v>5.9</c:v>
                </c:pt>
                <c:pt idx="16">
                  <c:v>16.2</c:v>
                </c:pt>
                <c:pt idx="17">
                  <c:v>39.200000000000003</c:v>
                </c:pt>
                <c:pt idx="18">
                  <c:v>44.4</c:v>
                </c:pt>
                <c:pt idx="19">
                  <c:v>44</c:v>
                </c:pt>
                <c:pt idx="20">
                  <c:v>44.7</c:v>
                </c:pt>
                <c:pt idx="21">
                  <c:v>21.8</c:v>
                </c:pt>
                <c:pt idx="22">
                  <c:v>51.7</c:v>
                </c:pt>
                <c:pt idx="23">
                  <c:v>77.599999999999994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EA-4216-BDCD-BC17ABEDE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92699656"/>
        <c:axId val="392695336"/>
      </c:barChart>
      <c:lineChart>
        <c:grouping val="standard"/>
        <c:varyColors val="0"/>
        <c:ser>
          <c:idx val="2"/>
          <c:order val="2"/>
          <c:tx>
            <c:strRef>
              <c:f>Bileog1!$I$1</c:f>
              <c:strCache>
                <c:ptCount val="1"/>
                <c:pt idx="0">
                  <c:v>Athrú daonra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Bileog1!$A$51:$A$74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Bileog1!$I$51:$I$74</c:f>
              <c:numCache>
                <c:formatCode>General</c:formatCode>
                <c:ptCount val="24"/>
                <c:pt idx="0">
                  <c:v>47.9</c:v>
                </c:pt>
                <c:pt idx="1">
                  <c:v>57.7</c:v>
                </c:pt>
                <c:pt idx="2">
                  <c:v>70</c:v>
                </c:pt>
                <c:pt idx="3">
                  <c:v>62.6</c:v>
                </c:pt>
                <c:pt idx="4">
                  <c:v>65.3</c:v>
                </c:pt>
                <c:pt idx="5">
                  <c:v>88.6</c:v>
                </c:pt>
                <c:pt idx="6">
                  <c:v>106</c:v>
                </c:pt>
                <c:pt idx="7">
                  <c:v>142.9</c:v>
                </c:pt>
                <c:pt idx="8">
                  <c:v>109.2</c:v>
                </c:pt>
                <c:pt idx="9">
                  <c:v>48.3</c:v>
                </c:pt>
                <c:pt idx="10">
                  <c:v>21.4</c:v>
                </c:pt>
                <c:pt idx="11">
                  <c:v>20.100000000000001</c:v>
                </c:pt>
                <c:pt idx="12">
                  <c:v>18.8</c:v>
                </c:pt>
                <c:pt idx="13">
                  <c:v>21</c:v>
                </c:pt>
                <c:pt idx="14">
                  <c:v>30.8</c:v>
                </c:pt>
                <c:pt idx="15">
                  <c:v>42.3</c:v>
                </c:pt>
                <c:pt idx="16">
                  <c:v>51.8</c:v>
                </c:pt>
                <c:pt idx="17">
                  <c:v>71.3</c:v>
                </c:pt>
                <c:pt idx="18">
                  <c:v>74</c:v>
                </c:pt>
                <c:pt idx="19">
                  <c:v>73.599999999999994</c:v>
                </c:pt>
                <c:pt idx="20">
                  <c:v>71.400000000000006</c:v>
                </c:pt>
                <c:pt idx="21">
                  <c:v>44.8</c:v>
                </c:pt>
                <c:pt idx="22">
                  <c:v>77.8</c:v>
                </c:pt>
                <c:pt idx="23">
                  <c:v>97.6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EA-4216-BDCD-BC17ABEDE4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92699656"/>
        <c:axId val="392695336"/>
      </c:lineChart>
      <c:catAx>
        <c:axId val="392699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695336"/>
        <c:crosses val="autoZero"/>
        <c:auto val="1"/>
        <c:lblAlgn val="ctr"/>
        <c:lblOffset val="100"/>
        <c:noMultiLvlLbl val="0"/>
      </c:catAx>
      <c:valAx>
        <c:axId val="3926953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926996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ga-IE" dirty="0"/>
              <a:t>P</a:t>
            </a:r>
            <a:r>
              <a:rPr lang="en-US" dirty="0" err="1"/>
              <a:t>raghasinnéacs</a:t>
            </a:r>
            <a:r>
              <a:rPr lang="en-US" dirty="0"/>
              <a:t> tomhaltóirí</a:t>
            </a:r>
            <a:r>
              <a:rPr lang="ga-IE" dirty="0"/>
              <a:t> (12 mhí): 1977-2024</a:t>
            </a:r>
            <a:r>
              <a:rPr lang="en-US" dirty="0"/>
              <a:t> 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'CPM02.20240321T170336'!$H$1</c:f>
              <c:strCache>
                <c:ptCount val="1"/>
                <c:pt idx="0">
                  <c:v>12 month inflation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'CPM02.20240321T170336'!$C$16:$C$581</c:f>
              <c:strCache>
                <c:ptCount val="566"/>
                <c:pt idx="0">
                  <c:v>1977 Eanair</c:v>
                </c:pt>
                <c:pt idx="1">
                  <c:v>1977 Feabhra</c:v>
                </c:pt>
                <c:pt idx="2">
                  <c:v>1977 Márta</c:v>
                </c:pt>
                <c:pt idx="3">
                  <c:v>1977 Aibreán</c:v>
                </c:pt>
                <c:pt idx="4">
                  <c:v>1977 Bealtaine</c:v>
                </c:pt>
                <c:pt idx="5">
                  <c:v>1977 Meitheamh</c:v>
                </c:pt>
                <c:pt idx="6">
                  <c:v>1977 Iúil</c:v>
                </c:pt>
                <c:pt idx="7">
                  <c:v>1977 Lúnasa</c:v>
                </c:pt>
                <c:pt idx="8">
                  <c:v>1977 Meán Fómhair</c:v>
                </c:pt>
                <c:pt idx="9">
                  <c:v>1977 Deireadh Fómhair</c:v>
                </c:pt>
                <c:pt idx="10">
                  <c:v>1977 Samhain</c:v>
                </c:pt>
                <c:pt idx="11">
                  <c:v>1977 Nollaig</c:v>
                </c:pt>
                <c:pt idx="12">
                  <c:v>1978 Eanair</c:v>
                </c:pt>
                <c:pt idx="13">
                  <c:v>1978 Feabhra</c:v>
                </c:pt>
                <c:pt idx="14">
                  <c:v>1978 Márta</c:v>
                </c:pt>
                <c:pt idx="15">
                  <c:v>1978 Aibreán</c:v>
                </c:pt>
                <c:pt idx="16">
                  <c:v>1978 Bealtaine</c:v>
                </c:pt>
                <c:pt idx="17">
                  <c:v>1978 Meitheamh</c:v>
                </c:pt>
                <c:pt idx="18">
                  <c:v>1978 Iúil</c:v>
                </c:pt>
                <c:pt idx="19">
                  <c:v>1978 Lúnasa</c:v>
                </c:pt>
                <c:pt idx="20">
                  <c:v>1978 Meán Fómhair</c:v>
                </c:pt>
                <c:pt idx="21">
                  <c:v>1978 Deireadh Fómhair</c:v>
                </c:pt>
                <c:pt idx="22">
                  <c:v>1978 Samhain</c:v>
                </c:pt>
                <c:pt idx="23">
                  <c:v>1978 Nollaig</c:v>
                </c:pt>
                <c:pt idx="24">
                  <c:v>1979 Eanair</c:v>
                </c:pt>
                <c:pt idx="25">
                  <c:v>1979 Feabhra</c:v>
                </c:pt>
                <c:pt idx="26">
                  <c:v>1979 Márta</c:v>
                </c:pt>
                <c:pt idx="27">
                  <c:v>1979 Aibreán</c:v>
                </c:pt>
                <c:pt idx="28">
                  <c:v>1979 Bealtaine</c:v>
                </c:pt>
                <c:pt idx="29">
                  <c:v>1979 Meitheamh</c:v>
                </c:pt>
                <c:pt idx="30">
                  <c:v>1979 Iúil</c:v>
                </c:pt>
                <c:pt idx="31">
                  <c:v>1979 Lúnasa</c:v>
                </c:pt>
                <c:pt idx="32">
                  <c:v>1979 Meán Fómhair</c:v>
                </c:pt>
                <c:pt idx="33">
                  <c:v>1979 Deireadh Fómhair</c:v>
                </c:pt>
                <c:pt idx="34">
                  <c:v>1979 Samhain</c:v>
                </c:pt>
                <c:pt idx="35">
                  <c:v>1979 Nollaig</c:v>
                </c:pt>
                <c:pt idx="36">
                  <c:v>1980 Eanair</c:v>
                </c:pt>
                <c:pt idx="37">
                  <c:v>1980 Feabhra</c:v>
                </c:pt>
                <c:pt idx="38">
                  <c:v>1980 Márta</c:v>
                </c:pt>
                <c:pt idx="39">
                  <c:v>1980 Aibreán</c:v>
                </c:pt>
                <c:pt idx="40">
                  <c:v>1980 Bealtaine</c:v>
                </c:pt>
                <c:pt idx="41">
                  <c:v>1980 Meitheamh</c:v>
                </c:pt>
                <c:pt idx="42">
                  <c:v>1980 Iúil</c:v>
                </c:pt>
                <c:pt idx="43">
                  <c:v>1980 Lúnasa</c:v>
                </c:pt>
                <c:pt idx="44">
                  <c:v>1980 Meán Fómhair</c:v>
                </c:pt>
                <c:pt idx="45">
                  <c:v>1980 Deireadh Fómhair</c:v>
                </c:pt>
                <c:pt idx="46">
                  <c:v>1980 Samhain</c:v>
                </c:pt>
                <c:pt idx="47">
                  <c:v>1980 Nollaig</c:v>
                </c:pt>
                <c:pt idx="48">
                  <c:v>1981 Eanair</c:v>
                </c:pt>
                <c:pt idx="49">
                  <c:v>1981 Feabhra</c:v>
                </c:pt>
                <c:pt idx="50">
                  <c:v>1981 Márta</c:v>
                </c:pt>
                <c:pt idx="51">
                  <c:v>1981 Aibreán</c:v>
                </c:pt>
                <c:pt idx="52">
                  <c:v>1981 Bealtaine</c:v>
                </c:pt>
                <c:pt idx="53">
                  <c:v>1981 Meitheamh</c:v>
                </c:pt>
                <c:pt idx="54">
                  <c:v>1981 Iúil</c:v>
                </c:pt>
                <c:pt idx="55">
                  <c:v>1981 Lúnasa</c:v>
                </c:pt>
                <c:pt idx="56">
                  <c:v>1981 Meán Fómhair</c:v>
                </c:pt>
                <c:pt idx="57">
                  <c:v>1981 Deireadh Fómhair</c:v>
                </c:pt>
                <c:pt idx="58">
                  <c:v>1981 Samhain</c:v>
                </c:pt>
                <c:pt idx="59">
                  <c:v>1981 Nollaig</c:v>
                </c:pt>
                <c:pt idx="60">
                  <c:v>1982 Eanair</c:v>
                </c:pt>
                <c:pt idx="61">
                  <c:v>1982 Feabhra</c:v>
                </c:pt>
                <c:pt idx="62">
                  <c:v>1982 Márta</c:v>
                </c:pt>
                <c:pt idx="63">
                  <c:v>1982 Aibreán</c:v>
                </c:pt>
                <c:pt idx="64">
                  <c:v>1982 Bealtaine</c:v>
                </c:pt>
                <c:pt idx="65">
                  <c:v>1982 Meitheamh</c:v>
                </c:pt>
                <c:pt idx="66">
                  <c:v>1982 Iúil</c:v>
                </c:pt>
                <c:pt idx="67">
                  <c:v>1982 Lúnasa</c:v>
                </c:pt>
                <c:pt idx="68">
                  <c:v>1982 Meán Fómhair</c:v>
                </c:pt>
                <c:pt idx="69">
                  <c:v>1982 Deireadh Fómhair</c:v>
                </c:pt>
                <c:pt idx="70">
                  <c:v>1982 Samhain</c:v>
                </c:pt>
                <c:pt idx="71">
                  <c:v>1982 Nollaig</c:v>
                </c:pt>
                <c:pt idx="72">
                  <c:v>1983 Eanair</c:v>
                </c:pt>
                <c:pt idx="73">
                  <c:v>1983 Feabhra</c:v>
                </c:pt>
                <c:pt idx="74">
                  <c:v>1983 Márta</c:v>
                </c:pt>
                <c:pt idx="75">
                  <c:v>1983 Aibreán</c:v>
                </c:pt>
                <c:pt idx="76">
                  <c:v>1983 Bealtaine</c:v>
                </c:pt>
                <c:pt idx="77">
                  <c:v>1983 Meitheamh</c:v>
                </c:pt>
                <c:pt idx="78">
                  <c:v>1983 Iúil</c:v>
                </c:pt>
                <c:pt idx="79">
                  <c:v>1983 Lúnasa</c:v>
                </c:pt>
                <c:pt idx="80">
                  <c:v>1983 Meán Fómhair</c:v>
                </c:pt>
                <c:pt idx="81">
                  <c:v>1983 Deireadh Fómhair</c:v>
                </c:pt>
                <c:pt idx="82">
                  <c:v>1983 Samhain</c:v>
                </c:pt>
                <c:pt idx="83">
                  <c:v>1983 Nollaig</c:v>
                </c:pt>
                <c:pt idx="84">
                  <c:v>1984 Eanair</c:v>
                </c:pt>
                <c:pt idx="85">
                  <c:v>1984 Feabhra</c:v>
                </c:pt>
                <c:pt idx="86">
                  <c:v>1984 Márta</c:v>
                </c:pt>
                <c:pt idx="87">
                  <c:v>1984 Aibreán</c:v>
                </c:pt>
                <c:pt idx="88">
                  <c:v>1984 Bealtaine</c:v>
                </c:pt>
                <c:pt idx="89">
                  <c:v>1984 Meitheamh</c:v>
                </c:pt>
                <c:pt idx="90">
                  <c:v>1984 Iúil</c:v>
                </c:pt>
                <c:pt idx="91">
                  <c:v>1984 Lúnasa</c:v>
                </c:pt>
                <c:pt idx="92">
                  <c:v>1984 Meán Fómhair</c:v>
                </c:pt>
                <c:pt idx="93">
                  <c:v>1984 Deireadh Fómhair</c:v>
                </c:pt>
                <c:pt idx="94">
                  <c:v>1984 Samhain</c:v>
                </c:pt>
                <c:pt idx="95">
                  <c:v>1984 Nollaig</c:v>
                </c:pt>
                <c:pt idx="96">
                  <c:v>1985 Eanair</c:v>
                </c:pt>
                <c:pt idx="97">
                  <c:v>1985 Feabhra</c:v>
                </c:pt>
                <c:pt idx="98">
                  <c:v>1985 Márta</c:v>
                </c:pt>
                <c:pt idx="99">
                  <c:v>1985 Aibreán</c:v>
                </c:pt>
                <c:pt idx="100">
                  <c:v>1985 Bealtaine</c:v>
                </c:pt>
                <c:pt idx="101">
                  <c:v>1985 Meitheamh</c:v>
                </c:pt>
                <c:pt idx="102">
                  <c:v>1985 Iúil</c:v>
                </c:pt>
                <c:pt idx="103">
                  <c:v>1985 Lúnasa</c:v>
                </c:pt>
                <c:pt idx="104">
                  <c:v>1985 Meán Fómhair</c:v>
                </c:pt>
                <c:pt idx="105">
                  <c:v>1985 Deireadh Fómhair</c:v>
                </c:pt>
                <c:pt idx="106">
                  <c:v>1985 Samhain</c:v>
                </c:pt>
                <c:pt idx="107">
                  <c:v>1985 Nollaig</c:v>
                </c:pt>
                <c:pt idx="108">
                  <c:v>1986 Eanair</c:v>
                </c:pt>
                <c:pt idx="109">
                  <c:v>1986 Feabhra</c:v>
                </c:pt>
                <c:pt idx="110">
                  <c:v>1986 Márta</c:v>
                </c:pt>
                <c:pt idx="111">
                  <c:v>1986 Aibreán</c:v>
                </c:pt>
                <c:pt idx="112">
                  <c:v>1986 Bealtaine</c:v>
                </c:pt>
                <c:pt idx="113">
                  <c:v>1986 Meitheamh</c:v>
                </c:pt>
                <c:pt idx="114">
                  <c:v>1986 Iúil</c:v>
                </c:pt>
                <c:pt idx="115">
                  <c:v>1986 Lúnasa</c:v>
                </c:pt>
                <c:pt idx="116">
                  <c:v>1986 Meán Fómhair</c:v>
                </c:pt>
                <c:pt idx="117">
                  <c:v>1986 Deireadh Fómhair</c:v>
                </c:pt>
                <c:pt idx="118">
                  <c:v>1986 Samhain</c:v>
                </c:pt>
                <c:pt idx="119">
                  <c:v>1986 Nollaig</c:v>
                </c:pt>
                <c:pt idx="120">
                  <c:v>1987 Eanair</c:v>
                </c:pt>
                <c:pt idx="121">
                  <c:v>1987 Feabhra</c:v>
                </c:pt>
                <c:pt idx="122">
                  <c:v>1987 Márta</c:v>
                </c:pt>
                <c:pt idx="123">
                  <c:v>1987 Aibreán</c:v>
                </c:pt>
                <c:pt idx="124">
                  <c:v>1987 Bealtaine</c:v>
                </c:pt>
                <c:pt idx="125">
                  <c:v>1987 Meitheamh</c:v>
                </c:pt>
                <c:pt idx="126">
                  <c:v>1987 Iúil</c:v>
                </c:pt>
                <c:pt idx="127">
                  <c:v>1987 Lúnasa</c:v>
                </c:pt>
                <c:pt idx="128">
                  <c:v>1987 Meán Fómhair</c:v>
                </c:pt>
                <c:pt idx="129">
                  <c:v>1987 Deireadh Fómhair</c:v>
                </c:pt>
                <c:pt idx="130">
                  <c:v>1987 Samhain</c:v>
                </c:pt>
                <c:pt idx="131">
                  <c:v>1987 Nollaig</c:v>
                </c:pt>
                <c:pt idx="132">
                  <c:v>1988 Eanair</c:v>
                </c:pt>
                <c:pt idx="133">
                  <c:v>1988 Feabhra</c:v>
                </c:pt>
                <c:pt idx="134">
                  <c:v>1988 Márta</c:v>
                </c:pt>
                <c:pt idx="135">
                  <c:v>1988 Aibreán</c:v>
                </c:pt>
                <c:pt idx="136">
                  <c:v>1988 Bealtaine</c:v>
                </c:pt>
                <c:pt idx="137">
                  <c:v>1988 Meitheamh</c:v>
                </c:pt>
                <c:pt idx="138">
                  <c:v>1988 Iúil</c:v>
                </c:pt>
                <c:pt idx="139">
                  <c:v>1988 Lúnasa</c:v>
                </c:pt>
                <c:pt idx="140">
                  <c:v>1988 Meán Fómhair</c:v>
                </c:pt>
                <c:pt idx="141">
                  <c:v>1988 Deireadh Fómhair</c:v>
                </c:pt>
                <c:pt idx="142">
                  <c:v>1988 Samhain</c:v>
                </c:pt>
                <c:pt idx="143">
                  <c:v>1988 Nollaig</c:v>
                </c:pt>
                <c:pt idx="144">
                  <c:v>1989 Eanair</c:v>
                </c:pt>
                <c:pt idx="145">
                  <c:v>1989 Feabhra</c:v>
                </c:pt>
                <c:pt idx="146">
                  <c:v>1989 Márta</c:v>
                </c:pt>
                <c:pt idx="147">
                  <c:v>1989 Aibreán</c:v>
                </c:pt>
                <c:pt idx="148">
                  <c:v>1989 Bealtaine</c:v>
                </c:pt>
                <c:pt idx="149">
                  <c:v>1989 Meitheamh</c:v>
                </c:pt>
                <c:pt idx="150">
                  <c:v>1989 Iúil</c:v>
                </c:pt>
                <c:pt idx="151">
                  <c:v>1989 Lúnasa</c:v>
                </c:pt>
                <c:pt idx="152">
                  <c:v>1989 Meán Fómhair</c:v>
                </c:pt>
                <c:pt idx="153">
                  <c:v>1989 Deireadh Fómhair</c:v>
                </c:pt>
                <c:pt idx="154">
                  <c:v>1989 Samhain</c:v>
                </c:pt>
                <c:pt idx="155">
                  <c:v>1989 Nollaig</c:v>
                </c:pt>
                <c:pt idx="156">
                  <c:v>1990 Eanair</c:v>
                </c:pt>
                <c:pt idx="157">
                  <c:v>1990 Feabhra</c:v>
                </c:pt>
                <c:pt idx="158">
                  <c:v>1990 Márta</c:v>
                </c:pt>
                <c:pt idx="159">
                  <c:v>1990 Aibreán</c:v>
                </c:pt>
                <c:pt idx="160">
                  <c:v>1990 Bealtaine</c:v>
                </c:pt>
                <c:pt idx="161">
                  <c:v>1990 Meitheamh</c:v>
                </c:pt>
                <c:pt idx="162">
                  <c:v>1990 Iúil</c:v>
                </c:pt>
                <c:pt idx="163">
                  <c:v>1990 Lúnasa</c:v>
                </c:pt>
                <c:pt idx="164">
                  <c:v>1990 Meán Fómhair</c:v>
                </c:pt>
                <c:pt idx="165">
                  <c:v>1990 Deireadh Fómhair</c:v>
                </c:pt>
                <c:pt idx="166">
                  <c:v>1990 Samhain</c:v>
                </c:pt>
                <c:pt idx="167">
                  <c:v>1990 Nollaig</c:v>
                </c:pt>
                <c:pt idx="168">
                  <c:v>1991 Eanair</c:v>
                </c:pt>
                <c:pt idx="169">
                  <c:v>1991 Feabhra</c:v>
                </c:pt>
                <c:pt idx="170">
                  <c:v>1991 Márta</c:v>
                </c:pt>
                <c:pt idx="171">
                  <c:v>1991 Aibreán</c:v>
                </c:pt>
                <c:pt idx="172">
                  <c:v>1991 Bealtaine</c:v>
                </c:pt>
                <c:pt idx="173">
                  <c:v>1991 Meitheamh</c:v>
                </c:pt>
                <c:pt idx="174">
                  <c:v>1991 Iúil</c:v>
                </c:pt>
                <c:pt idx="175">
                  <c:v>1991 Lúnasa</c:v>
                </c:pt>
                <c:pt idx="176">
                  <c:v>1991 Meán Fómhair</c:v>
                </c:pt>
                <c:pt idx="177">
                  <c:v>1991 Deireadh Fómhair</c:v>
                </c:pt>
                <c:pt idx="178">
                  <c:v>1991 Samhain</c:v>
                </c:pt>
                <c:pt idx="179">
                  <c:v>1991 Nollaig</c:v>
                </c:pt>
                <c:pt idx="180">
                  <c:v>1992 Eanair</c:v>
                </c:pt>
                <c:pt idx="181">
                  <c:v>1992 Feabhra</c:v>
                </c:pt>
                <c:pt idx="182">
                  <c:v>1992 Márta</c:v>
                </c:pt>
                <c:pt idx="183">
                  <c:v>1992 Aibreán</c:v>
                </c:pt>
                <c:pt idx="184">
                  <c:v>1992 Bealtaine</c:v>
                </c:pt>
                <c:pt idx="185">
                  <c:v>1992 Meitheamh</c:v>
                </c:pt>
                <c:pt idx="186">
                  <c:v>1992 Iúil</c:v>
                </c:pt>
                <c:pt idx="187">
                  <c:v>1992 Lúnasa</c:v>
                </c:pt>
                <c:pt idx="188">
                  <c:v>1992 Meán Fómhair</c:v>
                </c:pt>
                <c:pt idx="189">
                  <c:v>1992 Deireadh Fómhair</c:v>
                </c:pt>
                <c:pt idx="190">
                  <c:v>1992 Samhain</c:v>
                </c:pt>
                <c:pt idx="191">
                  <c:v>1992 Nollaig</c:v>
                </c:pt>
                <c:pt idx="192">
                  <c:v>1993 Eanair</c:v>
                </c:pt>
                <c:pt idx="193">
                  <c:v>1993 Feabhra</c:v>
                </c:pt>
                <c:pt idx="194">
                  <c:v>1993 Márta</c:v>
                </c:pt>
                <c:pt idx="195">
                  <c:v>1993 Aibreán</c:v>
                </c:pt>
                <c:pt idx="196">
                  <c:v>1993 Bealtaine</c:v>
                </c:pt>
                <c:pt idx="197">
                  <c:v>1993 Meitheamh</c:v>
                </c:pt>
                <c:pt idx="198">
                  <c:v>1993 Iúil</c:v>
                </c:pt>
                <c:pt idx="199">
                  <c:v>1993 Lúnasa</c:v>
                </c:pt>
                <c:pt idx="200">
                  <c:v>1993 Meán Fómhair</c:v>
                </c:pt>
                <c:pt idx="201">
                  <c:v>1993 Deireadh Fómhair</c:v>
                </c:pt>
                <c:pt idx="202">
                  <c:v>1993 Samhain</c:v>
                </c:pt>
                <c:pt idx="203">
                  <c:v>1993 Nollaig</c:v>
                </c:pt>
                <c:pt idx="204">
                  <c:v>1994 Eanair</c:v>
                </c:pt>
                <c:pt idx="205">
                  <c:v>1994 Feabhra</c:v>
                </c:pt>
                <c:pt idx="206">
                  <c:v>1994 Márta</c:v>
                </c:pt>
                <c:pt idx="207">
                  <c:v>1994 Aibreán</c:v>
                </c:pt>
                <c:pt idx="208">
                  <c:v>1994 Bealtaine</c:v>
                </c:pt>
                <c:pt idx="209">
                  <c:v>1994 Meitheamh</c:v>
                </c:pt>
                <c:pt idx="210">
                  <c:v>1994 Iúil</c:v>
                </c:pt>
                <c:pt idx="211">
                  <c:v>1994 Lúnasa</c:v>
                </c:pt>
                <c:pt idx="212">
                  <c:v>1994 Meán Fómhair</c:v>
                </c:pt>
                <c:pt idx="213">
                  <c:v>1994 Deireadh Fómhair</c:v>
                </c:pt>
                <c:pt idx="214">
                  <c:v>1994 Samhain</c:v>
                </c:pt>
                <c:pt idx="215">
                  <c:v>1994 Nollaig</c:v>
                </c:pt>
                <c:pt idx="216">
                  <c:v>1995 Eanair</c:v>
                </c:pt>
                <c:pt idx="217">
                  <c:v>1995 Feabhra</c:v>
                </c:pt>
                <c:pt idx="218">
                  <c:v>1995 Márta</c:v>
                </c:pt>
                <c:pt idx="219">
                  <c:v>1995 Aibreán</c:v>
                </c:pt>
                <c:pt idx="220">
                  <c:v>1995 Bealtaine</c:v>
                </c:pt>
                <c:pt idx="221">
                  <c:v>1995 Meitheamh</c:v>
                </c:pt>
                <c:pt idx="222">
                  <c:v>1995 Iúil</c:v>
                </c:pt>
                <c:pt idx="223">
                  <c:v>1995 Lúnasa</c:v>
                </c:pt>
                <c:pt idx="224">
                  <c:v>1995 Meán Fómhair</c:v>
                </c:pt>
                <c:pt idx="225">
                  <c:v>1995 Deireadh Fómhair</c:v>
                </c:pt>
                <c:pt idx="226">
                  <c:v>1995 Samhain</c:v>
                </c:pt>
                <c:pt idx="227">
                  <c:v>1995 Nollaig</c:v>
                </c:pt>
                <c:pt idx="228">
                  <c:v>1996 Eanair</c:v>
                </c:pt>
                <c:pt idx="229">
                  <c:v>1996 Feabhra</c:v>
                </c:pt>
                <c:pt idx="230">
                  <c:v>1996 Márta</c:v>
                </c:pt>
                <c:pt idx="231">
                  <c:v>1996 Aibreán</c:v>
                </c:pt>
                <c:pt idx="232">
                  <c:v>1996 Bealtaine</c:v>
                </c:pt>
                <c:pt idx="233">
                  <c:v>1996 Meitheamh</c:v>
                </c:pt>
                <c:pt idx="234">
                  <c:v>1996 Iúil</c:v>
                </c:pt>
                <c:pt idx="235">
                  <c:v>1996 Lúnasa</c:v>
                </c:pt>
                <c:pt idx="236">
                  <c:v>1996 Meán Fómhair</c:v>
                </c:pt>
                <c:pt idx="237">
                  <c:v>1996 Deireadh Fómhair</c:v>
                </c:pt>
                <c:pt idx="238">
                  <c:v>1996 Samhain</c:v>
                </c:pt>
                <c:pt idx="239">
                  <c:v>1996 Nollaig</c:v>
                </c:pt>
                <c:pt idx="240">
                  <c:v>1997 Eanair</c:v>
                </c:pt>
                <c:pt idx="241">
                  <c:v>1997 Feabhra</c:v>
                </c:pt>
                <c:pt idx="242">
                  <c:v>1997 Márta</c:v>
                </c:pt>
                <c:pt idx="243">
                  <c:v>1997 Aibreán</c:v>
                </c:pt>
                <c:pt idx="244">
                  <c:v>1997 Bealtaine</c:v>
                </c:pt>
                <c:pt idx="245">
                  <c:v>1997 Meitheamh</c:v>
                </c:pt>
                <c:pt idx="246">
                  <c:v>1997 Iúil</c:v>
                </c:pt>
                <c:pt idx="247">
                  <c:v>1997 Lúnasa</c:v>
                </c:pt>
                <c:pt idx="248">
                  <c:v>1997 Meán Fómhair</c:v>
                </c:pt>
                <c:pt idx="249">
                  <c:v>1997 Deireadh Fómhair</c:v>
                </c:pt>
                <c:pt idx="250">
                  <c:v>1997 Samhain</c:v>
                </c:pt>
                <c:pt idx="251">
                  <c:v>1997 Nollaig</c:v>
                </c:pt>
                <c:pt idx="252">
                  <c:v>1998 Eanair</c:v>
                </c:pt>
                <c:pt idx="253">
                  <c:v>1998 Feabhra</c:v>
                </c:pt>
                <c:pt idx="254">
                  <c:v>1998 Márta</c:v>
                </c:pt>
                <c:pt idx="255">
                  <c:v>1998 Aibreán</c:v>
                </c:pt>
                <c:pt idx="256">
                  <c:v>1998 Bealtaine</c:v>
                </c:pt>
                <c:pt idx="257">
                  <c:v>1998 Meitheamh</c:v>
                </c:pt>
                <c:pt idx="258">
                  <c:v>1998 Iúil</c:v>
                </c:pt>
                <c:pt idx="259">
                  <c:v>1998 Lúnasa</c:v>
                </c:pt>
                <c:pt idx="260">
                  <c:v>1998 Meán Fómhair</c:v>
                </c:pt>
                <c:pt idx="261">
                  <c:v>1998 Deireadh Fómhair</c:v>
                </c:pt>
                <c:pt idx="262">
                  <c:v>1998 Samhain</c:v>
                </c:pt>
                <c:pt idx="263">
                  <c:v>1998 Nollaig</c:v>
                </c:pt>
                <c:pt idx="264">
                  <c:v>1999 Eanair</c:v>
                </c:pt>
                <c:pt idx="265">
                  <c:v>1999 Feabhra</c:v>
                </c:pt>
                <c:pt idx="266">
                  <c:v>1999 Márta</c:v>
                </c:pt>
                <c:pt idx="267">
                  <c:v>1999 Aibreán</c:v>
                </c:pt>
                <c:pt idx="268">
                  <c:v>1999 Bealtaine</c:v>
                </c:pt>
                <c:pt idx="269">
                  <c:v>1999 Meitheamh</c:v>
                </c:pt>
                <c:pt idx="270">
                  <c:v>1999 Iúil</c:v>
                </c:pt>
                <c:pt idx="271">
                  <c:v>1999 Lúnasa</c:v>
                </c:pt>
                <c:pt idx="272">
                  <c:v>1999 Meán Fómhair</c:v>
                </c:pt>
                <c:pt idx="273">
                  <c:v>1999 Deireadh Fómhair</c:v>
                </c:pt>
                <c:pt idx="274">
                  <c:v>1999 Samhain</c:v>
                </c:pt>
                <c:pt idx="275">
                  <c:v>1999 Nollaig</c:v>
                </c:pt>
                <c:pt idx="276">
                  <c:v>2000 Eanair</c:v>
                </c:pt>
                <c:pt idx="277">
                  <c:v>2000 Feabhra</c:v>
                </c:pt>
                <c:pt idx="278">
                  <c:v>2000 Márta</c:v>
                </c:pt>
                <c:pt idx="279">
                  <c:v>2000 Aibreán</c:v>
                </c:pt>
                <c:pt idx="280">
                  <c:v>2000 Bealtaine</c:v>
                </c:pt>
                <c:pt idx="281">
                  <c:v>2000 Meitheamh</c:v>
                </c:pt>
                <c:pt idx="282">
                  <c:v>2000 Iúil</c:v>
                </c:pt>
                <c:pt idx="283">
                  <c:v>2000 Lúnasa</c:v>
                </c:pt>
                <c:pt idx="284">
                  <c:v>2000 Meán Fómhair</c:v>
                </c:pt>
                <c:pt idx="285">
                  <c:v>2000 Deireadh Fómhair</c:v>
                </c:pt>
                <c:pt idx="286">
                  <c:v>2000 Samhain</c:v>
                </c:pt>
                <c:pt idx="287">
                  <c:v>2000 Nollaig</c:v>
                </c:pt>
                <c:pt idx="288">
                  <c:v>2001 Eanair</c:v>
                </c:pt>
                <c:pt idx="289">
                  <c:v>2001 Feabhra</c:v>
                </c:pt>
                <c:pt idx="290">
                  <c:v>2001 Márta</c:v>
                </c:pt>
                <c:pt idx="291">
                  <c:v>2001 Aibreán</c:v>
                </c:pt>
                <c:pt idx="292">
                  <c:v>2001 Bealtaine</c:v>
                </c:pt>
                <c:pt idx="293">
                  <c:v>2001 Meitheamh</c:v>
                </c:pt>
                <c:pt idx="294">
                  <c:v>2001 Iúil</c:v>
                </c:pt>
                <c:pt idx="295">
                  <c:v>2001 Lúnasa</c:v>
                </c:pt>
                <c:pt idx="296">
                  <c:v>2001 Meán Fómhair</c:v>
                </c:pt>
                <c:pt idx="297">
                  <c:v>2001 Deireadh Fómhair</c:v>
                </c:pt>
                <c:pt idx="298">
                  <c:v>2001 Samhain</c:v>
                </c:pt>
                <c:pt idx="299">
                  <c:v>2001 Nollaig</c:v>
                </c:pt>
                <c:pt idx="300">
                  <c:v>2002 Eanair</c:v>
                </c:pt>
                <c:pt idx="301">
                  <c:v>2002 Feabhra</c:v>
                </c:pt>
                <c:pt idx="302">
                  <c:v>2002 Márta</c:v>
                </c:pt>
                <c:pt idx="303">
                  <c:v>2002 Aibreán</c:v>
                </c:pt>
                <c:pt idx="304">
                  <c:v>2002 Bealtaine</c:v>
                </c:pt>
                <c:pt idx="305">
                  <c:v>2002 Meitheamh</c:v>
                </c:pt>
                <c:pt idx="306">
                  <c:v>2002 Iúil</c:v>
                </c:pt>
                <c:pt idx="307">
                  <c:v>2002 Lúnasa</c:v>
                </c:pt>
                <c:pt idx="308">
                  <c:v>2002 Meán Fómhair</c:v>
                </c:pt>
                <c:pt idx="309">
                  <c:v>2002 Deireadh Fómhair</c:v>
                </c:pt>
                <c:pt idx="310">
                  <c:v>2002 Samhain</c:v>
                </c:pt>
                <c:pt idx="311">
                  <c:v>2002 Nollaig</c:v>
                </c:pt>
                <c:pt idx="312">
                  <c:v>2003 Eanair</c:v>
                </c:pt>
                <c:pt idx="313">
                  <c:v>2003 Feabhra</c:v>
                </c:pt>
                <c:pt idx="314">
                  <c:v>2003 Márta</c:v>
                </c:pt>
                <c:pt idx="315">
                  <c:v>2003 Aibreán</c:v>
                </c:pt>
                <c:pt idx="316">
                  <c:v>2003 Bealtaine</c:v>
                </c:pt>
                <c:pt idx="317">
                  <c:v>2003 Meitheamh</c:v>
                </c:pt>
                <c:pt idx="318">
                  <c:v>2003 Iúil</c:v>
                </c:pt>
                <c:pt idx="319">
                  <c:v>2003 Lúnasa</c:v>
                </c:pt>
                <c:pt idx="320">
                  <c:v>2003 Meán Fómhair</c:v>
                </c:pt>
                <c:pt idx="321">
                  <c:v>2003 Deireadh Fómhair</c:v>
                </c:pt>
                <c:pt idx="322">
                  <c:v>2003 Samhain</c:v>
                </c:pt>
                <c:pt idx="323">
                  <c:v>2003 Nollaig</c:v>
                </c:pt>
                <c:pt idx="324">
                  <c:v>2004 Eanair</c:v>
                </c:pt>
                <c:pt idx="325">
                  <c:v>2004 Feabhra</c:v>
                </c:pt>
                <c:pt idx="326">
                  <c:v>2004 Márta</c:v>
                </c:pt>
                <c:pt idx="327">
                  <c:v>2004 Aibreán</c:v>
                </c:pt>
                <c:pt idx="328">
                  <c:v>2004 Bealtaine</c:v>
                </c:pt>
                <c:pt idx="329">
                  <c:v>2004 Meitheamh</c:v>
                </c:pt>
                <c:pt idx="330">
                  <c:v>2004 Iúil</c:v>
                </c:pt>
                <c:pt idx="331">
                  <c:v>2004 Lúnasa</c:v>
                </c:pt>
                <c:pt idx="332">
                  <c:v>2004 Meán Fómhair</c:v>
                </c:pt>
                <c:pt idx="333">
                  <c:v>2004 Deireadh Fómhair</c:v>
                </c:pt>
                <c:pt idx="334">
                  <c:v>2004 Samhain</c:v>
                </c:pt>
                <c:pt idx="335">
                  <c:v>2004 Nollaig</c:v>
                </c:pt>
                <c:pt idx="336">
                  <c:v>2005 Eanair</c:v>
                </c:pt>
                <c:pt idx="337">
                  <c:v>2005 Feabhra</c:v>
                </c:pt>
                <c:pt idx="338">
                  <c:v>2005 Márta</c:v>
                </c:pt>
                <c:pt idx="339">
                  <c:v>2005 Aibreán</c:v>
                </c:pt>
                <c:pt idx="340">
                  <c:v>2005 Bealtaine</c:v>
                </c:pt>
                <c:pt idx="341">
                  <c:v>2005 Meitheamh</c:v>
                </c:pt>
                <c:pt idx="342">
                  <c:v>2005 Iúil</c:v>
                </c:pt>
                <c:pt idx="343">
                  <c:v>2005 Lúnasa</c:v>
                </c:pt>
                <c:pt idx="344">
                  <c:v>2005 Meán Fómhair</c:v>
                </c:pt>
                <c:pt idx="345">
                  <c:v>2005 Deireadh Fómhair</c:v>
                </c:pt>
                <c:pt idx="346">
                  <c:v>2005 Samhain</c:v>
                </c:pt>
                <c:pt idx="347">
                  <c:v>2005 Nollaig</c:v>
                </c:pt>
                <c:pt idx="348">
                  <c:v>2006 Eanair</c:v>
                </c:pt>
                <c:pt idx="349">
                  <c:v>2006 Feabhra</c:v>
                </c:pt>
                <c:pt idx="350">
                  <c:v>2006 Márta</c:v>
                </c:pt>
                <c:pt idx="351">
                  <c:v>2006 Aibreán</c:v>
                </c:pt>
                <c:pt idx="352">
                  <c:v>2006 Bealtaine</c:v>
                </c:pt>
                <c:pt idx="353">
                  <c:v>2006 Meitheamh</c:v>
                </c:pt>
                <c:pt idx="354">
                  <c:v>2006 Iúil</c:v>
                </c:pt>
                <c:pt idx="355">
                  <c:v>2006 Lúnasa</c:v>
                </c:pt>
                <c:pt idx="356">
                  <c:v>2006 Meán Fómhair</c:v>
                </c:pt>
                <c:pt idx="357">
                  <c:v>2006 Deireadh Fómhair</c:v>
                </c:pt>
                <c:pt idx="358">
                  <c:v>2006 Samhain</c:v>
                </c:pt>
                <c:pt idx="359">
                  <c:v>2006 Nollaig</c:v>
                </c:pt>
                <c:pt idx="360">
                  <c:v>2007 Eanair</c:v>
                </c:pt>
                <c:pt idx="361">
                  <c:v>2007 Feabhra</c:v>
                </c:pt>
                <c:pt idx="362">
                  <c:v>2007 Márta</c:v>
                </c:pt>
                <c:pt idx="363">
                  <c:v>2007 Aibreán</c:v>
                </c:pt>
                <c:pt idx="364">
                  <c:v>2007 Bealtaine</c:v>
                </c:pt>
                <c:pt idx="365">
                  <c:v>2007 Meitheamh</c:v>
                </c:pt>
                <c:pt idx="366">
                  <c:v>2007 Iúil</c:v>
                </c:pt>
                <c:pt idx="367">
                  <c:v>2007 Lúnasa</c:v>
                </c:pt>
                <c:pt idx="368">
                  <c:v>2007 Meán Fómhair</c:v>
                </c:pt>
                <c:pt idx="369">
                  <c:v>2007 Deireadh Fómhair</c:v>
                </c:pt>
                <c:pt idx="370">
                  <c:v>2007 Samhain</c:v>
                </c:pt>
                <c:pt idx="371">
                  <c:v>2007 Nollaig</c:v>
                </c:pt>
                <c:pt idx="372">
                  <c:v>2008 Eanair</c:v>
                </c:pt>
                <c:pt idx="373">
                  <c:v>2008 Feabhra</c:v>
                </c:pt>
                <c:pt idx="374">
                  <c:v>2008 Márta</c:v>
                </c:pt>
                <c:pt idx="375">
                  <c:v>2008 Aibreán</c:v>
                </c:pt>
                <c:pt idx="376">
                  <c:v>2008 Bealtaine</c:v>
                </c:pt>
                <c:pt idx="377">
                  <c:v>2008 Meitheamh</c:v>
                </c:pt>
                <c:pt idx="378">
                  <c:v>2008 Iúil</c:v>
                </c:pt>
                <c:pt idx="379">
                  <c:v>2008 Lúnasa</c:v>
                </c:pt>
                <c:pt idx="380">
                  <c:v>2008 Meán Fómhair</c:v>
                </c:pt>
                <c:pt idx="381">
                  <c:v>2008 Deireadh Fómhair</c:v>
                </c:pt>
                <c:pt idx="382">
                  <c:v>2008 Samhain</c:v>
                </c:pt>
                <c:pt idx="383">
                  <c:v>2008 Nollaig</c:v>
                </c:pt>
                <c:pt idx="384">
                  <c:v>2009 Eanair</c:v>
                </c:pt>
                <c:pt idx="385">
                  <c:v>2009 Feabhra</c:v>
                </c:pt>
                <c:pt idx="386">
                  <c:v>2009 Márta</c:v>
                </c:pt>
                <c:pt idx="387">
                  <c:v>2009 Aibreán</c:v>
                </c:pt>
                <c:pt idx="388">
                  <c:v>2009 Bealtaine</c:v>
                </c:pt>
                <c:pt idx="389">
                  <c:v>2009 Meitheamh</c:v>
                </c:pt>
                <c:pt idx="390">
                  <c:v>2009 Iúil</c:v>
                </c:pt>
                <c:pt idx="391">
                  <c:v>2009 Lúnasa</c:v>
                </c:pt>
                <c:pt idx="392">
                  <c:v>2009 Meán Fómhair</c:v>
                </c:pt>
                <c:pt idx="393">
                  <c:v>2009 Deireadh Fómhair</c:v>
                </c:pt>
                <c:pt idx="394">
                  <c:v>2009 Samhain</c:v>
                </c:pt>
                <c:pt idx="395">
                  <c:v>2009 Nollaig</c:v>
                </c:pt>
                <c:pt idx="396">
                  <c:v>2010 Eanair</c:v>
                </c:pt>
                <c:pt idx="397">
                  <c:v>2010 Feabhra</c:v>
                </c:pt>
                <c:pt idx="398">
                  <c:v>2010 Márta</c:v>
                </c:pt>
                <c:pt idx="399">
                  <c:v>2010 Aibreán</c:v>
                </c:pt>
                <c:pt idx="400">
                  <c:v>2010 Bealtaine</c:v>
                </c:pt>
                <c:pt idx="401">
                  <c:v>2010 Meitheamh</c:v>
                </c:pt>
                <c:pt idx="402">
                  <c:v>2010 Iúil</c:v>
                </c:pt>
                <c:pt idx="403">
                  <c:v>2010 Lúnasa</c:v>
                </c:pt>
                <c:pt idx="404">
                  <c:v>2010 Meán Fómhair</c:v>
                </c:pt>
                <c:pt idx="405">
                  <c:v>2010 Deireadh Fómhair</c:v>
                </c:pt>
                <c:pt idx="406">
                  <c:v>2010 Samhain</c:v>
                </c:pt>
                <c:pt idx="407">
                  <c:v>2010 Nollaig</c:v>
                </c:pt>
                <c:pt idx="408">
                  <c:v>2011 Eanair</c:v>
                </c:pt>
                <c:pt idx="409">
                  <c:v>2011 Feabhra</c:v>
                </c:pt>
                <c:pt idx="410">
                  <c:v>2011 Márta</c:v>
                </c:pt>
                <c:pt idx="411">
                  <c:v>2011 Aibreán</c:v>
                </c:pt>
                <c:pt idx="412">
                  <c:v>2011 Bealtaine</c:v>
                </c:pt>
                <c:pt idx="413">
                  <c:v>2011 Meitheamh</c:v>
                </c:pt>
                <c:pt idx="414">
                  <c:v>2011 Iúil</c:v>
                </c:pt>
                <c:pt idx="415">
                  <c:v>2011 Lúnasa</c:v>
                </c:pt>
                <c:pt idx="416">
                  <c:v>2011 Meán Fómhair</c:v>
                </c:pt>
                <c:pt idx="417">
                  <c:v>2011 Deireadh Fómhair</c:v>
                </c:pt>
                <c:pt idx="418">
                  <c:v>2011 Samhain</c:v>
                </c:pt>
                <c:pt idx="419">
                  <c:v>2011 Nollaig</c:v>
                </c:pt>
                <c:pt idx="420">
                  <c:v>2012 Eanair</c:v>
                </c:pt>
                <c:pt idx="421">
                  <c:v>2012 Feabhra</c:v>
                </c:pt>
                <c:pt idx="422">
                  <c:v>2012 Márta</c:v>
                </c:pt>
                <c:pt idx="423">
                  <c:v>2012 Aibreán</c:v>
                </c:pt>
                <c:pt idx="424">
                  <c:v>2012 Bealtaine</c:v>
                </c:pt>
                <c:pt idx="425">
                  <c:v>2012 Meitheamh</c:v>
                </c:pt>
                <c:pt idx="426">
                  <c:v>2012 Iúil</c:v>
                </c:pt>
                <c:pt idx="427">
                  <c:v>2012 Lúnasa</c:v>
                </c:pt>
                <c:pt idx="428">
                  <c:v>2012 Meán Fómhair</c:v>
                </c:pt>
                <c:pt idx="429">
                  <c:v>2012 Deireadh Fómhair</c:v>
                </c:pt>
                <c:pt idx="430">
                  <c:v>2012 Samhain</c:v>
                </c:pt>
                <c:pt idx="431">
                  <c:v>2012 Nollaig</c:v>
                </c:pt>
                <c:pt idx="432">
                  <c:v>2013 Eanair</c:v>
                </c:pt>
                <c:pt idx="433">
                  <c:v>2013 Feabhra</c:v>
                </c:pt>
                <c:pt idx="434">
                  <c:v>2013 Márta</c:v>
                </c:pt>
                <c:pt idx="435">
                  <c:v>2013 Aibreán</c:v>
                </c:pt>
                <c:pt idx="436">
                  <c:v>2013 Bealtaine</c:v>
                </c:pt>
                <c:pt idx="437">
                  <c:v>2013 Meitheamh</c:v>
                </c:pt>
                <c:pt idx="438">
                  <c:v>2013 Iúil</c:v>
                </c:pt>
                <c:pt idx="439">
                  <c:v>2013 Lúnasa</c:v>
                </c:pt>
                <c:pt idx="440">
                  <c:v>2013 Meán Fómhair</c:v>
                </c:pt>
                <c:pt idx="441">
                  <c:v>2013 Deireadh Fómhair</c:v>
                </c:pt>
                <c:pt idx="442">
                  <c:v>2013 Samhain</c:v>
                </c:pt>
                <c:pt idx="443">
                  <c:v>2013 Nollaig</c:v>
                </c:pt>
                <c:pt idx="444">
                  <c:v>2014 Eanair</c:v>
                </c:pt>
                <c:pt idx="445">
                  <c:v>2014 Feabhra</c:v>
                </c:pt>
                <c:pt idx="446">
                  <c:v>2014 Márta</c:v>
                </c:pt>
                <c:pt idx="447">
                  <c:v>2014 Aibreán</c:v>
                </c:pt>
                <c:pt idx="448">
                  <c:v>2014 Bealtaine</c:v>
                </c:pt>
                <c:pt idx="449">
                  <c:v>2014 Meitheamh</c:v>
                </c:pt>
                <c:pt idx="450">
                  <c:v>2014 Iúil</c:v>
                </c:pt>
                <c:pt idx="451">
                  <c:v>2014 Lúnasa</c:v>
                </c:pt>
                <c:pt idx="452">
                  <c:v>2014 Meán Fómhair</c:v>
                </c:pt>
                <c:pt idx="453">
                  <c:v>2014 Deireadh Fómhair</c:v>
                </c:pt>
                <c:pt idx="454">
                  <c:v>2014 Samhain</c:v>
                </c:pt>
                <c:pt idx="455">
                  <c:v>2014 Nollaig</c:v>
                </c:pt>
                <c:pt idx="456">
                  <c:v>2015 Eanair</c:v>
                </c:pt>
                <c:pt idx="457">
                  <c:v>2015 Feabhra</c:v>
                </c:pt>
                <c:pt idx="458">
                  <c:v>2015 Márta</c:v>
                </c:pt>
                <c:pt idx="459">
                  <c:v>2015 Aibreán</c:v>
                </c:pt>
                <c:pt idx="460">
                  <c:v>2015 Bealtaine</c:v>
                </c:pt>
                <c:pt idx="461">
                  <c:v>2015 Meitheamh</c:v>
                </c:pt>
                <c:pt idx="462">
                  <c:v>2015 Iúil</c:v>
                </c:pt>
                <c:pt idx="463">
                  <c:v>2015 Lúnasa</c:v>
                </c:pt>
                <c:pt idx="464">
                  <c:v>2015 Meán Fómhair</c:v>
                </c:pt>
                <c:pt idx="465">
                  <c:v>2015 Deireadh Fómhair</c:v>
                </c:pt>
                <c:pt idx="466">
                  <c:v>2015 Samhain</c:v>
                </c:pt>
                <c:pt idx="467">
                  <c:v>2015 Nollaig</c:v>
                </c:pt>
                <c:pt idx="468">
                  <c:v>2016 Eanair</c:v>
                </c:pt>
                <c:pt idx="469">
                  <c:v>2016 Feabhra</c:v>
                </c:pt>
                <c:pt idx="470">
                  <c:v>2016 Márta</c:v>
                </c:pt>
                <c:pt idx="471">
                  <c:v>2016 Aibreán</c:v>
                </c:pt>
                <c:pt idx="472">
                  <c:v>2016 Bealtaine</c:v>
                </c:pt>
                <c:pt idx="473">
                  <c:v>2016 Meitheamh</c:v>
                </c:pt>
                <c:pt idx="474">
                  <c:v>2016 Iúil</c:v>
                </c:pt>
                <c:pt idx="475">
                  <c:v>2016 Lúnasa</c:v>
                </c:pt>
                <c:pt idx="476">
                  <c:v>2016 Meán Fómhair</c:v>
                </c:pt>
                <c:pt idx="477">
                  <c:v>2016 Deireadh Fómhair</c:v>
                </c:pt>
                <c:pt idx="478">
                  <c:v>2016 Samhain</c:v>
                </c:pt>
                <c:pt idx="479">
                  <c:v>2016 Nollaig</c:v>
                </c:pt>
                <c:pt idx="480">
                  <c:v>2017 Eanair</c:v>
                </c:pt>
                <c:pt idx="481">
                  <c:v>2017 Feabhra</c:v>
                </c:pt>
                <c:pt idx="482">
                  <c:v>2017 Márta</c:v>
                </c:pt>
                <c:pt idx="483">
                  <c:v>2017 Aibreán</c:v>
                </c:pt>
                <c:pt idx="484">
                  <c:v>2017 Bealtaine</c:v>
                </c:pt>
                <c:pt idx="485">
                  <c:v>2017 Meitheamh</c:v>
                </c:pt>
                <c:pt idx="486">
                  <c:v>2017 Iúil</c:v>
                </c:pt>
                <c:pt idx="487">
                  <c:v>2017 Lúnasa</c:v>
                </c:pt>
                <c:pt idx="488">
                  <c:v>2017 Meán Fómhair</c:v>
                </c:pt>
                <c:pt idx="489">
                  <c:v>2017 Deireadh Fómhair</c:v>
                </c:pt>
                <c:pt idx="490">
                  <c:v>2017 Samhain</c:v>
                </c:pt>
                <c:pt idx="491">
                  <c:v>2017 Nollaig</c:v>
                </c:pt>
                <c:pt idx="492">
                  <c:v>2018 Eanair</c:v>
                </c:pt>
                <c:pt idx="493">
                  <c:v>2018 Feabhra</c:v>
                </c:pt>
                <c:pt idx="494">
                  <c:v>2018 Márta</c:v>
                </c:pt>
                <c:pt idx="495">
                  <c:v>2018 Aibreán</c:v>
                </c:pt>
                <c:pt idx="496">
                  <c:v>2018 Bealtaine</c:v>
                </c:pt>
                <c:pt idx="497">
                  <c:v>2018 Meitheamh</c:v>
                </c:pt>
                <c:pt idx="498">
                  <c:v>2018 Iúil</c:v>
                </c:pt>
                <c:pt idx="499">
                  <c:v>2018 Lúnasa</c:v>
                </c:pt>
                <c:pt idx="500">
                  <c:v>2018 Meán Fómhair</c:v>
                </c:pt>
                <c:pt idx="501">
                  <c:v>2018 Deireadh Fómhair</c:v>
                </c:pt>
                <c:pt idx="502">
                  <c:v>2018 Samhain</c:v>
                </c:pt>
                <c:pt idx="503">
                  <c:v>2018 Nollaig</c:v>
                </c:pt>
                <c:pt idx="504">
                  <c:v>2019 Eanair</c:v>
                </c:pt>
                <c:pt idx="505">
                  <c:v>2019 Feabhra</c:v>
                </c:pt>
                <c:pt idx="506">
                  <c:v>2019 Márta</c:v>
                </c:pt>
                <c:pt idx="507">
                  <c:v>2019 Aibreán</c:v>
                </c:pt>
                <c:pt idx="508">
                  <c:v>2019 Bealtaine</c:v>
                </c:pt>
                <c:pt idx="509">
                  <c:v>2019 Meitheamh</c:v>
                </c:pt>
                <c:pt idx="510">
                  <c:v>2019 Iúil</c:v>
                </c:pt>
                <c:pt idx="511">
                  <c:v>2019 Lúnasa</c:v>
                </c:pt>
                <c:pt idx="512">
                  <c:v>2019 Meán Fómhair</c:v>
                </c:pt>
                <c:pt idx="513">
                  <c:v>2019 Deireadh Fómhair</c:v>
                </c:pt>
                <c:pt idx="514">
                  <c:v>2019 Samhain</c:v>
                </c:pt>
                <c:pt idx="515">
                  <c:v>2019 Nollaig</c:v>
                </c:pt>
                <c:pt idx="516">
                  <c:v>2020 Eanair</c:v>
                </c:pt>
                <c:pt idx="517">
                  <c:v>2020 Feabhra</c:v>
                </c:pt>
                <c:pt idx="518">
                  <c:v>2020 Márta</c:v>
                </c:pt>
                <c:pt idx="519">
                  <c:v>2020 Aibreán</c:v>
                </c:pt>
                <c:pt idx="520">
                  <c:v>2020 Bealtaine</c:v>
                </c:pt>
                <c:pt idx="521">
                  <c:v>2020 Meitheamh</c:v>
                </c:pt>
                <c:pt idx="522">
                  <c:v>2020 Iúil</c:v>
                </c:pt>
                <c:pt idx="523">
                  <c:v>2020 Lúnasa</c:v>
                </c:pt>
                <c:pt idx="524">
                  <c:v>2020 Meán Fómhair</c:v>
                </c:pt>
                <c:pt idx="525">
                  <c:v>2020 Deireadh Fómhair</c:v>
                </c:pt>
                <c:pt idx="526">
                  <c:v>2020 Samhain</c:v>
                </c:pt>
                <c:pt idx="527">
                  <c:v>2020 Nollaig</c:v>
                </c:pt>
                <c:pt idx="528">
                  <c:v>2021 Eanair</c:v>
                </c:pt>
                <c:pt idx="529">
                  <c:v>2021 Feabhra</c:v>
                </c:pt>
                <c:pt idx="530">
                  <c:v>2021 Márta</c:v>
                </c:pt>
                <c:pt idx="531">
                  <c:v>2021 Aibreán</c:v>
                </c:pt>
                <c:pt idx="532">
                  <c:v>2021 Bealtaine</c:v>
                </c:pt>
                <c:pt idx="533">
                  <c:v>2021 Meitheamh</c:v>
                </c:pt>
                <c:pt idx="534">
                  <c:v>2021 Iúil</c:v>
                </c:pt>
                <c:pt idx="535">
                  <c:v>2021 Lúnasa</c:v>
                </c:pt>
                <c:pt idx="536">
                  <c:v>2021 Meán Fómhair</c:v>
                </c:pt>
                <c:pt idx="537">
                  <c:v>2021 Deireadh Fómhair</c:v>
                </c:pt>
                <c:pt idx="538">
                  <c:v>2021 Samhain</c:v>
                </c:pt>
                <c:pt idx="539">
                  <c:v>2021 Nollaig</c:v>
                </c:pt>
                <c:pt idx="540">
                  <c:v>2022 Eanair</c:v>
                </c:pt>
                <c:pt idx="541">
                  <c:v>2022 Feabhra</c:v>
                </c:pt>
                <c:pt idx="542">
                  <c:v>2022 Márta</c:v>
                </c:pt>
                <c:pt idx="543">
                  <c:v>2022 Aibreán</c:v>
                </c:pt>
                <c:pt idx="544">
                  <c:v>2022 Bealtaine</c:v>
                </c:pt>
                <c:pt idx="545">
                  <c:v>2022 Meitheamh</c:v>
                </c:pt>
                <c:pt idx="546">
                  <c:v>2022 Iúil</c:v>
                </c:pt>
                <c:pt idx="547">
                  <c:v>2022 Lúnasa</c:v>
                </c:pt>
                <c:pt idx="548">
                  <c:v>2022 Meán Fómhair</c:v>
                </c:pt>
                <c:pt idx="549">
                  <c:v>2022 Deireadh Fómhair</c:v>
                </c:pt>
                <c:pt idx="550">
                  <c:v>2022 Samhain</c:v>
                </c:pt>
                <c:pt idx="551">
                  <c:v>2022 Nollaig</c:v>
                </c:pt>
                <c:pt idx="552">
                  <c:v>2023 Eanair</c:v>
                </c:pt>
                <c:pt idx="553">
                  <c:v>2023 Feabhra</c:v>
                </c:pt>
                <c:pt idx="554">
                  <c:v>2023 Márta</c:v>
                </c:pt>
                <c:pt idx="555">
                  <c:v>2023 Aibreán</c:v>
                </c:pt>
                <c:pt idx="556">
                  <c:v>2023 Bealtaine</c:v>
                </c:pt>
                <c:pt idx="557">
                  <c:v>2023 Meitheamh</c:v>
                </c:pt>
                <c:pt idx="558">
                  <c:v>2023 Iúil</c:v>
                </c:pt>
                <c:pt idx="559">
                  <c:v>2023 Lúnasa</c:v>
                </c:pt>
                <c:pt idx="560">
                  <c:v>2023 Meán Fómhair</c:v>
                </c:pt>
                <c:pt idx="561">
                  <c:v>2023 Deireadh Fómhair</c:v>
                </c:pt>
                <c:pt idx="562">
                  <c:v>2023 Samhain</c:v>
                </c:pt>
                <c:pt idx="563">
                  <c:v>2023 Nollaig</c:v>
                </c:pt>
                <c:pt idx="564">
                  <c:v>2024 Eanair</c:v>
                </c:pt>
                <c:pt idx="565">
                  <c:v>2024 Feabhra</c:v>
                </c:pt>
              </c:strCache>
            </c:strRef>
          </c:cat>
          <c:val>
            <c:numRef>
              <c:f>'CPM02.20240321T170336'!$H$16:$H$581</c:f>
              <c:numCache>
                <c:formatCode>0%</c:formatCode>
                <c:ptCount val="566"/>
                <c:pt idx="0">
                  <c:v>0.16666666666666674</c:v>
                </c:pt>
                <c:pt idx="1">
                  <c:v>0.16666666666666674</c:v>
                </c:pt>
                <c:pt idx="2">
                  <c:v>0.16666666666666674</c:v>
                </c:pt>
                <c:pt idx="3">
                  <c:v>0.14285714285714279</c:v>
                </c:pt>
                <c:pt idx="4">
                  <c:v>0.14285714285714279</c:v>
                </c:pt>
                <c:pt idx="5">
                  <c:v>0.14285714285714279</c:v>
                </c:pt>
                <c:pt idx="6">
                  <c:v>0.13380281690140872</c:v>
                </c:pt>
                <c:pt idx="7">
                  <c:v>0.13380281690140872</c:v>
                </c:pt>
                <c:pt idx="8">
                  <c:v>0.13380281690140872</c:v>
                </c:pt>
                <c:pt idx="9">
                  <c:v>0.10810810810810789</c:v>
                </c:pt>
                <c:pt idx="10">
                  <c:v>0.10810810810810789</c:v>
                </c:pt>
                <c:pt idx="11">
                  <c:v>0.10810810810810789</c:v>
                </c:pt>
                <c:pt idx="12">
                  <c:v>8.4415584415584277E-2</c:v>
                </c:pt>
                <c:pt idx="13">
                  <c:v>8.4415584415584277E-2</c:v>
                </c:pt>
                <c:pt idx="14">
                  <c:v>8.4415584415584277E-2</c:v>
                </c:pt>
                <c:pt idx="15">
                  <c:v>5.6249999999999911E-2</c:v>
                </c:pt>
                <c:pt idx="16">
                  <c:v>5.6249999999999911E-2</c:v>
                </c:pt>
                <c:pt idx="17">
                  <c:v>5.6249999999999911E-2</c:v>
                </c:pt>
                <c:pt idx="18">
                  <c:v>8.6956521739130377E-2</c:v>
                </c:pt>
                <c:pt idx="19">
                  <c:v>8.6956521739130377E-2</c:v>
                </c:pt>
                <c:pt idx="20">
                  <c:v>8.6956521739130377E-2</c:v>
                </c:pt>
                <c:pt idx="21">
                  <c:v>7.92682926829269E-2</c:v>
                </c:pt>
                <c:pt idx="22">
                  <c:v>7.92682926829269E-2</c:v>
                </c:pt>
                <c:pt idx="23">
                  <c:v>7.92682926829269E-2</c:v>
                </c:pt>
                <c:pt idx="24">
                  <c:v>0.10778443113772451</c:v>
                </c:pt>
                <c:pt idx="25">
                  <c:v>0.10778443113772451</c:v>
                </c:pt>
                <c:pt idx="26">
                  <c:v>0.10778443113772451</c:v>
                </c:pt>
                <c:pt idx="27">
                  <c:v>0.12426035502958599</c:v>
                </c:pt>
                <c:pt idx="28">
                  <c:v>0.12426035502958599</c:v>
                </c:pt>
                <c:pt idx="29">
                  <c:v>0.12426035502958599</c:v>
                </c:pt>
                <c:pt idx="30">
                  <c:v>0.13142857142857145</c:v>
                </c:pt>
                <c:pt idx="31">
                  <c:v>0.13142857142857145</c:v>
                </c:pt>
                <c:pt idx="32">
                  <c:v>0.13142857142857145</c:v>
                </c:pt>
                <c:pt idx="33">
                  <c:v>0.15819209039548032</c:v>
                </c:pt>
                <c:pt idx="34">
                  <c:v>0.15819209039548032</c:v>
                </c:pt>
                <c:pt idx="35">
                  <c:v>0.15819209039548032</c:v>
                </c:pt>
                <c:pt idx="36">
                  <c:v>0.15135135135135136</c:v>
                </c:pt>
                <c:pt idx="37">
                  <c:v>0.15135135135135136</c:v>
                </c:pt>
                <c:pt idx="38">
                  <c:v>0.15135135135135136</c:v>
                </c:pt>
                <c:pt idx="39">
                  <c:v>0.20526315789473681</c:v>
                </c:pt>
                <c:pt idx="40">
                  <c:v>0.20526315789473681</c:v>
                </c:pt>
                <c:pt idx="41">
                  <c:v>0.20526315789473681</c:v>
                </c:pt>
                <c:pt idx="42">
                  <c:v>0.19191919191919204</c:v>
                </c:pt>
                <c:pt idx="43">
                  <c:v>0.19191919191919204</c:v>
                </c:pt>
                <c:pt idx="44">
                  <c:v>0.19191919191919204</c:v>
                </c:pt>
                <c:pt idx="45">
                  <c:v>0.18536585365853653</c:v>
                </c:pt>
                <c:pt idx="46">
                  <c:v>0.18536585365853653</c:v>
                </c:pt>
                <c:pt idx="47">
                  <c:v>0.18536585365853653</c:v>
                </c:pt>
                <c:pt idx="48">
                  <c:v>0.21126760563380276</c:v>
                </c:pt>
                <c:pt idx="49">
                  <c:v>0.21126760563380276</c:v>
                </c:pt>
                <c:pt idx="50">
                  <c:v>0.21126760563380276</c:v>
                </c:pt>
                <c:pt idx="51">
                  <c:v>0.17030567685589526</c:v>
                </c:pt>
                <c:pt idx="52">
                  <c:v>0.17030567685589526</c:v>
                </c:pt>
                <c:pt idx="53">
                  <c:v>0.17030567685589526</c:v>
                </c:pt>
                <c:pt idx="54">
                  <c:v>0.19915254237288127</c:v>
                </c:pt>
                <c:pt idx="55">
                  <c:v>0.19915254237288127</c:v>
                </c:pt>
                <c:pt idx="56">
                  <c:v>0.19915254237288127</c:v>
                </c:pt>
                <c:pt idx="57">
                  <c:v>0.23456790123456783</c:v>
                </c:pt>
                <c:pt idx="58">
                  <c:v>0.23456790123456783</c:v>
                </c:pt>
                <c:pt idx="59">
                  <c:v>0.23456790123456783</c:v>
                </c:pt>
                <c:pt idx="60">
                  <c:v>0.18992248062015493</c:v>
                </c:pt>
                <c:pt idx="61">
                  <c:v>0.18992248062015493</c:v>
                </c:pt>
                <c:pt idx="62">
                  <c:v>0.18992248062015493</c:v>
                </c:pt>
                <c:pt idx="63">
                  <c:v>0.20895522388059695</c:v>
                </c:pt>
                <c:pt idx="64">
                  <c:v>0.20895522388059695</c:v>
                </c:pt>
                <c:pt idx="65">
                  <c:v>0.20895522388059695</c:v>
                </c:pt>
                <c:pt idx="66">
                  <c:v>0.16961130742049479</c:v>
                </c:pt>
                <c:pt idx="67">
                  <c:v>0.16961130742049479</c:v>
                </c:pt>
                <c:pt idx="68">
                  <c:v>0.16961130742049479</c:v>
                </c:pt>
                <c:pt idx="69">
                  <c:v>0.12000000000000011</c:v>
                </c:pt>
                <c:pt idx="70">
                  <c:v>0.12000000000000011</c:v>
                </c:pt>
                <c:pt idx="71">
                  <c:v>0.12000000000000011</c:v>
                </c:pt>
                <c:pt idx="72">
                  <c:v>0.12377850162866455</c:v>
                </c:pt>
                <c:pt idx="73">
                  <c:v>0.12377850162866455</c:v>
                </c:pt>
                <c:pt idx="74">
                  <c:v>0.12377850162866455</c:v>
                </c:pt>
                <c:pt idx="75">
                  <c:v>9.259259259259256E-2</c:v>
                </c:pt>
                <c:pt idx="76">
                  <c:v>9.259259259259256E-2</c:v>
                </c:pt>
                <c:pt idx="77">
                  <c:v>9.259259259259256E-2</c:v>
                </c:pt>
                <c:pt idx="78">
                  <c:v>9.9697885196374569E-2</c:v>
                </c:pt>
                <c:pt idx="79">
                  <c:v>9.9697885196374569E-2</c:v>
                </c:pt>
                <c:pt idx="80">
                  <c:v>9.9697885196374569E-2</c:v>
                </c:pt>
                <c:pt idx="81">
                  <c:v>0.10416666666666674</c:v>
                </c:pt>
                <c:pt idx="82">
                  <c:v>0.10416666666666674</c:v>
                </c:pt>
                <c:pt idx="83">
                  <c:v>0.10416666666666674</c:v>
                </c:pt>
                <c:pt idx="84">
                  <c:v>0.10144927536231885</c:v>
                </c:pt>
                <c:pt idx="85">
                  <c:v>0.10144927536231885</c:v>
                </c:pt>
                <c:pt idx="86">
                  <c:v>0.10144927536231885</c:v>
                </c:pt>
                <c:pt idx="87">
                  <c:v>9.6045197740112886E-2</c:v>
                </c:pt>
                <c:pt idx="88">
                  <c:v>9.6045197740112886E-2</c:v>
                </c:pt>
                <c:pt idx="89">
                  <c:v>9.6045197740112886E-2</c:v>
                </c:pt>
                <c:pt idx="90">
                  <c:v>7.9670329670329609E-2</c:v>
                </c:pt>
                <c:pt idx="91">
                  <c:v>7.9670329670329609E-2</c:v>
                </c:pt>
                <c:pt idx="92">
                  <c:v>7.9670329670329609E-2</c:v>
                </c:pt>
                <c:pt idx="93">
                  <c:v>6.7385444743935263E-2</c:v>
                </c:pt>
                <c:pt idx="94">
                  <c:v>6.7385444743935263E-2</c:v>
                </c:pt>
                <c:pt idx="95">
                  <c:v>6.7385444743935263E-2</c:v>
                </c:pt>
                <c:pt idx="96">
                  <c:v>6.0526315789473539E-2</c:v>
                </c:pt>
                <c:pt idx="97">
                  <c:v>6.0526315789473539E-2</c:v>
                </c:pt>
                <c:pt idx="98">
                  <c:v>6.0526315789473539E-2</c:v>
                </c:pt>
                <c:pt idx="99">
                  <c:v>5.4123711340206215E-2</c:v>
                </c:pt>
                <c:pt idx="100">
                  <c:v>5.4123711340206215E-2</c:v>
                </c:pt>
                <c:pt idx="101">
                  <c:v>5.4123711340206215E-2</c:v>
                </c:pt>
                <c:pt idx="102">
                  <c:v>5.5979643765903475E-2</c:v>
                </c:pt>
                <c:pt idx="103">
                  <c:v>5.5979643765903475E-2</c:v>
                </c:pt>
                <c:pt idx="104">
                  <c:v>5.5979643765903475E-2</c:v>
                </c:pt>
                <c:pt idx="105">
                  <c:v>5.0505050505050608E-2</c:v>
                </c:pt>
                <c:pt idx="106">
                  <c:v>5.0505050505050608E-2</c:v>
                </c:pt>
                <c:pt idx="107">
                  <c:v>5.0505050505050608E-2</c:v>
                </c:pt>
                <c:pt idx="108">
                  <c:v>4.7146401985111774E-2</c:v>
                </c:pt>
                <c:pt idx="109">
                  <c:v>4.7146401985111774E-2</c:v>
                </c:pt>
                <c:pt idx="110">
                  <c:v>4.7146401985111774E-2</c:v>
                </c:pt>
                <c:pt idx="111">
                  <c:v>4.4009779951100336E-2</c:v>
                </c:pt>
                <c:pt idx="112">
                  <c:v>4.4009779951100336E-2</c:v>
                </c:pt>
                <c:pt idx="113">
                  <c:v>4.4009779951100336E-2</c:v>
                </c:pt>
                <c:pt idx="114">
                  <c:v>2.8915662650602414E-2</c:v>
                </c:pt>
                <c:pt idx="115">
                  <c:v>2.8915662650602414E-2</c:v>
                </c:pt>
                <c:pt idx="116">
                  <c:v>2.8915662650602414E-2</c:v>
                </c:pt>
                <c:pt idx="117">
                  <c:v>2.8846153846153744E-2</c:v>
                </c:pt>
                <c:pt idx="118">
                  <c:v>2.8846153846153744E-2</c:v>
                </c:pt>
                <c:pt idx="119">
                  <c:v>2.8846153846153744E-2</c:v>
                </c:pt>
                <c:pt idx="120">
                  <c:v>3.3175355450236976E-2</c:v>
                </c:pt>
                <c:pt idx="121">
                  <c:v>3.3175355450236976E-2</c:v>
                </c:pt>
                <c:pt idx="122">
                  <c:v>3.3175355450236976E-2</c:v>
                </c:pt>
                <c:pt idx="123">
                  <c:v>2.8103044496486929E-2</c:v>
                </c:pt>
                <c:pt idx="124">
                  <c:v>2.8103044496486929E-2</c:v>
                </c:pt>
                <c:pt idx="125">
                  <c:v>2.8103044496486929E-2</c:v>
                </c:pt>
                <c:pt idx="126">
                  <c:v>3.2786885245901676E-2</c:v>
                </c:pt>
                <c:pt idx="127">
                  <c:v>3.2786885245901676E-2</c:v>
                </c:pt>
                <c:pt idx="128">
                  <c:v>3.2786885245901676E-2</c:v>
                </c:pt>
                <c:pt idx="129">
                  <c:v>3.2710280373831946E-2</c:v>
                </c:pt>
                <c:pt idx="130">
                  <c:v>3.2710280373831946E-2</c:v>
                </c:pt>
                <c:pt idx="131">
                  <c:v>3.2710280373831946E-2</c:v>
                </c:pt>
                <c:pt idx="132">
                  <c:v>2.0642201834862428E-2</c:v>
                </c:pt>
                <c:pt idx="133">
                  <c:v>2.0642201834862428E-2</c:v>
                </c:pt>
                <c:pt idx="134">
                  <c:v>2.0642201834862428E-2</c:v>
                </c:pt>
                <c:pt idx="135">
                  <c:v>1.822323462414599E-2</c:v>
                </c:pt>
                <c:pt idx="136">
                  <c:v>1.822323462414599E-2</c:v>
                </c:pt>
                <c:pt idx="137">
                  <c:v>1.822323462414599E-2</c:v>
                </c:pt>
                <c:pt idx="138">
                  <c:v>2.2675736961451198E-2</c:v>
                </c:pt>
                <c:pt idx="139">
                  <c:v>2.2675736961451198E-2</c:v>
                </c:pt>
                <c:pt idx="140">
                  <c:v>2.2675736961451198E-2</c:v>
                </c:pt>
                <c:pt idx="141">
                  <c:v>2.488687782805421E-2</c:v>
                </c:pt>
                <c:pt idx="142">
                  <c:v>2.488687782805421E-2</c:v>
                </c:pt>
                <c:pt idx="143">
                  <c:v>2.488687782805421E-2</c:v>
                </c:pt>
                <c:pt idx="144">
                  <c:v>3.1460674157303359E-2</c:v>
                </c:pt>
                <c:pt idx="145">
                  <c:v>3.1460674157303359E-2</c:v>
                </c:pt>
                <c:pt idx="146">
                  <c:v>3.1460674157303359E-2</c:v>
                </c:pt>
                <c:pt idx="147">
                  <c:v>3.8031319910514449E-2</c:v>
                </c:pt>
                <c:pt idx="148">
                  <c:v>3.8031319910514449E-2</c:v>
                </c:pt>
                <c:pt idx="149">
                  <c:v>3.8031319910514449E-2</c:v>
                </c:pt>
                <c:pt idx="150">
                  <c:v>4.434589800443467E-2</c:v>
                </c:pt>
                <c:pt idx="151">
                  <c:v>4.434589800443467E-2</c:v>
                </c:pt>
                <c:pt idx="152">
                  <c:v>4.434589800443467E-2</c:v>
                </c:pt>
                <c:pt idx="153">
                  <c:v>4.8565121412803558E-2</c:v>
                </c:pt>
                <c:pt idx="154">
                  <c:v>4.8565121412803558E-2</c:v>
                </c:pt>
                <c:pt idx="155">
                  <c:v>4.8565121412803558E-2</c:v>
                </c:pt>
                <c:pt idx="156">
                  <c:v>4.3572984749455257E-2</c:v>
                </c:pt>
                <c:pt idx="157">
                  <c:v>4.3572984749455257E-2</c:v>
                </c:pt>
                <c:pt idx="158">
                  <c:v>4.3572984749455257E-2</c:v>
                </c:pt>
                <c:pt idx="159">
                  <c:v>3.4482758620689724E-2</c:v>
                </c:pt>
                <c:pt idx="160">
                  <c:v>3.4482758620689724E-2</c:v>
                </c:pt>
                <c:pt idx="161">
                  <c:v>3.4482758620689724E-2</c:v>
                </c:pt>
                <c:pt idx="162">
                  <c:v>2.7600849256900206E-2</c:v>
                </c:pt>
                <c:pt idx="163">
                  <c:v>2.7600849256900206E-2</c:v>
                </c:pt>
                <c:pt idx="164">
                  <c:v>2.7600849256900206E-2</c:v>
                </c:pt>
                <c:pt idx="165">
                  <c:v>2.5263157894736876E-2</c:v>
                </c:pt>
                <c:pt idx="166">
                  <c:v>2.5263157894736876E-2</c:v>
                </c:pt>
                <c:pt idx="167">
                  <c:v>2.5263157894736876E-2</c:v>
                </c:pt>
                <c:pt idx="168">
                  <c:v>2.5052192066805867E-2</c:v>
                </c:pt>
                <c:pt idx="169">
                  <c:v>2.5052192066805867E-2</c:v>
                </c:pt>
                <c:pt idx="170">
                  <c:v>2.5052192066805867E-2</c:v>
                </c:pt>
                <c:pt idx="171">
                  <c:v>3.125E-2</c:v>
                </c:pt>
                <c:pt idx="172">
                  <c:v>3.125E-2</c:v>
                </c:pt>
                <c:pt idx="173">
                  <c:v>3.125E-2</c:v>
                </c:pt>
                <c:pt idx="174">
                  <c:v>3.7190082644628086E-2</c:v>
                </c:pt>
                <c:pt idx="175">
                  <c:v>3.7190082644628086E-2</c:v>
                </c:pt>
                <c:pt idx="176">
                  <c:v>3.7190082644628086E-2</c:v>
                </c:pt>
                <c:pt idx="177">
                  <c:v>3.696098562628336E-2</c:v>
                </c:pt>
                <c:pt idx="178">
                  <c:v>3.696098562628336E-2</c:v>
                </c:pt>
                <c:pt idx="179">
                  <c:v>3.696098562628336E-2</c:v>
                </c:pt>
                <c:pt idx="180">
                  <c:v>3.6659877800407248E-2</c:v>
                </c:pt>
                <c:pt idx="181">
                  <c:v>3.6659877800407248E-2</c:v>
                </c:pt>
                <c:pt idx="182">
                  <c:v>3.6659877800407248E-2</c:v>
                </c:pt>
                <c:pt idx="183">
                  <c:v>3.6363636363636376E-2</c:v>
                </c:pt>
                <c:pt idx="184">
                  <c:v>3.6363636363636376E-2</c:v>
                </c:pt>
                <c:pt idx="185">
                  <c:v>3.6363636363636376E-2</c:v>
                </c:pt>
                <c:pt idx="186">
                  <c:v>2.7888446215139417E-2</c:v>
                </c:pt>
                <c:pt idx="187">
                  <c:v>2.7888446215139417E-2</c:v>
                </c:pt>
                <c:pt idx="188">
                  <c:v>2.7888446215139417E-2</c:v>
                </c:pt>
                <c:pt idx="189">
                  <c:v>2.3762376237623783E-2</c:v>
                </c:pt>
                <c:pt idx="190">
                  <c:v>2.3762376237623783E-2</c:v>
                </c:pt>
                <c:pt idx="191">
                  <c:v>2.3762376237623783E-2</c:v>
                </c:pt>
                <c:pt idx="192">
                  <c:v>1.9646365422396839E-2</c:v>
                </c:pt>
                <c:pt idx="193">
                  <c:v>1.9646365422396839E-2</c:v>
                </c:pt>
                <c:pt idx="194">
                  <c:v>1.9646365422396839E-2</c:v>
                </c:pt>
                <c:pt idx="195">
                  <c:v>9.74658869395717E-3</c:v>
                </c:pt>
                <c:pt idx="196">
                  <c:v>9.74658869395717E-3</c:v>
                </c:pt>
                <c:pt idx="197">
                  <c:v>9.74658869395717E-3</c:v>
                </c:pt>
                <c:pt idx="198">
                  <c:v>1.3565891472868241E-2</c:v>
                </c:pt>
                <c:pt idx="199">
                  <c:v>1.3565891472868241E-2</c:v>
                </c:pt>
                <c:pt idx="200">
                  <c:v>1.3565891472868241E-2</c:v>
                </c:pt>
                <c:pt idx="201">
                  <c:v>1.5473887814313247E-2</c:v>
                </c:pt>
                <c:pt idx="202">
                  <c:v>1.5473887814313247E-2</c:v>
                </c:pt>
                <c:pt idx="203">
                  <c:v>1.5473887814313247E-2</c:v>
                </c:pt>
                <c:pt idx="204">
                  <c:v>1.7341040462427681E-2</c:v>
                </c:pt>
                <c:pt idx="205">
                  <c:v>1.7341040462427681E-2</c:v>
                </c:pt>
                <c:pt idx="206">
                  <c:v>1.7341040462427681E-2</c:v>
                </c:pt>
                <c:pt idx="207">
                  <c:v>2.7027027027027195E-2</c:v>
                </c:pt>
                <c:pt idx="208">
                  <c:v>2.7027027027027195E-2</c:v>
                </c:pt>
                <c:pt idx="209">
                  <c:v>2.7027027027027195E-2</c:v>
                </c:pt>
                <c:pt idx="210">
                  <c:v>2.4856596558317401E-2</c:v>
                </c:pt>
                <c:pt idx="211">
                  <c:v>2.4856596558317401E-2</c:v>
                </c:pt>
                <c:pt idx="212">
                  <c:v>2.4856596558317401E-2</c:v>
                </c:pt>
                <c:pt idx="213">
                  <c:v>2.2857142857142909E-2</c:v>
                </c:pt>
                <c:pt idx="214">
                  <c:v>2.2857142857142909E-2</c:v>
                </c:pt>
                <c:pt idx="215">
                  <c:v>2.2857142857142909E-2</c:v>
                </c:pt>
                <c:pt idx="216">
                  <c:v>2.4621212121212155E-2</c:v>
                </c:pt>
                <c:pt idx="217">
                  <c:v>2.4621212121212155E-2</c:v>
                </c:pt>
                <c:pt idx="218">
                  <c:v>2.4621212121212155E-2</c:v>
                </c:pt>
                <c:pt idx="219">
                  <c:v>2.8195488721804551E-2</c:v>
                </c:pt>
                <c:pt idx="220">
                  <c:v>2.8195488721804551E-2</c:v>
                </c:pt>
                <c:pt idx="221">
                  <c:v>2.8195488721804551E-2</c:v>
                </c:pt>
                <c:pt idx="222">
                  <c:v>2.4253731343283569E-2</c:v>
                </c:pt>
                <c:pt idx="223">
                  <c:v>2.4253731343283569E-2</c:v>
                </c:pt>
                <c:pt idx="224">
                  <c:v>2.4253731343283569E-2</c:v>
                </c:pt>
                <c:pt idx="225">
                  <c:v>2.4208566108007368E-2</c:v>
                </c:pt>
                <c:pt idx="226">
                  <c:v>2.4208566108007368E-2</c:v>
                </c:pt>
                <c:pt idx="227">
                  <c:v>2.4208566108007368E-2</c:v>
                </c:pt>
                <c:pt idx="228">
                  <c:v>2.0332717190388205E-2</c:v>
                </c:pt>
                <c:pt idx="229">
                  <c:v>2.0332717190388205E-2</c:v>
                </c:pt>
                <c:pt idx="230">
                  <c:v>2.0332717190388205E-2</c:v>
                </c:pt>
                <c:pt idx="231">
                  <c:v>1.4625228519195455E-2</c:v>
                </c:pt>
                <c:pt idx="232">
                  <c:v>1.4625228519195455E-2</c:v>
                </c:pt>
                <c:pt idx="233">
                  <c:v>1.4625228519195455E-2</c:v>
                </c:pt>
                <c:pt idx="234">
                  <c:v>1.4571948998178597E-2</c:v>
                </c:pt>
                <c:pt idx="235">
                  <c:v>1.4571948998178597E-2</c:v>
                </c:pt>
                <c:pt idx="236">
                  <c:v>1.4571948998178597E-2</c:v>
                </c:pt>
                <c:pt idx="237">
                  <c:v>1.8181818181818077E-2</c:v>
                </c:pt>
                <c:pt idx="238">
                  <c:v>1.8181818181818077E-2</c:v>
                </c:pt>
                <c:pt idx="239">
                  <c:v>1.8181818181818077E-2</c:v>
                </c:pt>
                <c:pt idx="240">
                  <c:v>1.0869565217391131E-2</c:v>
                </c:pt>
                <c:pt idx="241">
                  <c:v>1.6304347826086918E-2</c:v>
                </c:pt>
                <c:pt idx="242">
                  <c:v>1.6304347826086918E-2</c:v>
                </c:pt>
                <c:pt idx="243">
                  <c:v>1.2612612612612706E-2</c:v>
                </c:pt>
                <c:pt idx="244">
                  <c:v>1.4414414414414267E-2</c:v>
                </c:pt>
                <c:pt idx="245">
                  <c:v>1.8018018018018056E-2</c:v>
                </c:pt>
                <c:pt idx="246">
                  <c:v>1.2567324955116588E-2</c:v>
                </c:pt>
                <c:pt idx="247">
                  <c:v>1.0771992818671361E-2</c:v>
                </c:pt>
                <c:pt idx="248">
                  <c:v>1.6157989228007263E-2</c:v>
                </c:pt>
                <c:pt idx="249">
                  <c:v>1.2499999999999956E-2</c:v>
                </c:pt>
                <c:pt idx="250">
                  <c:v>1.6071428571428514E-2</c:v>
                </c:pt>
                <c:pt idx="251">
                  <c:v>1.9642857142857073E-2</c:v>
                </c:pt>
                <c:pt idx="252">
                  <c:v>1.7921146953405076E-2</c:v>
                </c:pt>
                <c:pt idx="253">
                  <c:v>1.6042780748663166E-2</c:v>
                </c:pt>
                <c:pt idx="254">
                  <c:v>2.1390374331550666E-2</c:v>
                </c:pt>
                <c:pt idx="255">
                  <c:v>2.4911032028469782E-2</c:v>
                </c:pt>
                <c:pt idx="256">
                  <c:v>2.6642984014209503E-2</c:v>
                </c:pt>
                <c:pt idx="257">
                  <c:v>2.831858407079646E-2</c:v>
                </c:pt>
                <c:pt idx="258">
                  <c:v>2.659574468085113E-2</c:v>
                </c:pt>
                <c:pt idx="259">
                  <c:v>3.1971580817051537E-2</c:v>
                </c:pt>
                <c:pt idx="260">
                  <c:v>3.0035335689045928E-2</c:v>
                </c:pt>
                <c:pt idx="261">
                  <c:v>2.821869488536155E-2</c:v>
                </c:pt>
                <c:pt idx="262">
                  <c:v>2.1089630931458769E-2</c:v>
                </c:pt>
                <c:pt idx="263">
                  <c:v>1.5761821366024442E-2</c:v>
                </c:pt>
                <c:pt idx="264">
                  <c:v>1.4084507042253502E-2</c:v>
                </c:pt>
                <c:pt idx="265">
                  <c:v>1.5789473684210575E-2</c:v>
                </c:pt>
                <c:pt idx="266">
                  <c:v>1.3961605584642323E-2</c:v>
                </c:pt>
                <c:pt idx="267">
                  <c:v>1.388888888888884E-2</c:v>
                </c:pt>
                <c:pt idx="268">
                  <c:v>1.384083044982698E-2</c:v>
                </c:pt>
                <c:pt idx="269">
                  <c:v>1.2048192771084265E-2</c:v>
                </c:pt>
                <c:pt idx="270">
                  <c:v>1.2089810017271274E-2</c:v>
                </c:pt>
                <c:pt idx="271">
                  <c:v>1.5490533562822595E-2</c:v>
                </c:pt>
                <c:pt idx="272">
                  <c:v>1.3722126929674117E-2</c:v>
                </c:pt>
                <c:pt idx="273">
                  <c:v>1.543739279588352E-2</c:v>
                </c:pt>
                <c:pt idx="274">
                  <c:v>2.06540447504302E-2</c:v>
                </c:pt>
                <c:pt idx="275">
                  <c:v>3.4482758620689724E-2</c:v>
                </c:pt>
                <c:pt idx="276">
                  <c:v>3.993055555555558E-2</c:v>
                </c:pt>
                <c:pt idx="277">
                  <c:v>4.3177892918825567E-2</c:v>
                </c:pt>
                <c:pt idx="278">
                  <c:v>4.6471600688468007E-2</c:v>
                </c:pt>
                <c:pt idx="279">
                  <c:v>4.7945205479452024E-2</c:v>
                </c:pt>
                <c:pt idx="280">
                  <c:v>5.2901023890784993E-2</c:v>
                </c:pt>
                <c:pt idx="281">
                  <c:v>5.6122448979591955E-2</c:v>
                </c:pt>
                <c:pt idx="282">
                  <c:v>6.1433447098976135E-2</c:v>
                </c:pt>
                <c:pt idx="283">
                  <c:v>6.1016949152542299E-2</c:v>
                </c:pt>
                <c:pt idx="284">
                  <c:v>6.2605752961082839E-2</c:v>
                </c:pt>
                <c:pt idx="285">
                  <c:v>6.7567567567567544E-2</c:v>
                </c:pt>
                <c:pt idx="286">
                  <c:v>7.0826306913996717E-2</c:v>
                </c:pt>
                <c:pt idx="287">
                  <c:v>5.8333333333333348E-2</c:v>
                </c:pt>
                <c:pt idx="288">
                  <c:v>5.175292153589317E-2</c:v>
                </c:pt>
                <c:pt idx="289">
                  <c:v>5.2980132450331174E-2</c:v>
                </c:pt>
                <c:pt idx="290">
                  <c:v>5.4276315789473673E-2</c:v>
                </c:pt>
                <c:pt idx="291">
                  <c:v>5.5555555555555358E-2</c:v>
                </c:pt>
                <c:pt idx="292">
                  <c:v>5.3484602917341917E-2</c:v>
                </c:pt>
                <c:pt idx="293">
                  <c:v>5.3140096618357502E-2</c:v>
                </c:pt>
                <c:pt idx="294">
                  <c:v>4.8231511254019255E-2</c:v>
                </c:pt>
                <c:pt idx="295">
                  <c:v>4.4728434504792469E-2</c:v>
                </c:pt>
                <c:pt idx="296">
                  <c:v>4.6178343949044631E-2</c:v>
                </c:pt>
                <c:pt idx="297">
                  <c:v>4.2721518987341778E-2</c:v>
                </c:pt>
                <c:pt idx="298">
                  <c:v>3.7795275590551292E-2</c:v>
                </c:pt>
                <c:pt idx="299">
                  <c:v>4.2519685039370092E-2</c:v>
                </c:pt>
                <c:pt idx="300">
                  <c:v>4.9206349206349032E-2</c:v>
                </c:pt>
                <c:pt idx="301">
                  <c:v>4.5597484276729494E-2</c:v>
                </c:pt>
                <c:pt idx="302">
                  <c:v>4.6801872074883066E-2</c:v>
                </c:pt>
                <c:pt idx="303">
                  <c:v>4.7987616099071317E-2</c:v>
                </c:pt>
                <c:pt idx="304">
                  <c:v>4.7692307692307701E-2</c:v>
                </c:pt>
                <c:pt idx="305">
                  <c:v>4.2813455657492394E-2</c:v>
                </c:pt>
                <c:pt idx="306">
                  <c:v>4.141104294478537E-2</c:v>
                </c:pt>
                <c:pt idx="307">
                  <c:v>4.434250764525971E-2</c:v>
                </c:pt>
                <c:pt idx="308">
                  <c:v>4.5662100456621113E-2</c:v>
                </c:pt>
                <c:pt idx="309">
                  <c:v>4.7040971168436974E-2</c:v>
                </c:pt>
                <c:pt idx="310">
                  <c:v>4.7040971168436974E-2</c:v>
                </c:pt>
                <c:pt idx="311">
                  <c:v>4.9848942598187174E-2</c:v>
                </c:pt>
                <c:pt idx="312">
                  <c:v>4.8411497730711073E-2</c:v>
                </c:pt>
                <c:pt idx="313">
                  <c:v>5.1127819548872244E-2</c:v>
                </c:pt>
                <c:pt idx="314">
                  <c:v>4.9180327868852736E-2</c:v>
                </c:pt>
                <c:pt idx="315">
                  <c:v>4.2836041358936372E-2</c:v>
                </c:pt>
                <c:pt idx="316">
                  <c:v>3.524229074889873E-2</c:v>
                </c:pt>
                <c:pt idx="317">
                  <c:v>3.5190615835777095E-2</c:v>
                </c:pt>
                <c:pt idx="318">
                  <c:v>3.2400589101619914E-2</c:v>
                </c:pt>
                <c:pt idx="319">
                  <c:v>3.2210834553440648E-2</c:v>
                </c:pt>
                <c:pt idx="320">
                  <c:v>2.7656477438136706E-2</c:v>
                </c:pt>
                <c:pt idx="321">
                  <c:v>2.3188405797101463E-2</c:v>
                </c:pt>
                <c:pt idx="322">
                  <c:v>2.3188405797101463E-2</c:v>
                </c:pt>
                <c:pt idx="323">
                  <c:v>2.0143884892086517E-2</c:v>
                </c:pt>
                <c:pt idx="324">
                  <c:v>1.7316017316017396E-2</c:v>
                </c:pt>
                <c:pt idx="325">
                  <c:v>1.716738197424883E-2</c:v>
                </c:pt>
                <c:pt idx="326">
                  <c:v>1.4204545454545414E-2</c:v>
                </c:pt>
                <c:pt idx="327">
                  <c:v>1.4164305949008416E-2</c:v>
                </c:pt>
                <c:pt idx="328">
                  <c:v>1.8439716312056653E-2</c:v>
                </c:pt>
                <c:pt idx="329">
                  <c:v>2.1246458923512845E-2</c:v>
                </c:pt>
                <c:pt idx="330">
                  <c:v>2.5677603423680528E-2</c:v>
                </c:pt>
                <c:pt idx="331">
                  <c:v>2.6950354609929228E-2</c:v>
                </c:pt>
                <c:pt idx="332">
                  <c:v>2.5495750708215414E-2</c:v>
                </c:pt>
                <c:pt idx="333">
                  <c:v>2.6912181303116123E-2</c:v>
                </c:pt>
                <c:pt idx="334">
                  <c:v>2.8328611898017053E-2</c:v>
                </c:pt>
                <c:pt idx="335">
                  <c:v>2.5387870239774291E-2</c:v>
                </c:pt>
                <c:pt idx="336">
                  <c:v>2.2695035460992719E-2</c:v>
                </c:pt>
                <c:pt idx="337">
                  <c:v>2.2503516174402272E-2</c:v>
                </c:pt>
                <c:pt idx="338">
                  <c:v>2.1008403361344463E-2</c:v>
                </c:pt>
                <c:pt idx="339">
                  <c:v>2.3743016759776525E-2</c:v>
                </c:pt>
                <c:pt idx="340">
                  <c:v>2.3676880222841312E-2</c:v>
                </c:pt>
                <c:pt idx="341">
                  <c:v>2.2191400832177743E-2</c:v>
                </c:pt>
                <c:pt idx="342">
                  <c:v>2.5034770514603677E-2</c:v>
                </c:pt>
                <c:pt idx="343">
                  <c:v>2.2099447513812098E-2</c:v>
                </c:pt>
                <c:pt idx="344">
                  <c:v>3.0386740331491469E-2</c:v>
                </c:pt>
                <c:pt idx="345">
                  <c:v>3.0344827586207046E-2</c:v>
                </c:pt>
                <c:pt idx="346">
                  <c:v>2.6170798898071723E-2</c:v>
                </c:pt>
                <c:pt idx="347">
                  <c:v>2.4759284731774356E-2</c:v>
                </c:pt>
                <c:pt idx="348">
                  <c:v>2.9126213592233219E-2</c:v>
                </c:pt>
                <c:pt idx="349">
                  <c:v>3.3012379642365808E-2</c:v>
                </c:pt>
                <c:pt idx="350">
                  <c:v>3.429355281207136E-2</c:v>
                </c:pt>
                <c:pt idx="351">
                  <c:v>3.6834924965893689E-2</c:v>
                </c:pt>
                <c:pt idx="352">
                  <c:v>3.9455782312925347E-2</c:v>
                </c:pt>
                <c:pt idx="353">
                  <c:v>3.9348710990501967E-2</c:v>
                </c:pt>
                <c:pt idx="354">
                  <c:v>4.2062415196743475E-2</c:v>
                </c:pt>
                <c:pt idx="355">
                  <c:v>4.4594594594594472E-2</c:v>
                </c:pt>
                <c:pt idx="356">
                  <c:v>4.0214477211796273E-2</c:v>
                </c:pt>
                <c:pt idx="357">
                  <c:v>3.8821954484604904E-2</c:v>
                </c:pt>
                <c:pt idx="358">
                  <c:v>4.4295302013422688E-2</c:v>
                </c:pt>
                <c:pt idx="359">
                  <c:v>4.9664429530201337E-2</c:v>
                </c:pt>
                <c:pt idx="360">
                  <c:v>5.1212938005390729E-2</c:v>
                </c:pt>
                <c:pt idx="361">
                  <c:v>4.793608521970727E-2</c:v>
                </c:pt>
                <c:pt idx="362">
                  <c:v>5.0397877984084793E-2</c:v>
                </c:pt>
                <c:pt idx="363">
                  <c:v>5.1315789473684204E-2</c:v>
                </c:pt>
                <c:pt idx="364">
                  <c:v>4.9738219895287816E-2</c:v>
                </c:pt>
                <c:pt idx="365">
                  <c:v>4.9608355091383949E-2</c:v>
                </c:pt>
                <c:pt idx="366">
                  <c:v>4.9479166666666741E-2</c:v>
                </c:pt>
                <c:pt idx="367">
                  <c:v>4.6571798188874691E-2</c:v>
                </c:pt>
                <c:pt idx="368">
                  <c:v>4.6391752577319645E-2</c:v>
                </c:pt>
                <c:pt idx="369">
                  <c:v>4.7680412371134073E-2</c:v>
                </c:pt>
                <c:pt idx="370">
                  <c:v>5.0128534704370287E-2</c:v>
                </c:pt>
                <c:pt idx="371">
                  <c:v>4.6035805626598369E-2</c:v>
                </c:pt>
                <c:pt idx="372">
                  <c:v>4.3589743589743657E-2</c:v>
                </c:pt>
                <c:pt idx="373">
                  <c:v>4.7013977128335549E-2</c:v>
                </c:pt>
                <c:pt idx="374">
                  <c:v>5.0505050505050608E-2</c:v>
                </c:pt>
                <c:pt idx="375">
                  <c:v>4.2553191489361541E-2</c:v>
                </c:pt>
                <c:pt idx="376">
                  <c:v>4.6134663341645954E-2</c:v>
                </c:pt>
                <c:pt idx="377">
                  <c:v>4.8507462686567138E-2</c:v>
                </c:pt>
                <c:pt idx="378">
                  <c:v>4.3424317617865915E-2</c:v>
                </c:pt>
                <c:pt idx="379">
                  <c:v>4.4499381953028383E-2</c:v>
                </c:pt>
                <c:pt idx="380">
                  <c:v>4.31034482758621E-2</c:v>
                </c:pt>
                <c:pt idx="381">
                  <c:v>3.9360393603936172E-2</c:v>
                </c:pt>
                <c:pt idx="382">
                  <c:v>2.5703794369644983E-2</c:v>
                </c:pt>
                <c:pt idx="383">
                  <c:v>1.1002444987775029E-2</c:v>
                </c:pt>
                <c:pt idx="384">
                  <c:v>0</c:v>
                </c:pt>
                <c:pt idx="385">
                  <c:v>-1.5776699029126373E-2</c:v>
                </c:pt>
                <c:pt idx="386">
                  <c:v>-2.6442307692307709E-2</c:v>
                </c:pt>
                <c:pt idx="387">
                  <c:v>-3.4813925570227999E-2</c:v>
                </c:pt>
                <c:pt idx="388">
                  <c:v>-4.6483909415971469E-2</c:v>
                </c:pt>
                <c:pt idx="389">
                  <c:v>-5.3380782918149516E-2</c:v>
                </c:pt>
                <c:pt idx="390">
                  <c:v>-5.8263971462544473E-2</c:v>
                </c:pt>
                <c:pt idx="391">
                  <c:v>-5.9171597633136064E-2</c:v>
                </c:pt>
                <c:pt idx="392">
                  <c:v>-6.4935064935064957E-2</c:v>
                </c:pt>
                <c:pt idx="393">
                  <c:v>-6.5088757396449703E-2</c:v>
                </c:pt>
                <c:pt idx="394">
                  <c:v>-5.727923627684961E-2</c:v>
                </c:pt>
                <c:pt idx="395">
                  <c:v>-4.9576783555018267E-2</c:v>
                </c:pt>
                <c:pt idx="396">
                  <c:v>-3.9312039312039304E-2</c:v>
                </c:pt>
                <c:pt idx="397">
                  <c:v>-3.2059186189889011E-2</c:v>
                </c:pt>
                <c:pt idx="398">
                  <c:v>-2.9629629629629672E-2</c:v>
                </c:pt>
                <c:pt idx="399">
                  <c:v>-2.1144278606965217E-2</c:v>
                </c:pt>
                <c:pt idx="400">
                  <c:v>-1.0000000000000009E-2</c:v>
                </c:pt>
                <c:pt idx="401">
                  <c:v>-8.7719298245614308E-3</c:v>
                </c:pt>
                <c:pt idx="402">
                  <c:v>-1.2626262626264095E-3</c:v>
                </c:pt>
                <c:pt idx="403">
                  <c:v>2.515723270440251E-3</c:v>
                </c:pt>
                <c:pt idx="404">
                  <c:v>3.7878787878786735E-3</c:v>
                </c:pt>
                <c:pt idx="405">
                  <c:v>7.5949367088605779E-3</c:v>
                </c:pt>
                <c:pt idx="406">
                  <c:v>6.3291139240506666E-3</c:v>
                </c:pt>
                <c:pt idx="407">
                  <c:v>1.3994910941475869E-2</c:v>
                </c:pt>
                <c:pt idx="408">
                  <c:v>1.6624040920716121E-2</c:v>
                </c:pt>
                <c:pt idx="409">
                  <c:v>2.1656050955414008E-2</c:v>
                </c:pt>
                <c:pt idx="410">
                  <c:v>2.9262086513994978E-2</c:v>
                </c:pt>
                <c:pt idx="411">
                  <c:v>3.1766200762388896E-2</c:v>
                </c:pt>
                <c:pt idx="412">
                  <c:v>2.6515151515151381E-2</c:v>
                </c:pt>
                <c:pt idx="413">
                  <c:v>2.6548672566371723E-2</c:v>
                </c:pt>
                <c:pt idx="414">
                  <c:v>2.6548672566371723E-2</c:v>
                </c:pt>
                <c:pt idx="415">
                  <c:v>2.0075282308657405E-2</c:v>
                </c:pt>
                <c:pt idx="416">
                  <c:v>2.6415094339622636E-2</c:v>
                </c:pt>
                <c:pt idx="417">
                  <c:v>2.7638190954773822E-2</c:v>
                </c:pt>
                <c:pt idx="418">
                  <c:v>2.8930817610062887E-2</c:v>
                </c:pt>
                <c:pt idx="419">
                  <c:v>2.3839397741530544E-2</c:v>
                </c:pt>
                <c:pt idx="420">
                  <c:v>2.1383647798742134E-2</c:v>
                </c:pt>
                <c:pt idx="421">
                  <c:v>2.1197007481296826E-2</c:v>
                </c:pt>
                <c:pt idx="422">
                  <c:v>2.2249690976514191E-2</c:v>
                </c:pt>
                <c:pt idx="423">
                  <c:v>1.9704433497536922E-2</c:v>
                </c:pt>
                <c:pt idx="424">
                  <c:v>1.7220172201722006E-2</c:v>
                </c:pt>
                <c:pt idx="425">
                  <c:v>1.7241379310344751E-2</c:v>
                </c:pt>
                <c:pt idx="426">
                  <c:v>1.6009852216748666E-2</c:v>
                </c:pt>
                <c:pt idx="427">
                  <c:v>2.091020910209096E-2</c:v>
                </c:pt>
                <c:pt idx="428">
                  <c:v>1.5931372549019773E-2</c:v>
                </c:pt>
                <c:pt idx="429">
                  <c:v>1.2224938875305513E-2</c:v>
                </c:pt>
                <c:pt idx="430">
                  <c:v>8.5574572127140591E-3</c:v>
                </c:pt>
                <c:pt idx="431">
                  <c:v>1.1029411764705843E-2</c:v>
                </c:pt>
                <c:pt idx="432">
                  <c:v>1.2315270935960632E-2</c:v>
                </c:pt>
                <c:pt idx="433">
                  <c:v>1.098901098901095E-2</c:v>
                </c:pt>
                <c:pt idx="434">
                  <c:v>6.0459492140265692E-3</c:v>
                </c:pt>
                <c:pt idx="435">
                  <c:v>4.8309178743961567E-3</c:v>
                </c:pt>
                <c:pt idx="436">
                  <c:v>4.8367593712210777E-3</c:v>
                </c:pt>
                <c:pt idx="437">
                  <c:v>6.0532687651331241E-3</c:v>
                </c:pt>
                <c:pt idx="438">
                  <c:v>7.2727272727270975E-3</c:v>
                </c:pt>
                <c:pt idx="439">
                  <c:v>1.2048192771083599E-3</c:v>
                </c:pt>
                <c:pt idx="440">
                  <c:v>1.2062726176114147E-3</c:v>
                </c:pt>
                <c:pt idx="441">
                  <c:v>1.2077294685990392E-3</c:v>
                </c:pt>
                <c:pt idx="442">
                  <c:v>3.6363636363636598E-3</c:v>
                </c:pt>
                <c:pt idx="443">
                  <c:v>2.4242424242424399E-3</c:v>
                </c:pt>
                <c:pt idx="444">
                  <c:v>1.2165450121652821E-3</c:v>
                </c:pt>
                <c:pt idx="445">
                  <c:v>0</c:v>
                </c:pt>
                <c:pt idx="446">
                  <c:v>1.2019230769229061E-3</c:v>
                </c:pt>
                <c:pt idx="447">
                  <c:v>2.4038461538462563E-3</c:v>
                </c:pt>
                <c:pt idx="448">
                  <c:v>3.6101083032491488E-3</c:v>
                </c:pt>
                <c:pt idx="449">
                  <c:v>4.8134777376656057E-3</c:v>
                </c:pt>
                <c:pt idx="450">
                  <c:v>2.4067388688326918E-3</c:v>
                </c:pt>
                <c:pt idx="451">
                  <c:v>4.8134777376656057E-3</c:v>
                </c:pt>
                <c:pt idx="452">
                  <c:v>3.6144578313253017E-3</c:v>
                </c:pt>
                <c:pt idx="453">
                  <c:v>1.2062726176114147E-3</c:v>
                </c:pt>
                <c:pt idx="454">
                  <c:v>0</c:v>
                </c:pt>
                <c:pt idx="455">
                  <c:v>-2.4183796856106499E-3</c:v>
                </c:pt>
                <c:pt idx="456">
                  <c:v>-6.0753341433779084E-3</c:v>
                </c:pt>
                <c:pt idx="457">
                  <c:v>-6.0386473429951959E-3</c:v>
                </c:pt>
                <c:pt idx="458">
                  <c:v>-6.0024009603841799E-3</c:v>
                </c:pt>
                <c:pt idx="459">
                  <c:v>-7.1942446043166131E-3</c:v>
                </c:pt>
                <c:pt idx="460">
                  <c:v>-3.597122302158362E-3</c:v>
                </c:pt>
                <c:pt idx="461">
                  <c:v>-2.3952095808383866E-3</c:v>
                </c:pt>
                <c:pt idx="462">
                  <c:v>-2.4009603841537164E-3</c:v>
                </c:pt>
                <c:pt idx="463">
                  <c:v>-1.1976047904190823E-3</c:v>
                </c:pt>
                <c:pt idx="464">
                  <c:v>-2.4009603841537164E-3</c:v>
                </c:pt>
                <c:pt idx="465">
                  <c:v>-1.2048192771083599E-3</c:v>
                </c:pt>
                <c:pt idx="466">
                  <c:v>-2.4154589371980784E-3</c:v>
                </c:pt>
                <c:pt idx="467">
                  <c:v>1.2121212121212199E-3</c:v>
                </c:pt>
                <c:pt idx="468">
                  <c:v>1.2224938875307068E-3</c:v>
                </c:pt>
                <c:pt idx="469">
                  <c:v>-1.2150668286755595E-3</c:v>
                </c:pt>
                <c:pt idx="470">
                  <c:v>-3.6231884057971175E-3</c:v>
                </c:pt>
                <c:pt idx="471">
                  <c:v>-1.2077294685989282E-3</c:v>
                </c:pt>
                <c:pt idx="472">
                  <c:v>1.2033694344164569E-3</c:v>
                </c:pt>
                <c:pt idx="473">
                  <c:v>4.8019207683074328E-3</c:v>
                </c:pt>
                <c:pt idx="474">
                  <c:v>4.8134777376656057E-3</c:v>
                </c:pt>
                <c:pt idx="475">
                  <c:v>0</c:v>
                </c:pt>
                <c:pt idx="476">
                  <c:v>-1.2033694344163459E-3</c:v>
                </c:pt>
                <c:pt idx="477">
                  <c:v>-2.4125452352231624E-3</c:v>
                </c:pt>
                <c:pt idx="478">
                  <c:v>0</c:v>
                </c:pt>
                <c:pt idx="479">
                  <c:v>0</c:v>
                </c:pt>
                <c:pt idx="480">
                  <c:v>3.66300366300365E-3</c:v>
                </c:pt>
                <c:pt idx="481">
                  <c:v>6.0827250608272987E-3</c:v>
                </c:pt>
                <c:pt idx="482">
                  <c:v>7.2727272727270975E-3</c:v>
                </c:pt>
                <c:pt idx="483">
                  <c:v>9.6735187424425995E-3</c:v>
                </c:pt>
                <c:pt idx="484">
                  <c:v>1.2019230769229061E-3</c:v>
                </c:pt>
                <c:pt idx="485">
                  <c:v>-3.5842293906809264E-3</c:v>
                </c:pt>
                <c:pt idx="486">
                  <c:v>-1.1976047904190823E-3</c:v>
                </c:pt>
                <c:pt idx="487">
                  <c:v>4.7961630695443347E-3</c:v>
                </c:pt>
                <c:pt idx="488">
                  <c:v>2.4096385542169418E-3</c:v>
                </c:pt>
                <c:pt idx="489">
                  <c:v>4.8367593712210777E-3</c:v>
                </c:pt>
                <c:pt idx="490">
                  <c:v>4.8426150121065881E-3</c:v>
                </c:pt>
                <c:pt idx="491">
                  <c:v>3.6319612590800521E-3</c:v>
                </c:pt>
                <c:pt idx="492">
                  <c:v>1.2165450121652821E-3</c:v>
                </c:pt>
                <c:pt idx="493">
                  <c:v>3.6275695284160303E-3</c:v>
                </c:pt>
                <c:pt idx="494">
                  <c:v>2.4067388688326918E-3</c:v>
                </c:pt>
                <c:pt idx="495">
                  <c:v>-3.5928143712574689E-3</c:v>
                </c:pt>
                <c:pt idx="496">
                  <c:v>4.8019207683074328E-3</c:v>
                </c:pt>
                <c:pt idx="497">
                  <c:v>3.597122302158251E-3</c:v>
                </c:pt>
                <c:pt idx="498">
                  <c:v>7.194244604316502E-3</c:v>
                </c:pt>
                <c:pt idx="499">
                  <c:v>5.9665871121719061E-3</c:v>
                </c:pt>
                <c:pt idx="500">
                  <c:v>9.6153846153845812E-3</c:v>
                </c:pt>
                <c:pt idx="501">
                  <c:v>9.6269554753309894E-3</c:v>
                </c:pt>
                <c:pt idx="502">
                  <c:v>6.0240963855422436E-3</c:v>
                </c:pt>
                <c:pt idx="503">
                  <c:v>6.0313630880579616E-3</c:v>
                </c:pt>
                <c:pt idx="504">
                  <c:v>7.290400972053579E-3</c:v>
                </c:pt>
                <c:pt idx="505">
                  <c:v>7.2289156626506035E-3</c:v>
                </c:pt>
                <c:pt idx="506">
                  <c:v>1.0804321728691502E-2</c:v>
                </c:pt>
                <c:pt idx="507">
                  <c:v>1.5625E-2</c:v>
                </c:pt>
                <c:pt idx="508">
                  <c:v>8.3632019115891243E-3</c:v>
                </c:pt>
                <c:pt idx="509">
                  <c:v>1.0752688172043001E-2</c:v>
                </c:pt>
                <c:pt idx="510">
                  <c:v>5.9523809523809312E-3</c:v>
                </c:pt>
                <c:pt idx="511">
                  <c:v>7.117437722420128E-3</c:v>
                </c:pt>
                <c:pt idx="512">
                  <c:v>8.3333333333333037E-3</c:v>
                </c:pt>
                <c:pt idx="513">
                  <c:v>7.151370679380209E-3</c:v>
                </c:pt>
                <c:pt idx="514">
                  <c:v>1.0778443113772518E-2</c:v>
                </c:pt>
                <c:pt idx="515">
                  <c:v>1.318944844124692E-2</c:v>
                </c:pt>
                <c:pt idx="516">
                  <c:v>1.3268998793727338E-2</c:v>
                </c:pt>
                <c:pt idx="517">
                  <c:v>1.0765550239234534E-2</c:v>
                </c:pt>
                <c:pt idx="518">
                  <c:v>7.1258907363420665E-3</c:v>
                </c:pt>
                <c:pt idx="519">
                  <c:v>0</c:v>
                </c:pt>
                <c:pt idx="520">
                  <c:v>-4.7393364928910442E-3</c:v>
                </c:pt>
                <c:pt idx="521">
                  <c:v>-3.5460992907800915E-3</c:v>
                </c:pt>
                <c:pt idx="522">
                  <c:v>-4.7337278106509562E-3</c:v>
                </c:pt>
                <c:pt idx="523">
                  <c:v>-1.0600706713780994E-2</c:v>
                </c:pt>
                <c:pt idx="524">
                  <c:v>-1.1806375442739103E-2</c:v>
                </c:pt>
                <c:pt idx="525">
                  <c:v>-1.4201183431952646E-2</c:v>
                </c:pt>
                <c:pt idx="526">
                  <c:v>-1.0663507109004766E-2</c:v>
                </c:pt>
                <c:pt idx="527">
                  <c:v>-9.4674556213016903E-3</c:v>
                </c:pt>
                <c:pt idx="528">
                  <c:v>-2.3809523809523725E-3</c:v>
                </c:pt>
                <c:pt idx="529">
                  <c:v>-4.7337278106509562E-3</c:v>
                </c:pt>
                <c:pt idx="530">
                  <c:v>0</c:v>
                </c:pt>
                <c:pt idx="531">
                  <c:v>9.4674556213016903E-3</c:v>
                </c:pt>
                <c:pt idx="532">
                  <c:v>1.7857142857142794E-2</c:v>
                </c:pt>
                <c:pt idx="533">
                  <c:v>1.542111506524324E-2</c:v>
                </c:pt>
                <c:pt idx="534">
                  <c:v>2.1403091557669507E-2</c:v>
                </c:pt>
                <c:pt idx="535">
                  <c:v>2.9761904761904656E-2</c:v>
                </c:pt>
                <c:pt idx="536">
                  <c:v>3.7037037037036979E-2</c:v>
                </c:pt>
                <c:pt idx="537">
                  <c:v>4.9219687875150075E-2</c:v>
                </c:pt>
                <c:pt idx="538">
                  <c:v>5.2694610778443174E-2</c:v>
                </c:pt>
                <c:pt idx="539">
                  <c:v>5.6152927120669105E-2</c:v>
                </c:pt>
                <c:pt idx="540">
                  <c:v>5.0119331742243478E-2</c:v>
                </c:pt>
                <c:pt idx="541">
                  <c:v>5.5885850178359231E-2</c:v>
                </c:pt>
                <c:pt idx="542">
                  <c:v>6.7216981132075526E-2</c:v>
                </c:pt>
                <c:pt idx="543">
                  <c:v>7.0339976553341232E-2</c:v>
                </c:pt>
                <c:pt idx="544">
                  <c:v>7.83625730994153E-2</c:v>
                </c:pt>
                <c:pt idx="545">
                  <c:v>9.1121495327102897E-2</c:v>
                </c:pt>
                <c:pt idx="546">
                  <c:v>9.1967403958090665E-2</c:v>
                </c:pt>
                <c:pt idx="547">
                  <c:v>8.5549132947976947E-2</c:v>
                </c:pt>
                <c:pt idx="548">
                  <c:v>8.2949308755760454E-2</c:v>
                </c:pt>
                <c:pt idx="549">
                  <c:v>9.2677345537757416E-2</c:v>
                </c:pt>
                <c:pt idx="550">
                  <c:v>8.9874857792946461E-2</c:v>
                </c:pt>
                <c:pt idx="551">
                  <c:v>8.144796380090491E-2</c:v>
                </c:pt>
                <c:pt idx="552">
                  <c:v>7.727272727272716E-2</c:v>
                </c:pt>
                <c:pt idx="553">
                  <c:v>8.55855855855856E-2</c:v>
                </c:pt>
                <c:pt idx="554">
                  <c:v>7.6243093922651939E-2</c:v>
                </c:pt>
                <c:pt idx="555">
                  <c:v>7.2289156626506035E-2</c:v>
                </c:pt>
                <c:pt idx="556">
                  <c:v>6.6160520607375206E-2</c:v>
                </c:pt>
                <c:pt idx="557">
                  <c:v>6.1027837259100437E-2</c:v>
                </c:pt>
                <c:pt idx="558">
                  <c:v>5.8635394456290069E-2</c:v>
                </c:pt>
                <c:pt idx="559">
                  <c:v>6.3897763578274702E-2</c:v>
                </c:pt>
                <c:pt idx="560">
                  <c:v>6.3829787234042534E-2</c:v>
                </c:pt>
                <c:pt idx="561">
                  <c:v>5.026178010471205E-2</c:v>
                </c:pt>
                <c:pt idx="562">
                  <c:v>3.8622129436325814E-2</c:v>
                </c:pt>
                <c:pt idx="563">
                  <c:v>4.6025104602510414E-2</c:v>
                </c:pt>
                <c:pt idx="564">
                  <c:v>4.1139240506329111E-2</c:v>
                </c:pt>
                <c:pt idx="565">
                  <c:v>3.4232365145228094E-2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614-4CA0-B4A0-904409E1341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62421016"/>
        <c:axId val="466584600"/>
      </c:lineChart>
      <c:catAx>
        <c:axId val="4624210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584600"/>
        <c:crosses val="autoZero"/>
        <c:auto val="1"/>
        <c:lblAlgn val="ctr"/>
        <c:lblOffset val="100"/>
        <c:noMultiLvlLbl val="0"/>
      </c:catAx>
      <c:valAx>
        <c:axId val="4665846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24210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dirty="0"/>
              <a:t>Athrú daonra in Éirinn</a:t>
            </a:r>
            <a:r>
              <a:rPr lang="ga-IE" dirty="0"/>
              <a:t>:</a:t>
            </a:r>
            <a:r>
              <a:rPr lang="ga-IE" baseline="0" dirty="0"/>
              <a:t> inimircigh agus eisimircigh scartha ó chéile</a:t>
            </a:r>
            <a:endParaRPr lang="en-IE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3"/>
          <c:order val="0"/>
          <c:tx>
            <c:strRef>
              <c:f>Bileog1!$D$1</c:f>
              <c:strCache>
                <c:ptCount val="1"/>
                <c:pt idx="0">
                  <c:v>Méadú nádúrtha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val>
            <c:numRef>
              <c:f>Bileog1!$D$51:$D$74</c:f>
              <c:numCache>
                <c:formatCode>General</c:formatCode>
                <c:ptCount val="24"/>
                <c:pt idx="0">
                  <c:v>21.8</c:v>
                </c:pt>
                <c:pt idx="1">
                  <c:v>24.8</c:v>
                </c:pt>
                <c:pt idx="2">
                  <c:v>28.8</c:v>
                </c:pt>
                <c:pt idx="3">
                  <c:v>31.9</c:v>
                </c:pt>
                <c:pt idx="4">
                  <c:v>33.299999999999997</c:v>
                </c:pt>
                <c:pt idx="5">
                  <c:v>33.5</c:v>
                </c:pt>
                <c:pt idx="6">
                  <c:v>34.200000000000003</c:v>
                </c:pt>
                <c:pt idx="7">
                  <c:v>38.200000000000003</c:v>
                </c:pt>
                <c:pt idx="8">
                  <c:v>44.9</c:v>
                </c:pt>
                <c:pt idx="9">
                  <c:v>46.7</c:v>
                </c:pt>
                <c:pt idx="10">
                  <c:v>48.8</c:v>
                </c:pt>
                <c:pt idx="11">
                  <c:v>47.5</c:v>
                </c:pt>
                <c:pt idx="12">
                  <c:v>44.5</c:v>
                </c:pt>
                <c:pt idx="13">
                  <c:v>39.6</c:v>
                </c:pt>
                <c:pt idx="14">
                  <c:v>39.200000000000003</c:v>
                </c:pt>
                <c:pt idx="15">
                  <c:v>36.5</c:v>
                </c:pt>
                <c:pt idx="16">
                  <c:v>35.6</c:v>
                </c:pt>
                <c:pt idx="17">
                  <c:v>32.1</c:v>
                </c:pt>
                <c:pt idx="18">
                  <c:v>29.6</c:v>
                </c:pt>
                <c:pt idx="19">
                  <c:v>29.6</c:v>
                </c:pt>
                <c:pt idx="20">
                  <c:v>26.7</c:v>
                </c:pt>
                <c:pt idx="21">
                  <c:v>23</c:v>
                </c:pt>
                <c:pt idx="22">
                  <c:v>26.1</c:v>
                </c:pt>
                <c:pt idx="23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0A-4E9C-97BB-B58051070C19}"/>
            </c:ext>
          </c:extLst>
        </c:ser>
        <c:ser>
          <c:idx val="0"/>
          <c:order val="1"/>
          <c:tx>
            <c:strRef>
              <c:f>Bileog1!$E$1</c:f>
              <c:strCache>
                <c:ptCount val="1"/>
                <c:pt idx="0">
                  <c:v>Inimircigh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Bileog1!$A$51:$A$74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Bileog1!$E$51:$E$74</c:f>
              <c:numCache>
                <c:formatCode>General</c:formatCode>
                <c:ptCount val="24"/>
                <c:pt idx="0">
                  <c:v>52.6</c:v>
                </c:pt>
                <c:pt idx="1">
                  <c:v>59</c:v>
                </c:pt>
                <c:pt idx="2">
                  <c:v>66.900000000000006</c:v>
                </c:pt>
                <c:pt idx="3">
                  <c:v>60</c:v>
                </c:pt>
                <c:pt idx="4">
                  <c:v>58.5</c:v>
                </c:pt>
                <c:pt idx="5">
                  <c:v>84.6</c:v>
                </c:pt>
                <c:pt idx="6">
                  <c:v>107.8</c:v>
                </c:pt>
                <c:pt idx="7">
                  <c:v>151.1</c:v>
                </c:pt>
                <c:pt idx="8">
                  <c:v>113.5</c:v>
                </c:pt>
                <c:pt idx="9">
                  <c:v>73.7</c:v>
                </c:pt>
                <c:pt idx="10">
                  <c:v>41.8</c:v>
                </c:pt>
                <c:pt idx="11">
                  <c:v>53.3</c:v>
                </c:pt>
                <c:pt idx="12">
                  <c:v>57.3</c:v>
                </c:pt>
                <c:pt idx="13">
                  <c:v>62.7</c:v>
                </c:pt>
                <c:pt idx="14">
                  <c:v>66.5</c:v>
                </c:pt>
                <c:pt idx="15">
                  <c:v>75.900000000000006</c:v>
                </c:pt>
                <c:pt idx="16">
                  <c:v>82.3</c:v>
                </c:pt>
                <c:pt idx="17">
                  <c:v>95.3</c:v>
                </c:pt>
                <c:pt idx="18">
                  <c:v>96</c:v>
                </c:pt>
                <c:pt idx="19">
                  <c:v>97.1</c:v>
                </c:pt>
                <c:pt idx="20">
                  <c:v>95.6</c:v>
                </c:pt>
                <c:pt idx="21">
                  <c:v>74.099999999999994</c:v>
                </c:pt>
                <c:pt idx="22">
                  <c:v>107.8</c:v>
                </c:pt>
                <c:pt idx="23">
                  <c:v>141.6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0A-4E9C-97BB-B58051070C19}"/>
            </c:ext>
          </c:extLst>
        </c:ser>
        <c:ser>
          <c:idx val="1"/>
          <c:order val="2"/>
          <c:tx>
            <c:strRef>
              <c:f>Bileog1!$F$1</c:f>
              <c:strCache>
                <c:ptCount val="1"/>
                <c:pt idx="0">
                  <c:v>Eisimircigh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Bileog1!$A$51:$A$74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Bileog1!$G$51:$G$74</c:f>
              <c:numCache>
                <c:formatCode>General</c:formatCode>
                <c:ptCount val="24"/>
                <c:pt idx="0">
                  <c:v>-26.6</c:v>
                </c:pt>
                <c:pt idx="1">
                  <c:v>-26.2</c:v>
                </c:pt>
                <c:pt idx="2">
                  <c:v>-25.6</c:v>
                </c:pt>
                <c:pt idx="3">
                  <c:v>-29.3</c:v>
                </c:pt>
                <c:pt idx="4">
                  <c:v>-26.5</c:v>
                </c:pt>
                <c:pt idx="5">
                  <c:v>-29.4</c:v>
                </c:pt>
                <c:pt idx="6">
                  <c:v>-36</c:v>
                </c:pt>
                <c:pt idx="7">
                  <c:v>-46.3</c:v>
                </c:pt>
                <c:pt idx="8">
                  <c:v>-49.2</c:v>
                </c:pt>
                <c:pt idx="9">
                  <c:v>-72</c:v>
                </c:pt>
                <c:pt idx="10">
                  <c:v>-69.2</c:v>
                </c:pt>
                <c:pt idx="11">
                  <c:v>-80.599999999999994</c:v>
                </c:pt>
                <c:pt idx="12">
                  <c:v>-83</c:v>
                </c:pt>
                <c:pt idx="13">
                  <c:v>-81.3</c:v>
                </c:pt>
                <c:pt idx="14">
                  <c:v>-75</c:v>
                </c:pt>
                <c:pt idx="15">
                  <c:v>-70</c:v>
                </c:pt>
                <c:pt idx="16">
                  <c:v>-66.2</c:v>
                </c:pt>
                <c:pt idx="17">
                  <c:v>-56.1</c:v>
                </c:pt>
                <c:pt idx="18">
                  <c:v>-51.6</c:v>
                </c:pt>
                <c:pt idx="19">
                  <c:v>-53.1</c:v>
                </c:pt>
                <c:pt idx="20">
                  <c:v>-50.9</c:v>
                </c:pt>
                <c:pt idx="21">
                  <c:v>-52.3</c:v>
                </c:pt>
                <c:pt idx="22">
                  <c:v>-56.1</c:v>
                </c:pt>
                <c:pt idx="23">
                  <c:v>-64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40A-4E9C-97BB-B58051070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631652784"/>
        <c:axId val="631652064"/>
      </c:barChart>
      <c:lineChart>
        <c:grouping val="standard"/>
        <c:varyColors val="0"/>
        <c:ser>
          <c:idx val="2"/>
          <c:order val="3"/>
          <c:tx>
            <c:strRef>
              <c:f>Bileog1!$I$1</c:f>
              <c:strCache>
                <c:ptCount val="1"/>
                <c:pt idx="0">
                  <c:v>Athrú daonra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Bileog1!$A$51:$A$74</c:f>
              <c:strCache>
                <c:ptCount val="24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  <c:pt idx="11">
                  <c:v>2011</c:v>
                </c:pt>
                <c:pt idx="12">
                  <c:v>2012</c:v>
                </c:pt>
                <c:pt idx="13">
                  <c:v>2013</c:v>
                </c:pt>
                <c:pt idx="14">
                  <c:v>2014</c:v>
                </c:pt>
                <c:pt idx="15">
                  <c:v>2015</c:v>
                </c:pt>
                <c:pt idx="16">
                  <c:v>2016</c:v>
                </c:pt>
                <c:pt idx="17">
                  <c:v>2017</c:v>
                </c:pt>
                <c:pt idx="18">
                  <c:v>2018</c:v>
                </c:pt>
                <c:pt idx="19">
                  <c:v>2019</c:v>
                </c:pt>
                <c:pt idx="20">
                  <c:v>2020</c:v>
                </c:pt>
                <c:pt idx="21">
                  <c:v>2021</c:v>
                </c:pt>
                <c:pt idx="22">
                  <c:v>2022</c:v>
                </c:pt>
                <c:pt idx="23">
                  <c:v>2023</c:v>
                </c:pt>
              </c:strCache>
            </c:strRef>
          </c:cat>
          <c:val>
            <c:numRef>
              <c:f>Bileog1!$I$51:$I$74</c:f>
              <c:numCache>
                <c:formatCode>General</c:formatCode>
                <c:ptCount val="24"/>
                <c:pt idx="0">
                  <c:v>47.9</c:v>
                </c:pt>
                <c:pt idx="1">
                  <c:v>57.7</c:v>
                </c:pt>
                <c:pt idx="2">
                  <c:v>70</c:v>
                </c:pt>
                <c:pt idx="3">
                  <c:v>62.6</c:v>
                </c:pt>
                <c:pt idx="4">
                  <c:v>65.3</c:v>
                </c:pt>
                <c:pt idx="5">
                  <c:v>88.6</c:v>
                </c:pt>
                <c:pt idx="6">
                  <c:v>106</c:v>
                </c:pt>
                <c:pt idx="7">
                  <c:v>142.9</c:v>
                </c:pt>
                <c:pt idx="8">
                  <c:v>109.2</c:v>
                </c:pt>
                <c:pt idx="9">
                  <c:v>48.3</c:v>
                </c:pt>
                <c:pt idx="10">
                  <c:v>21.4</c:v>
                </c:pt>
                <c:pt idx="11">
                  <c:v>20.100000000000001</c:v>
                </c:pt>
                <c:pt idx="12">
                  <c:v>18.8</c:v>
                </c:pt>
                <c:pt idx="13">
                  <c:v>21</c:v>
                </c:pt>
                <c:pt idx="14">
                  <c:v>30.8</c:v>
                </c:pt>
                <c:pt idx="15">
                  <c:v>42.3</c:v>
                </c:pt>
                <c:pt idx="16">
                  <c:v>51.8</c:v>
                </c:pt>
                <c:pt idx="17">
                  <c:v>71.3</c:v>
                </c:pt>
                <c:pt idx="18">
                  <c:v>74</c:v>
                </c:pt>
                <c:pt idx="19">
                  <c:v>73.599999999999994</c:v>
                </c:pt>
                <c:pt idx="20">
                  <c:v>71.400000000000006</c:v>
                </c:pt>
                <c:pt idx="21">
                  <c:v>44.8</c:v>
                </c:pt>
                <c:pt idx="22">
                  <c:v>77.8</c:v>
                </c:pt>
                <c:pt idx="23">
                  <c:v>97.6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F40A-4E9C-97BB-B58051070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631652784"/>
        <c:axId val="631652064"/>
      </c:lineChart>
      <c:catAx>
        <c:axId val="631652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652064"/>
        <c:crosses val="autoZero"/>
        <c:auto val="1"/>
        <c:lblAlgn val="ctr"/>
        <c:lblOffset val="100"/>
        <c:noMultiLvlLbl val="0"/>
      </c:catAx>
      <c:valAx>
        <c:axId val="6316520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16527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Cainteoirí Gaeilge</a:t>
            </a:r>
            <a:r>
              <a:rPr lang="en-US" baseline="0"/>
              <a:t> i </a:t>
            </a:r>
            <a:r>
              <a:rPr lang="en-US"/>
              <a:t>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Sheet1!$B$1:$G$1</c:f>
              <c:strCache>
                <c:ptCount val="6"/>
                <c:pt idx="0">
                  <c:v>Daonra</c:v>
                </c:pt>
                <c:pt idx="1">
                  <c:v>Cainteoirí Gaeilge</c:v>
                </c:pt>
                <c:pt idx="2">
                  <c:v>Gaeilge an-mhaith</c:v>
                </c:pt>
                <c:pt idx="3">
                  <c:v>Cainteoirí laethúla</c:v>
                </c:pt>
                <c:pt idx="4">
                  <c:v>Gaeilge an-mhaith ach nach bhfuil ina gcainteoirí laethúla</c:v>
                </c:pt>
                <c:pt idx="5">
                  <c:v>Seachas na scoláirí</c:v>
                </c:pt>
              </c:strCache>
            </c:strRef>
          </c:cat>
          <c:val>
            <c:numRef>
              <c:f>Sheet1!$B$2:$G$2</c:f>
              <c:numCache>
                <c:formatCode>#,##0</c:formatCode>
                <c:ptCount val="6"/>
                <c:pt idx="0">
                  <c:v>5149139</c:v>
                </c:pt>
                <c:pt idx="1">
                  <c:v>1873997</c:v>
                </c:pt>
                <c:pt idx="2">
                  <c:v>195029</c:v>
                </c:pt>
                <c:pt idx="3">
                  <c:v>71968</c:v>
                </c:pt>
                <c:pt idx="4" formatCode="_-* #,##0_-;\-* #,##0_-;_-* &quot;-&quot;??_-;_-@_-">
                  <c:v>150358</c:v>
                </c:pt>
                <c:pt idx="5" formatCode="_-* #,##0_-;\-* #,##0_-;_-* &quot;-&quot;??_-;_-@_-">
                  <c:v>135260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F9-43C9-BE66-20A1CBC8FE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32390512"/>
        <c:axId val="632390872"/>
      </c:barChart>
      <c:catAx>
        <c:axId val="6323905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390872"/>
        <c:crosses val="autoZero"/>
        <c:auto val="1"/>
        <c:lblAlgn val="ctr"/>
        <c:lblOffset val="100"/>
        <c:noMultiLvlLbl val="0"/>
      </c:catAx>
      <c:valAx>
        <c:axId val="632390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23905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/>
              <a:t>Boilsciú: Éire i gcomhthéacs idirnáisiúnta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Bileog1!$C$1</c:f>
              <c:strCache>
                <c:ptCount val="1"/>
                <c:pt idx="0">
                  <c:v>An tAontas Eorpach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Bileog1!$A$2:$A$327</c:f>
              <c:strCache>
                <c:ptCount val="326"/>
                <c:pt idx="0">
                  <c:v>1997-01</c:v>
                </c:pt>
                <c:pt idx="1">
                  <c:v>1997-02</c:v>
                </c:pt>
                <c:pt idx="2">
                  <c:v>1997-03</c:v>
                </c:pt>
                <c:pt idx="3">
                  <c:v>1997-04</c:v>
                </c:pt>
                <c:pt idx="4">
                  <c:v>1997-05</c:v>
                </c:pt>
                <c:pt idx="5">
                  <c:v>1997-06</c:v>
                </c:pt>
                <c:pt idx="6">
                  <c:v>1997-07</c:v>
                </c:pt>
                <c:pt idx="7">
                  <c:v>1997-08</c:v>
                </c:pt>
                <c:pt idx="8">
                  <c:v>1997-09</c:v>
                </c:pt>
                <c:pt idx="9">
                  <c:v>1997-10</c:v>
                </c:pt>
                <c:pt idx="10">
                  <c:v>1997-11</c:v>
                </c:pt>
                <c:pt idx="11">
                  <c:v>1997-12</c:v>
                </c:pt>
                <c:pt idx="12">
                  <c:v>1998-01</c:v>
                </c:pt>
                <c:pt idx="13">
                  <c:v>1998-02</c:v>
                </c:pt>
                <c:pt idx="14">
                  <c:v>1998-03</c:v>
                </c:pt>
                <c:pt idx="15">
                  <c:v>1998-04</c:v>
                </c:pt>
                <c:pt idx="16">
                  <c:v>1998-05</c:v>
                </c:pt>
                <c:pt idx="17">
                  <c:v>1998-06</c:v>
                </c:pt>
                <c:pt idx="18">
                  <c:v>1998-07</c:v>
                </c:pt>
                <c:pt idx="19">
                  <c:v>1998-08</c:v>
                </c:pt>
                <c:pt idx="20">
                  <c:v>1998-09</c:v>
                </c:pt>
                <c:pt idx="21">
                  <c:v>1998-10</c:v>
                </c:pt>
                <c:pt idx="22">
                  <c:v>1998-11</c:v>
                </c:pt>
                <c:pt idx="23">
                  <c:v>1998-12</c:v>
                </c:pt>
                <c:pt idx="24">
                  <c:v>1999-01</c:v>
                </c:pt>
                <c:pt idx="25">
                  <c:v>1999-02</c:v>
                </c:pt>
                <c:pt idx="26">
                  <c:v>1999-03</c:v>
                </c:pt>
                <c:pt idx="27">
                  <c:v>1999-04</c:v>
                </c:pt>
                <c:pt idx="28">
                  <c:v>1999-05</c:v>
                </c:pt>
                <c:pt idx="29">
                  <c:v>1999-06</c:v>
                </c:pt>
                <c:pt idx="30">
                  <c:v>1999-07</c:v>
                </c:pt>
                <c:pt idx="31">
                  <c:v>1999-08</c:v>
                </c:pt>
                <c:pt idx="32">
                  <c:v>1999-09</c:v>
                </c:pt>
                <c:pt idx="33">
                  <c:v>1999-10</c:v>
                </c:pt>
                <c:pt idx="34">
                  <c:v>1999-11</c:v>
                </c:pt>
                <c:pt idx="35">
                  <c:v>1999-12</c:v>
                </c:pt>
                <c:pt idx="36">
                  <c:v>2000-01</c:v>
                </c:pt>
                <c:pt idx="37">
                  <c:v>2000-02</c:v>
                </c:pt>
                <c:pt idx="38">
                  <c:v>2000-03</c:v>
                </c:pt>
                <c:pt idx="39">
                  <c:v>2000-04</c:v>
                </c:pt>
                <c:pt idx="40">
                  <c:v>2000-05</c:v>
                </c:pt>
                <c:pt idx="41">
                  <c:v>2000-06</c:v>
                </c:pt>
                <c:pt idx="42">
                  <c:v>2000-07</c:v>
                </c:pt>
                <c:pt idx="43">
                  <c:v>2000-08</c:v>
                </c:pt>
                <c:pt idx="44">
                  <c:v>2000-09</c:v>
                </c:pt>
                <c:pt idx="45">
                  <c:v>2000-10</c:v>
                </c:pt>
                <c:pt idx="46">
                  <c:v>2000-11</c:v>
                </c:pt>
                <c:pt idx="47">
                  <c:v>2000-12</c:v>
                </c:pt>
                <c:pt idx="48">
                  <c:v>2001-01</c:v>
                </c:pt>
                <c:pt idx="49">
                  <c:v>2001-02</c:v>
                </c:pt>
                <c:pt idx="50">
                  <c:v>2001-03</c:v>
                </c:pt>
                <c:pt idx="51">
                  <c:v>2001-04</c:v>
                </c:pt>
                <c:pt idx="52">
                  <c:v>2001-05</c:v>
                </c:pt>
                <c:pt idx="53">
                  <c:v>2001-06</c:v>
                </c:pt>
                <c:pt idx="54">
                  <c:v>2001-07</c:v>
                </c:pt>
                <c:pt idx="55">
                  <c:v>2001-08</c:v>
                </c:pt>
                <c:pt idx="56">
                  <c:v>2001-09</c:v>
                </c:pt>
                <c:pt idx="57">
                  <c:v>2001-10</c:v>
                </c:pt>
                <c:pt idx="58">
                  <c:v>2001-11</c:v>
                </c:pt>
                <c:pt idx="59">
                  <c:v>2001-12</c:v>
                </c:pt>
                <c:pt idx="60">
                  <c:v>2002-01</c:v>
                </c:pt>
                <c:pt idx="61">
                  <c:v>2002-02</c:v>
                </c:pt>
                <c:pt idx="62">
                  <c:v>2002-03</c:v>
                </c:pt>
                <c:pt idx="63">
                  <c:v>2002-04</c:v>
                </c:pt>
                <c:pt idx="64">
                  <c:v>2002-05</c:v>
                </c:pt>
                <c:pt idx="65">
                  <c:v>2002-06</c:v>
                </c:pt>
                <c:pt idx="66">
                  <c:v>2002-07</c:v>
                </c:pt>
                <c:pt idx="67">
                  <c:v>2002-08</c:v>
                </c:pt>
                <c:pt idx="68">
                  <c:v>2002-09</c:v>
                </c:pt>
                <c:pt idx="69">
                  <c:v>2002-10</c:v>
                </c:pt>
                <c:pt idx="70">
                  <c:v>2002-11</c:v>
                </c:pt>
                <c:pt idx="71">
                  <c:v>2002-12</c:v>
                </c:pt>
                <c:pt idx="72">
                  <c:v>2003-01</c:v>
                </c:pt>
                <c:pt idx="73">
                  <c:v>2003-02</c:v>
                </c:pt>
                <c:pt idx="74">
                  <c:v>2003-03</c:v>
                </c:pt>
                <c:pt idx="75">
                  <c:v>2003-04</c:v>
                </c:pt>
                <c:pt idx="76">
                  <c:v>2003-05</c:v>
                </c:pt>
                <c:pt idx="77">
                  <c:v>2003-06</c:v>
                </c:pt>
                <c:pt idx="78">
                  <c:v>2003-07</c:v>
                </c:pt>
                <c:pt idx="79">
                  <c:v>2003-08</c:v>
                </c:pt>
                <c:pt idx="80">
                  <c:v>2003-09</c:v>
                </c:pt>
                <c:pt idx="81">
                  <c:v>2003-10</c:v>
                </c:pt>
                <c:pt idx="82">
                  <c:v>2003-11</c:v>
                </c:pt>
                <c:pt idx="83">
                  <c:v>2003-12</c:v>
                </c:pt>
                <c:pt idx="84">
                  <c:v>2004-01</c:v>
                </c:pt>
                <c:pt idx="85">
                  <c:v>2004-02</c:v>
                </c:pt>
                <c:pt idx="86">
                  <c:v>2004-03</c:v>
                </c:pt>
                <c:pt idx="87">
                  <c:v>2004-04</c:v>
                </c:pt>
                <c:pt idx="88">
                  <c:v>2004-05</c:v>
                </c:pt>
                <c:pt idx="89">
                  <c:v>2004-06</c:v>
                </c:pt>
                <c:pt idx="90">
                  <c:v>2004-07</c:v>
                </c:pt>
                <c:pt idx="91">
                  <c:v>2004-08</c:v>
                </c:pt>
                <c:pt idx="92">
                  <c:v>2004-09</c:v>
                </c:pt>
                <c:pt idx="93">
                  <c:v>2004-10</c:v>
                </c:pt>
                <c:pt idx="94">
                  <c:v>2004-11</c:v>
                </c:pt>
                <c:pt idx="95">
                  <c:v>2004-12</c:v>
                </c:pt>
                <c:pt idx="96">
                  <c:v>2005-01</c:v>
                </c:pt>
                <c:pt idx="97">
                  <c:v>2005-02</c:v>
                </c:pt>
                <c:pt idx="98">
                  <c:v>2005-03</c:v>
                </c:pt>
                <c:pt idx="99">
                  <c:v>2005-04</c:v>
                </c:pt>
                <c:pt idx="100">
                  <c:v>2005-05</c:v>
                </c:pt>
                <c:pt idx="101">
                  <c:v>2005-06</c:v>
                </c:pt>
                <c:pt idx="102">
                  <c:v>2005-07</c:v>
                </c:pt>
                <c:pt idx="103">
                  <c:v>2005-08</c:v>
                </c:pt>
                <c:pt idx="104">
                  <c:v>2005-09</c:v>
                </c:pt>
                <c:pt idx="105">
                  <c:v>2005-10</c:v>
                </c:pt>
                <c:pt idx="106">
                  <c:v>2005-11</c:v>
                </c:pt>
                <c:pt idx="107">
                  <c:v>2005-12</c:v>
                </c:pt>
                <c:pt idx="108">
                  <c:v>2006-01</c:v>
                </c:pt>
                <c:pt idx="109">
                  <c:v>2006-02</c:v>
                </c:pt>
                <c:pt idx="110">
                  <c:v>2006-03</c:v>
                </c:pt>
                <c:pt idx="111">
                  <c:v>2006-04</c:v>
                </c:pt>
                <c:pt idx="112">
                  <c:v>2006-05</c:v>
                </c:pt>
                <c:pt idx="113">
                  <c:v>2006-06</c:v>
                </c:pt>
                <c:pt idx="114">
                  <c:v>2006-07</c:v>
                </c:pt>
                <c:pt idx="115">
                  <c:v>2006-08</c:v>
                </c:pt>
                <c:pt idx="116">
                  <c:v>2006-09</c:v>
                </c:pt>
                <c:pt idx="117">
                  <c:v>2006-10</c:v>
                </c:pt>
                <c:pt idx="118">
                  <c:v>2006-11</c:v>
                </c:pt>
                <c:pt idx="119">
                  <c:v>2006-12</c:v>
                </c:pt>
                <c:pt idx="120">
                  <c:v>2007-01</c:v>
                </c:pt>
                <c:pt idx="121">
                  <c:v>2007-02</c:v>
                </c:pt>
                <c:pt idx="122">
                  <c:v>2007-03</c:v>
                </c:pt>
                <c:pt idx="123">
                  <c:v>2007-04</c:v>
                </c:pt>
                <c:pt idx="124">
                  <c:v>2007-05</c:v>
                </c:pt>
                <c:pt idx="125">
                  <c:v>2007-06</c:v>
                </c:pt>
                <c:pt idx="126">
                  <c:v>2007-07</c:v>
                </c:pt>
                <c:pt idx="127">
                  <c:v>2007-08</c:v>
                </c:pt>
                <c:pt idx="128">
                  <c:v>2007-09</c:v>
                </c:pt>
                <c:pt idx="129">
                  <c:v>2007-10</c:v>
                </c:pt>
                <c:pt idx="130">
                  <c:v>2007-11</c:v>
                </c:pt>
                <c:pt idx="131">
                  <c:v>2007-12</c:v>
                </c:pt>
                <c:pt idx="132">
                  <c:v>2008-01</c:v>
                </c:pt>
                <c:pt idx="133">
                  <c:v>2008-02</c:v>
                </c:pt>
                <c:pt idx="134">
                  <c:v>2008-03</c:v>
                </c:pt>
                <c:pt idx="135">
                  <c:v>2008-04</c:v>
                </c:pt>
                <c:pt idx="136">
                  <c:v>2008-05</c:v>
                </c:pt>
                <c:pt idx="137">
                  <c:v>2008-06</c:v>
                </c:pt>
                <c:pt idx="138">
                  <c:v>2008-07</c:v>
                </c:pt>
                <c:pt idx="139">
                  <c:v>2008-08</c:v>
                </c:pt>
                <c:pt idx="140">
                  <c:v>2008-09</c:v>
                </c:pt>
                <c:pt idx="141">
                  <c:v>2008-10</c:v>
                </c:pt>
                <c:pt idx="142">
                  <c:v>2008-11</c:v>
                </c:pt>
                <c:pt idx="143">
                  <c:v>2008-12</c:v>
                </c:pt>
                <c:pt idx="144">
                  <c:v>2009-01</c:v>
                </c:pt>
                <c:pt idx="145">
                  <c:v>2009-02</c:v>
                </c:pt>
                <c:pt idx="146">
                  <c:v>2009-03</c:v>
                </c:pt>
                <c:pt idx="147">
                  <c:v>2009-04</c:v>
                </c:pt>
                <c:pt idx="148">
                  <c:v>2009-05</c:v>
                </c:pt>
                <c:pt idx="149">
                  <c:v>2009-06</c:v>
                </c:pt>
                <c:pt idx="150">
                  <c:v>2009-07</c:v>
                </c:pt>
                <c:pt idx="151">
                  <c:v>2009-08</c:v>
                </c:pt>
                <c:pt idx="152">
                  <c:v>2009-09</c:v>
                </c:pt>
                <c:pt idx="153">
                  <c:v>2009-10</c:v>
                </c:pt>
                <c:pt idx="154">
                  <c:v>2009-11</c:v>
                </c:pt>
                <c:pt idx="155">
                  <c:v>2009-12</c:v>
                </c:pt>
                <c:pt idx="156">
                  <c:v>2010-01</c:v>
                </c:pt>
                <c:pt idx="157">
                  <c:v>2010-02</c:v>
                </c:pt>
                <c:pt idx="158">
                  <c:v>2010-03</c:v>
                </c:pt>
                <c:pt idx="159">
                  <c:v>2010-04</c:v>
                </c:pt>
                <c:pt idx="160">
                  <c:v>2010-05</c:v>
                </c:pt>
                <c:pt idx="161">
                  <c:v>2010-06</c:v>
                </c:pt>
                <c:pt idx="162">
                  <c:v>2010-07</c:v>
                </c:pt>
                <c:pt idx="163">
                  <c:v>2010-08</c:v>
                </c:pt>
                <c:pt idx="164">
                  <c:v>2010-09</c:v>
                </c:pt>
                <c:pt idx="165">
                  <c:v>2010-10</c:v>
                </c:pt>
                <c:pt idx="166">
                  <c:v>2010-11</c:v>
                </c:pt>
                <c:pt idx="167">
                  <c:v>2010-12</c:v>
                </c:pt>
                <c:pt idx="168">
                  <c:v>2011-01</c:v>
                </c:pt>
                <c:pt idx="169">
                  <c:v>2011-02</c:v>
                </c:pt>
                <c:pt idx="170">
                  <c:v>2011-03</c:v>
                </c:pt>
                <c:pt idx="171">
                  <c:v>2011-04</c:v>
                </c:pt>
                <c:pt idx="172">
                  <c:v>2011-05</c:v>
                </c:pt>
                <c:pt idx="173">
                  <c:v>2011-06</c:v>
                </c:pt>
                <c:pt idx="174">
                  <c:v>2011-07</c:v>
                </c:pt>
                <c:pt idx="175">
                  <c:v>2011-08</c:v>
                </c:pt>
                <c:pt idx="176">
                  <c:v>2011-09</c:v>
                </c:pt>
                <c:pt idx="177">
                  <c:v>2011-10</c:v>
                </c:pt>
                <c:pt idx="178">
                  <c:v>2011-11</c:v>
                </c:pt>
                <c:pt idx="179">
                  <c:v>2011-12</c:v>
                </c:pt>
                <c:pt idx="180">
                  <c:v>2012-01</c:v>
                </c:pt>
                <c:pt idx="181">
                  <c:v>2012-02</c:v>
                </c:pt>
                <c:pt idx="182">
                  <c:v>2012-03</c:v>
                </c:pt>
                <c:pt idx="183">
                  <c:v>2012-04</c:v>
                </c:pt>
                <c:pt idx="184">
                  <c:v>2012-05</c:v>
                </c:pt>
                <c:pt idx="185">
                  <c:v>2012-06</c:v>
                </c:pt>
                <c:pt idx="186">
                  <c:v>2012-07</c:v>
                </c:pt>
                <c:pt idx="187">
                  <c:v>2012-08</c:v>
                </c:pt>
                <c:pt idx="188">
                  <c:v>2012-09</c:v>
                </c:pt>
                <c:pt idx="189">
                  <c:v>2012-10</c:v>
                </c:pt>
                <c:pt idx="190">
                  <c:v>2012-11</c:v>
                </c:pt>
                <c:pt idx="191">
                  <c:v>2012-12</c:v>
                </c:pt>
                <c:pt idx="192">
                  <c:v>2013-01</c:v>
                </c:pt>
                <c:pt idx="193">
                  <c:v>2013-02</c:v>
                </c:pt>
                <c:pt idx="194">
                  <c:v>2013-03</c:v>
                </c:pt>
                <c:pt idx="195">
                  <c:v>2013-04</c:v>
                </c:pt>
                <c:pt idx="196">
                  <c:v>2013-05</c:v>
                </c:pt>
                <c:pt idx="197">
                  <c:v>2013-06</c:v>
                </c:pt>
                <c:pt idx="198">
                  <c:v>2013-07</c:v>
                </c:pt>
                <c:pt idx="199">
                  <c:v>2013-08</c:v>
                </c:pt>
                <c:pt idx="200">
                  <c:v>2013-09</c:v>
                </c:pt>
                <c:pt idx="201">
                  <c:v>2013-10</c:v>
                </c:pt>
                <c:pt idx="202">
                  <c:v>2013-11</c:v>
                </c:pt>
                <c:pt idx="203">
                  <c:v>2013-12</c:v>
                </c:pt>
                <c:pt idx="204">
                  <c:v>2014-01</c:v>
                </c:pt>
                <c:pt idx="205">
                  <c:v>2014-02</c:v>
                </c:pt>
                <c:pt idx="206">
                  <c:v>2014-03</c:v>
                </c:pt>
                <c:pt idx="207">
                  <c:v>2014-04</c:v>
                </c:pt>
                <c:pt idx="208">
                  <c:v>2014-05</c:v>
                </c:pt>
                <c:pt idx="209">
                  <c:v>2014-06</c:v>
                </c:pt>
                <c:pt idx="210">
                  <c:v>2014-07</c:v>
                </c:pt>
                <c:pt idx="211">
                  <c:v>2014-08</c:v>
                </c:pt>
                <c:pt idx="212">
                  <c:v>2014-09</c:v>
                </c:pt>
                <c:pt idx="213">
                  <c:v>2014-10</c:v>
                </c:pt>
                <c:pt idx="214">
                  <c:v>2014-11</c:v>
                </c:pt>
                <c:pt idx="215">
                  <c:v>2014-12</c:v>
                </c:pt>
                <c:pt idx="216">
                  <c:v>2015-01</c:v>
                </c:pt>
                <c:pt idx="217">
                  <c:v>2015-02</c:v>
                </c:pt>
                <c:pt idx="218">
                  <c:v>2015-03</c:v>
                </c:pt>
                <c:pt idx="219">
                  <c:v>2015-04</c:v>
                </c:pt>
                <c:pt idx="220">
                  <c:v>2015-05</c:v>
                </c:pt>
                <c:pt idx="221">
                  <c:v>2015-06</c:v>
                </c:pt>
                <c:pt idx="222">
                  <c:v>2015-07</c:v>
                </c:pt>
                <c:pt idx="223">
                  <c:v>2015-08</c:v>
                </c:pt>
                <c:pt idx="224">
                  <c:v>2015-09</c:v>
                </c:pt>
                <c:pt idx="225">
                  <c:v>2015-10</c:v>
                </c:pt>
                <c:pt idx="226">
                  <c:v>2015-11</c:v>
                </c:pt>
                <c:pt idx="227">
                  <c:v>2015-12</c:v>
                </c:pt>
                <c:pt idx="228">
                  <c:v>2016-01</c:v>
                </c:pt>
                <c:pt idx="229">
                  <c:v>2016-02</c:v>
                </c:pt>
                <c:pt idx="230">
                  <c:v>2016-03</c:v>
                </c:pt>
                <c:pt idx="231">
                  <c:v>2016-04</c:v>
                </c:pt>
                <c:pt idx="232">
                  <c:v>2016-05</c:v>
                </c:pt>
                <c:pt idx="233">
                  <c:v>2016-06</c:v>
                </c:pt>
                <c:pt idx="234">
                  <c:v>2016-07</c:v>
                </c:pt>
                <c:pt idx="235">
                  <c:v>2016-08</c:v>
                </c:pt>
                <c:pt idx="236">
                  <c:v>2016-09</c:v>
                </c:pt>
                <c:pt idx="237">
                  <c:v>2016-10</c:v>
                </c:pt>
                <c:pt idx="238">
                  <c:v>2016-11</c:v>
                </c:pt>
                <c:pt idx="239">
                  <c:v>2016-12</c:v>
                </c:pt>
                <c:pt idx="240">
                  <c:v>2017-01</c:v>
                </c:pt>
                <c:pt idx="241">
                  <c:v>2017-02</c:v>
                </c:pt>
                <c:pt idx="242">
                  <c:v>2017-03</c:v>
                </c:pt>
                <c:pt idx="243">
                  <c:v>2017-04</c:v>
                </c:pt>
                <c:pt idx="244">
                  <c:v>2017-05</c:v>
                </c:pt>
                <c:pt idx="245">
                  <c:v>2017-06</c:v>
                </c:pt>
                <c:pt idx="246">
                  <c:v>2017-07</c:v>
                </c:pt>
                <c:pt idx="247">
                  <c:v>2017-08</c:v>
                </c:pt>
                <c:pt idx="248">
                  <c:v>2017-09</c:v>
                </c:pt>
                <c:pt idx="249">
                  <c:v>2017-10</c:v>
                </c:pt>
                <c:pt idx="250">
                  <c:v>2017-11</c:v>
                </c:pt>
                <c:pt idx="251">
                  <c:v>2017-12</c:v>
                </c:pt>
                <c:pt idx="252">
                  <c:v>2018-01</c:v>
                </c:pt>
                <c:pt idx="253">
                  <c:v>2018-02</c:v>
                </c:pt>
                <c:pt idx="254">
                  <c:v>2018-03</c:v>
                </c:pt>
                <c:pt idx="255">
                  <c:v>2018-04</c:v>
                </c:pt>
                <c:pt idx="256">
                  <c:v>2018-05</c:v>
                </c:pt>
                <c:pt idx="257">
                  <c:v>2018-06</c:v>
                </c:pt>
                <c:pt idx="258">
                  <c:v>2018-07</c:v>
                </c:pt>
                <c:pt idx="259">
                  <c:v>2018-08</c:v>
                </c:pt>
                <c:pt idx="260">
                  <c:v>2018-09</c:v>
                </c:pt>
                <c:pt idx="261">
                  <c:v>2018-10</c:v>
                </c:pt>
                <c:pt idx="262">
                  <c:v>2018-11</c:v>
                </c:pt>
                <c:pt idx="263">
                  <c:v>2018-12</c:v>
                </c:pt>
                <c:pt idx="264">
                  <c:v>2019-01</c:v>
                </c:pt>
                <c:pt idx="265">
                  <c:v>2019-02</c:v>
                </c:pt>
                <c:pt idx="266">
                  <c:v>2019-03</c:v>
                </c:pt>
                <c:pt idx="267">
                  <c:v>2019-04</c:v>
                </c:pt>
                <c:pt idx="268">
                  <c:v>2019-05</c:v>
                </c:pt>
                <c:pt idx="269">
                  <c:v>2019-06</c:v>
                </c:pt>
                <c:pt idx="270">
                  <c:v>2019-07</c:v>
                </c:pt>
                <c:pt idx="271">
                  <c:v>2019-08</c:v>
                </c:pt>
                <c:pt idx="272">
                  <c:v>2019-09</c:v>
                </c:pt>
                <c:pt idx="273">
                  <c:v>2019-10</c:v>
                </c:pt>
                <c:pt idx="274">
                  <c:v>2019-11</c:v>
                </c:pt>
                <c:pt idx="275">
                  <c:v>2019-12</c:v>
                </c:pt>
                <c:pt idx="276">
                  <c:v>2020-01</c:v>
                </c:pt>
                <c:pt idx="277">
                  <c:v>2020-02</c:v>
                </c:pt>
                <c:pt idx="278">
                  <c:v>2020-03</c:v>
                </c:pt>
                <c:pt idx="279">
                  <c:v>2020-04</c:v>
                </c:pt>
                <c:pt idx="280">
                  <c:v>2020-05</c:v>
                </c:pt>
                <c:pt idx="281">
                  <c:v>2020-06</c:v>
                </c:pt>
                <c:pt idx="282">
                  <c:v>2020-07</c:v>
                </c:pt>
                <c:pt idx="283">
                  <c:v>2020-08</c:v>
                </c:pt>
                <c:pt idx="284">
                  <c:v>2020-09</c:v>
                </c:pt>
                <c:pt idx="285">
                  <c:v>2020-10</c:v>
                </c:pt>
                <c:pt idx="286">
                  <c:v>2020-11</c:v>
                </c:pt>
                <c:pt idx="287">
                  <c:v>2020-12</c:v>
                </c:pt>
                <c:pt idx="288">
                  <c:v>2021-01</c:v>
                </c:pt>
                <c:pt idx="289">
                  <c:v>2021-02</c:v>
                </c:pt>
                <c:pt idx="290">
                  <c:v>2021-03</c:v>
                </c:pt>
                <c:pt idx="291">
                  <c:v>2021-04</c:v>
                </c:pt>
                <c:pt idx="292">
                  <c:v>2021-05</c:v>
                </c:pt>
                <c:pt idx="293">
                  <c:v>2021-06</c:v>
                </c:pt>
                <c:pt idx="294">
                  <c:v>2021-07</c:v>
                </c:pt>
                <c:pt idx="295">
                  <c:v>2021-08</c:v>
                </c:pt>
                <c:pt idx="296">
                  <c:v>2021-09</c:v>
                </c:pt>
                <c:pt idx="297">
                  <c:v>2021-10</c:v>
                </c:pt>
                <c:pt idx="298">
                  <c:v>2021-11</c:v>
                </c:pt>
                <c:pt idx="299">
                  <c:v>2021-12</c:v>
                </c:pt>
                <c:pt idx="300">
                  <c:v>2022-01</c:v>
                </c:pt>
                <c:pt idx="301">
                  <c:v>2022-02</c:v>
                </c:pt>
                <c:pt idx="302">
                  <c:v>2022-03</c:v>
                </c:pt>
                <c:pt idx="303">
                  <c:v>2022-04</c:v>
                </c:pt>
                <c:pt idx="304">
                  <c:v>2022-05</c:v>
                </c:pt>
                <c:pt idx="305">
                  <c:v>2022-06</c:v>
                </c:pt>
                <c:pt idx="306">
                  <c:v>2022-07</c:v>
                </c:pt>
                <c:pt idx="307">
                  <c:v>2022-08</c:v>
                </c:pt>
                <c:pt idx="308">
                  <c:v>2022-09</c:v>
                </c:pt>
                <c:pt idx="309">
                  <c:v>2022-10</c:v>
                </c:pt>
                <c:pt idx="310">
                  <c:v>2022-11</c:v>
                </c:pt>
                <c:pt idx="311">
                  <c:v>2022-12</c:v>
                </c:pt>
                <c:pt idx="312">
                  <c:v>2023-01</c:v>
                </c:pt>
                <c:pt idx="313">
                  <c:v>2023-02</c:v>
                </c:pt>
                <c:pt idx="314">
                  <c:v>2023-03</c:v>
                </c:pt>
                <c:pt idx="315">
                  <c:v>2023-04</c:v>
                </c:pt>
                <c:pt idx="316">
                  <c:v>2023-05</c:v>
                </c:pt>
                <c:pt idx="317">
                  <c:v>2023-06</c:v>
                </c:pt>
                <c:pt idx="318">
                  <c:v>2023-07</c:v>
                </c:pt>
                <c:pt idx="319">
                  <c:v>2023-08</c:v>
                </c:pt>
                <c:pt idx="320">
                  <c:v>2023-09</c:v>
                </c:pt>
                <c:pt idx="321">
                  <c:v>2023-10</c:v>
                </c:pt>
                <c:pt idx="322">
                  <c:v>2023-11</c:v>
                </c:pt>
                <c:pt idx="323">
                  <c:v>2023-12</c:v>
                </c:pt>
                <c:pt idx="324">
                  <c:v>2024-01</c:v>
                </c:pt>
                <c:pt idx="325">
                  <c:v>2024-02</c:v>
                </c:pt>
              </c:strCache>
            </c:strRef>
          </c:cat>
          <c:val>
            <c:numRef>
              <c:f>Bileog1!$C$2:$C$327</c:f>
              <c:numCache>
                <c:formatCode>General</c:formatCode>
                <c:ptCount val="326"/>
                <c:pt idx="0">
                  <c:v>2.2000000000000002</c:v>
                </c:pt>
                <c:pt idx="1">
                  <c:v>2</c:v>
                </c:pt>
                <c:pt idx="2">
                  <c:v>1.7</c:v>
                </c:pt>
                <c:pt idx="3">
                  <c:v>1.5</c:v>
                </c:pt>
                <c:pt idx="4">
                  <c:v>1.5</c:v>
                </c:pt>
                <c:pt idx="5">
                  <c:v>1.5</c:v>
                </c:pt>
                <c:pt idx="6">
                  <c:v>1.7</c:v>
                </c:pt>
                <c:pt idx="7">
                  <c:v>1.8</c:v>
                </c:pt>
                <c:pt idx="8">
                  <c:v>1.7</c:v>
                </c:pt>
                <c:pt idx="9">
                  <c:v>1.7</c:v>
                </c:pt>
                <c:pt idx="10">
                  <c:v>1.8</c:v>
                </c:pt>
                <c:pt idx="11">
                  <c:v>1.6</c:v>
                </c:pt>
                <c:pt idx="12">
                  <c:v>1.3</c:v>
                </c:pt>
                <c:pt idx="13">
                  <c:v>1.3</c:v>
                </c:pt>
                <c:pt idx="14">
                  <c:v>1.3</c:v>
                </c:pt>
                <c:pt idx="15">
                  <c:v>1.6</c:v>
                </c:pt>
                <c:pt idx="16">
                  <c:v>1.6</c:v>
                </c:pt>
                <c:pt idx="17">
                  <c:v>1.5</c:v>
                </c:pt>
                <c:pt idx="18">
                  <c:v>1.4</c:v>
                </c:pt>
                <c:pt idx="19">
                  <c:v>1.3</c:v>
                </c:pt>
                <c:pt idx="20">
                  <c:v>1.2</c:v>
                </c:pt>
                <c:pt idx="21">
                  <c:v>1.1000000000000001</c:v>
                </c:pt>
                <c:pt idx="22">
                  <c:v>1</c:v>
                </c:pt>
                <c:pt idx="23">
                  <c:v>1</c:v>
                </c:pt>
                <c:pt idx="24">
                  <c:v>1</c:v>
                </c:pt>
                <c:pt idx="25">
                  <c:v>0.9</c:v>
                </c:pt>
                <c:pt idx="26">
                  <c:v>1.1000000000000001</c:v>
                </c:pt>
                <c:pt idx="27">
                  <c:v>1.2</c:v>
                </c:pt>
                <c:pt idx="28">
                  <c:v>1</c:v>
                </c:pt>
                <c:pt idx="29">
                  <c:v>1</c:v>
                </c:pt>
                <c:pt idx="30">
                  <c:v>1.1000000000000001</c:v>
                </c:pt>
                <c:pt idx="31">
                  <c:v>1.2</c:v>
                </c:pt>
                <c:pt idx="32">
                  <c:v>1.3</c:v>
                </c:pt>
                <c:pt idx="33">
                  <c:v>1.3</c:v>
                </c:pt>
                <c:pt idx="34">
                  <c:v>1.4</c:v>
                </c:pt>
                <c:pt idx="35">
                  <c:v>1.7</c:v>
                </c:pt>
                <c:pt idx="36">
                  <c:v>1.7</c:v>
                </c:pt>
                <c:pt idx="37">
                  <c:v>1.8</c:v>
                </c:pt>
                <c:pt idx="38">
                  <c:v>1.8</c:v>
                </c:pt>
                <c:pt idx="39">
                  <c:v>1.5</c:v>
                </c:pt>
                <c:pt idx="40">
                  <c:v>1.6</c:v>
                </c:pt>
                <c:pt idx="41">
                  <c:v>1.9</c:v>
                </c:pt>
                <c:pt idx="42">
                  <c:v>1.9</c:v>
                </c:pt>
                <c:pt idx="43">
                  <c:v>1.8</c:v>
                </c:pt>
                <c:pt idx="44">
                  <c:v>2.2000000000000002</c:v>
                </c:pt>
                <c:pt idx="45">
                  <c:v>2.2000000000000002</c:v>
                </c:pt>
                <c:pt idx="46">
                  <c:v>2.2999999999999998</c:v>
                </c:pt>
                <c:pt idx="47">
                  <c:v>2.2000000000000002</c:v>
                </c:pt>
                <c:pt idx="48">
                  <c:v>1.9</c:v>
                </c:pt>
                <c:pt idx="49">
                  <c:v>1.8</c:v>
                </c:pt>
                <c:pt idx="50">
                  <c:v>2</c:v>
                </c:pt>
                <c:pt idx="51">
                  <c:v>2.5</c:v>
                </c:pt>
                <c:pt idx="52">
                  <c:v>2.8</c:v>
                </c:pt>
                <c:pt idx="53">
                  <c:v>2.7</c:v>
                </c:pt>
                <c:pt idx="54">
                  <c:v>2.4</c:v>
                </c:pt>
                <c:pt idx="55">
                  <c:v>2.2999999999999998</c:v>
                </c:pt>
                <c:pt idx="56">
                  <c:v>2.1</c:v>
                </c:pt>
                <c:pt idx="57">
                  <c:v>2.1</c:v>
                </c:pt>
                <c:pt idx="58">
                  <c:v>1.8</c:v>
                </c:pt>
                <c:pt idx="59">
                  <c:v>1.9</c:v>
                </c:pt>
                <c:pt idx="60">
                  <c:v>2.4</c:v>
                </c:pt>
                <c:pt idx="61">
                  <c:v>2.2999999999999998</c:v>
                </c:pt>
                <c:pt idx="62">
                  <c:v>2.4</c:v>
                </c:pt>
                <c:pt idx="63">
                  <c:v>2.2000000000000002</c:v>
                </c:pt>
                <c:pt idx="64">
                  <c:v>1.8</c:v>
                </c:pt>
                <c:pt idx="65">
                  <c:v>1.7</c:v>
                </c:pt>
                <c:pt idx="66">
                  <c:v>1.8</c:v>
                </c:pt>
                <c:pt idx="67">
                  <c:v>1.9</c:v>
                </c:pt>
                <c:pt idx="68">
                  <c:v>1.9</c:v>
                </c:pt>
                <c:pt idx="69">
                  <c:v>2.1</c:v>
                </c:pt>
                <c:pt idx="70">
                  <c:v>2.2000000000000002</c:v>
                </c:pt>
                <c:pt idx="71">
                  <c:v>2.2000000000000002</c:v>
                </c:pt>
                <c:pt idx="72">
                  <c:v>2</c:v>
                </c:pt>
                <c:pt idx="73">
                  <c:v>2.2999999999999998</c:v>
                </c:pt>
                <c:pt idx="74">
                  <c:v>2.2999999999999998</c:v>
                </c:pt>
                <c:pt idx="75">
                  <c:v>2</c:v>
                </c:pt>
                <c:pt idx="76">
                  <c:v>1.7</c:v>
                </c:pt>
                <c:pt idx="77">
                  <c:v>1.8</c:v>
                </c:pt>
                <c:pt idx="78">
                  <c:v>1.8</c:v>
                </c:pt>
                <c:pt idx="79">
                  <c:v>1.9</c:v>
                </c:pt>
                <c:pt idx="80">
                  <c:v>2</c:v>
                </c:pt>
                <c:pt idx="81">
                  <c:v>1.9</c:v>
                </c:pt>
                <c:pt idx="82">
                  <c:v>2</c:v>
                </c:pt>
                <c:pt idx="83">
                  <c:v>1.9</c:v>
                </c:pt>
                <c:pt idx="84">
                  <c:v>1.7</c:v>
                </c:pt>
                <c:pt idx="85">
                  <c:v>1.5</c:v>
                </c:pt>
                <c:pt idx="86">
                  <c:v>1.5</c:v>
                </c:pt>
                <c:pt idx="87">
                  <c:v>1.9</c:v>
                </c:pt>
                <c:pt idx="88">
                  <c:v>2.2999999999999998</c:v>
                </c:pt>
                <c:pt idx="89">
                  <c:v>2.2999999999999998</c:v>
                </c:pt>
                <c:pt idx="90">
                  <c:v>2.2000000000000002</c:v>
                </c:pt>
                <c:pt idx="91">
                  <c:v>2.2000000000000002</c:v>
                </c:pt>
                <c:pt idx="92">
                  <c:v>2</c:v>
                </c:pt>
                <c:pt idx="93">
                  <c:v>2.2000000000000002</c:v>
                </c:pt>
                <c:pt idx="94">
                  <c:v>2.2000000000000002</c:v>
                </c:pt>
                <c:pt idx="95">
                  <c:v>2.2000000000000002</c:v>
                </c:pt>
                <c:pt idx="96">
                  <c:v>2</c:v>
                </c:pt>
                <c:pt idx="97">
                  <c:v>2.1</c:v>
                </c:pt>
                <c:pt idx="98">
                  <c:v>2.2000000000000002</c:v>
                </c:pt>
                <c:pt idx="99">
                  <c:v>2.1</c:v>
                </c:pt>
                <c:pt idx="100">
                  <c:v>2</c:v>
                </c:pt>
                <c:pt idx="101">
                  <c:v>2</c:v>
                </c:pt>
                <c:pt idx="102">
                  <c:v>2.1</c:v>
                </c:pt>
                <c:pt idx="103">
                  <c:v>2.2000000000000002</c:v>
                </c:pt>
                <c:pt idx="104">
                  <c:v>2.5</c:v>
                </c:pt>
                <c:pt idx="105">
                  <c:v>2.4</c:v>
                </c:pt>
                <c:pt idx="106">
                  <c:v>2.2000000000000002</c:v>
                </c:pt>
                <c:pt idx="107">
                  <c:v>2.2000000000000002</c:v>
                </c:pt>
                <c:pt idx="108">
                  <c:v>2.2999999999999998</c:v>
                </c:pt>
                <c:pt idx="109">
                  <c:v>2.2000000000000002</c:v>
                </c:pt>
                <c:pt idx="110">
                  <c:v>2.1</c:v>
                </c:pt>
                <c:pt idx="111">
                  <c:v>2.2999999999999998</c:v>
                </c:pt>
                <c:pt idx="112">
                  <c:v>2.4</c:v>
                </c:pt>
                <c:pt idx="113">
                  <c:v>2.4</c:v>
                </c:pt>
                <c:pt idx="114">
                  <c:v>2.4</c:v>
                </c:pt>
                <c:pt idx="115">
                  <c:v>2.4</c:v>
                </c:pt>
                <c:pt idx="116">
                  <c:v>1.9</c:v>
                </c:pt>
                <c:pt idx="117">
                  <c:v>1.8</c:v>
                </c:pt>
                <c:pt idx="118">
                  <c:v>2</c:v>
                </c:pt>
                <c:pt idx="119">
                  <c:v>2.1</c:v>
                </c:pt>
                <c:pt idx="120">
                  <c:v>2.1</c:v>
                </c:pt>
                <c:pt idx="121">
                  <c:v>2.1</c:v>
                </c:pt>
                <c:pt idx="122">
                  <c:v>2.2999999999999998</c:v>
                </c:pt>
                <c:pt idx="123">
                  <c:v>2.2000000000000002</c:v>
                </c:pt>
                <c:pt idx="124">
                  <c:v>2.1</c:v>
                </c:pt>
                <c:pt idx="125">
                  <c:v>2.1</c:v>
                </c:pt>
                <c:pt idx="126">
                  <c:v>2</c:v>
                </c:pt>
                <c:pt idx="127">
                  <c:v>1.9</c:v>
                </c:pt>
                <c:pt idx="128">
                  <c:v>2.2000000000000002</c:v>
                </c:pt>
                <c:pt idx="129">
                  <c:v>2.7</c:v>
                </c:pt>
                <c:pt idx="130">
                  <c:v>3.1</c:v>
                </c:pt>
                <c:pt idx="131">
                  <c:v>3.2</c:v>
                </c:pt>
                <c:pt idx="132">
                  <c:v>3.4</c:v>
                </c:pt>
                <c:pt idx="133">
                  <c:v>3.5</c:v>
                </c:pt>
                <c:pt idx="134">
                  <c:v>3.7</c:v>
                </c:pt>
                <c:pt idx="135">
                  <c:v>3.6</c:v>
                </c:pt>
                <c:pt idx="136">
                  <c:v>4</c:v>
                </c:pt>
                <c:pt idx="137">
                  <c:v>4.3</c:v>
                </c:pt>
                <c:pt idx="138">
                  <c:v>4.4000000000000004</c:v>
                </c:pt>
                <c:pt idx="139">
                  <c:v>4.3</c:v>
                </c:pt>
                <c:pt idx="140">
                  <c:v>4.2</c:v>
                </c:pt>
                <c:pt idx="141">
                  <c:v>3.7</c:v>
                </c:pt>
                <c:pt idx="142">
                  <c:v>2.8</c:v>
                </c:pt>
                <c:pt idx="143">
                  <c:v>2.2000000000000002</c:v>
                </c:pt>
                <c:pt idx="144">
                  <c:v>1.8</c:v>
                </c:pt>
                <c:pt idx="145">
                  <c:v>1.8</c:v>
                </c:pt>
                <c:pt idx="146">
                  <c:v>1.4</c:v>
                </c:pt>
                <c:pt idx="147">
                  <c:v>1.3</c:v>
                </c:pt>
                <c:pt idx="148">
                  <c:v>0.8</c:v>
                </c:pt>
                <c:pt idx="149">
                  <c:v>0.6</c:v>
                </c:pt>
                <c:pt idx="150">
                  <c:v>0.2</c:v>
                </c:pt>
                <c:pt idx="151">
                  <c:v>0.6</c:v>
                </c:pt>
                <c:pt idx="152">
                  <c:v>0.3</c:v>
                </c:pt>
                <c:pt idx="153">
                  <c:v>0.5</c:v>
                </c:pt>
                <c:pt idx="154">
                  <c:v>1</c:v>
                </c:pt>
                <c:pt idx="155">
                  <c:v>1.5</c:v>
                </c:pt>
                <c:pt idx="156">
                  <c:v>1.7</c:v>
                </c:pt>
                <c:pt idx="157">
                  <c:v>1.5</c:v>
                </c:pt>
                <c:pt idx="158">
                  <c:v>2</c:v>
                </c:pt>
                <c:pt idx="159">
                  <c:v>2.1</c:v>
                </c:pt>
                <c:pt idx="160">
                  <c:v>2.1</c:v>
                </c:pt>
                <c:pt idx="161">
                  <c:v>1.9</c:v>
                </c:pt>
                <c:pt idx="162">
                  <c:v>2.1</c:v>
                </c:pt>
                <c:pt idx="163">
                  <c:v>2</c:v>
                </c:pt>
                <c:pt idx="164">
                  <c:v>2.2000000000000002</c:v>
                </c:pt>
                <c:pt idx="165">
                  <c:v>2.4</c:v>
                </c:pt>
                <c:pt idx="166">
                  <c:v>2.2999999999999998</c:v>
                </c:pt>
                <c:pt idx="167">
                  <c:v>2.7</c:v>
                </c:pt>
                <c:pt idx="168">
                  <c:v>2.7</c:v>
                </c:pt>
                <c:pt idx="169">
                  <c:v>2.9</c:v>
                </c:pt>
                <c:pt idx="170">
                  <c:v>3.1</c:v>
                </c:pt>
                <c:pt idx="171">
                  <c:v>3.3</c:v>
                </c:pt>
                <c:pt idx="172">
                  <c:v>3.2</c:v>
                </c:pt>
                <c:pt idx="173">
                  <c:v>3.1</c:v>
                </c:pt>
                <c:pt idx="174">
                  <c:v>2.9</c:v>
                </c:pt>
                <c:pt idx="175">
                  <c:v>3</c:v>
                </c:pt>
                <c:pt idx="176">
                  <c:v>3.3</c:v>
                </c:pt>
                <c:pt idx="177">
                  <c:v>3.3</c:v>
                </c:pt>
                <c:pt idx="178">
                  <c:v>3.3</c:v>
                </c:pt>
                <c:pt idx="179">
                  <c:v>3</c:v>
                </c:pt>
                <c:pt idx="180">
                  <c:v>2.9</c:v>
                </c:pt>
                <c:pt idx="181">
                  <c:v>2.9</c:v>
                </c:pt>
                <c:pt idx="182">
                  <c:v>2.9</c:v>
                </c:pt>
                <c:pt idx="183">
                  <c:v>2.7</c:v>
                </c:pt>
                <c:pt idx="184">
                  <c:v>2.6</c:v>
                </c:pt>
                <c:pt idx="185">
                  <c:v>2.5</c:v>
                </c:pt>
                <c:pt idx="186">
                  <c:v>2.5</c:v>
                </c:pt>
                <c:pt idx="187">
                  <c:v>2.7</c:v>
                </c:pt>
                <c:pt idx="188">
                  <c:v>2.7</c:v>
                </c:pt>
                <c:pt idx="189">
                  <c:v>2.7</c:v>
                </c:pt>
                <c:pt idx="190">
                  <c:v>2.4</c:v>
                </c:pt>
                <c:pt idx="191">
                  <c:v>2.2999999999999998</c:v>
                </c:pt>
                <c:pt idx="192">
                  <c:v>2.1</c:v>
                </c:pt>
                <c:pt idx="193">
                  <c:v>2</c:v>
                </c:pt>
                <c:pt idx="194">
                  <c:v>1.9</c:v>
                </c:pt>
                <c:pt idx="195">
                  <c:v>1.4</c:v>
                </c:pt>
                <c:pt idx="196">
                  <c:v>1.6</c:v>
                </c:pt>
                <c:pt idx="197">
                  <c:v>1.7</c:v>
                </c:pt>
                <c:pt idx="198">
                  <c:v>1.7</c:v>
                </c:pt>
                <c:pt idx="199">
                  <c:v>1.5</c:v>
                </c:pt>
                <c:pt idx="200">
                  <c:v>1.3</c:v>
                </c:pt>
                <c:pt idx="201">
                  <c:v>0.9</c:v>
                </c:pt>
                <c:pt idx="202">
                  <c:v>1</c:v>
                </c:pt>
                <c:pt idx="203">
                  <c:v>1</c:v>
                </c:pt>
                <c:pt idx="204">
                  <c:v>0.9</c:v>
                </c:pt>
                <c:pt idx="205">
                  <c:v>0.8</c:v>
                </c:pt>
                <c:pt idx="206">
                  <c:v>0.6</c:v>
                </c:pt>
                <c:pt idx="207">
                  <c:v>0.8</c:v>
                </c:pt>
                <c:pt idx="208">
                  <c:v>0.6</c:v>
                </c:pt>
                <c:pt idx="209">
                  <c:v>0.7</c:v>
                </c:pt>
                <c:pt idx="210">
                  <c:v>0.5</c:v>
                </c:pt>
                <c:pt idx="211">
                  <c:v>0.5</c:v>
                </c:pt>
                <c:pt idx="212">
                  <c:v>0.4</c:v>
                </c:pt>
                <c:pt idx="213">
                  <c:v>0.5</c:v>
                </c:pt>
                <c:pt idx="214">
                  <c:v>0.4</c:v>
                </c:pt>
                <c:pt idx="215">
                  <c:v>-0.1</c:v>
                </c:pt>
                <c:pt idx="216">
                  <c:v>-0.5</c:v>
                </c:pt>
                <c:pt idx="217">
                  <c:v>-0.3</c:v>
                </c:pt>
                <c:pt idx="218">
                  <c:v>-0.1</c:v>
                </c:pt>
                <c:pt idx="219">
                  <c:v>0.1</c:v>
                </c:pt>
                <c:pt idx="220">
                  <c:v>0.5</c:v>
                </c:pt>
                <c:pt idx="221">
                  <c:v>0.3</c:v>
                </c:pt>
                <c:pt idx="222">
                  <c:v>0.4</c:v>
                </c:pt>
                <c:pt idx="223">
                  <c:v>0.3</c:v>
                </c:pt>
                <c:pt idx="224">
                  <c:v>0.1</c:v>
                </c:pt>
                <c:pt idx="225">
                  <c:v>0.2</c:v>
                </c:pt>
                <c:pt idx="226">
                  <c:v>0.1</c:v>
                </c:pt>
                <c:pt idx="227">
                  <c:v>0.2</c:v>
                </c:pt>
                <c:pt idx="228">
                  <c:v>0.3</c:v>
                </c:pt>
                <c:pt idx="229">
                  <c:v>-0.1</c:v>
                </c:pt>
                <c:pt idx="230">
                  <c:v>0</c:v>
                </c:pt>
                <c:pt idx="231">
                  <c:v>-0.2</c:v>
                </c:pt>
                <c:pt idx="232">
                  <c:v>-0.1</c:v>
                </c:pt>
                <c:pt idx="233">
                  <c:v>0.1</c:v>
                </c:pt>
                <c:pt idx="234">
                  <c:v>0.2</c:v>
                </c:pt>
                <c:pt idx="235">
                  <c:v>0.2</c:v>
                </c:pt>
                <c:pt idx="236">
                  <c:v>0.4</c:v>
                </c:pt>
                <c:pt idx="237">
                  <c:v>0.5</c:v>
                </c:pt>
                <c:pt idx="238">
                  <c:v>0.6</c:v>
                </c:pt>
                <c:pt idx="239">
                  <c:v>1.1000000000000001</c:v>
                </c:pt>
                <c:pt idx="240">
                  <c:v>1.7</c:v>
                </c:pt>
                <c:pt idx="241">
                  <c:v>2</c:v>
                </c:pt>
                <c:pt idx="242">
                  <c:v>1.7</c:v>
                </c:pt>
                <c:pt idx="243">
                  <c:v>2</c:v>
                </c:pt>
                <c:pt idx="244">
                  <c:v>1.6</c:v>
                </c:pt>
                <c:pt idx="245">
                  <c:v>1.5</c:v>
                </c:pt>
                <c:pt idx="246">
                  <c:v>1.5</c:v>
                </c:pt>
                <c:pt idx="247">
                  <c:v>1.7</c:v>
                </c:pt>
                <c:pt idx="248">
                  <c:v>1.8</c:v>
                </c:pt>
                <c:pt idx="249">
                  <c:v>1.7</c:v>
                </c:pt>
                <c:pt idx="250">
                  <c:v>1.8</c:v>
                </c:pt>
                <c:pt idx="251">
                  <c:v>1.6</c:v>
                </c:pt>
                <c:pt idx="252">
                  <c:v>1.6</c:v>
                </c:pt>
                <c:pt idx="253">
                  <c:v>1.4</c:v>
                </c:pt>
                <c:pt idx="254">
                  <c:v>1.6</c:v>
                </c:pt>
                <c:pt idx="255">
                  <c:v>1.5</c:v>
                </c:pt>
                <c:pt idx="256">
                  <c:v>2</c:v>
                </c:pt>
                <c:pt idx="257">
                  <c:v>2.1</c:v>
                </c:pt>
                <c:pt idx="258">
                  <c:v>2.2000000000000002</c:v>
                </c:pt>
                <c:pt idx="259">
                  <c:v>2.2000000000000002</c:v>
                </c:pt>
                <c:pt idx="260">
                  <c:v>2.2000000000000002</c:v>
                </c:pt>
                <c:pt idx="261">
                  <c:v>2.2999999999999998</c:v>
                </c:pt>
                <c:pt idx="262">
                  <c:v>2</c:v>
                </c:pt>
                <c:pt idx="263">
                  <c:v>1.6</c:v>
                </c:pt>
                <c:pt idx="264">
                  <c:v>1.5</c:v>
                </c:pt>
                <c:pt idx="265">
                  <c:v>1.6</c:v>
                </c:pt>
                <c:pt idx="266">
                  <c:v>1.6</c:v>
                </c:pt>
                <c:pt idx="267">
                  <c:v>1.9</c:v>
                </c:pt>
                <c:pt idx="268">
                  <c:v>1.6</c:v>
                </c:pt>
                <c:pt idx="269">
                  <c:v>1.6</c:v>
                </c:pt>
                <c:pt idx="270">
                  <c:v>1.4</c:v>
                </c:pt>
                <c:pt idx="271">
                  <c:v>1.4</c:v>
                </c:pt>
                <c:pt idx="272">
                  <c:v>1.2</c:v>
                </c:pt>
                <c:pt idx="273">
                  <c:v>1.1000000000000001</c:v>
                </c:pt>
                <c:pt idx="274">
                  <c:v>1.3</c:v>
                </c:pt>
                <c:pt idx="275">
                  <c:v>1.6</c:v>
                </c:pt>
                <c:pt idx="276">
                  <c:v>1.7</c:v>
                </c:pt>
                <c:pt idx="277">
                  <c:v>1.6</c:v>
                </c:pt>
                <c:pt idx="278">
                  <c:v>1.2</c:v>
                </c:pt>
                <c:pt idx="279">
                  <c:v>0.7</c:v>
                </c:pt>
                <c:pt idx="280">
                  <c:v>0.6</c:v>
                </c:pt>
                <c:pt idx="281">
                  <c:v>0.8</c:v>
                </c:pt>
                <c:pt idx="282">
                  <c:v>0.9</c:v>
                </c:pt>
                <c:pt idx="283">
                  <c:v>0.4</c:v>
                </c:pt>
                <c:pt idx="284">
                  <c:v>0.3</c:v>
                </c:pt>
                <c:pt idx="285">
                  <c:v>0.3</c:v>
                </c:pt>
                <c:pt idx="286">
                  <c:v>0.2</c:v>
                </c:pt>
                <c:pt idx="287">
                  <c:v>0.3</c:v>
                </c:pt>
                <c:pt idx="288">
                  <c:v>1.2</c:v>
                </c:pt>
                <c:pt idx="289">
                  <c:v>1.3</c:v>
                </c:pt>
                <c:pt idx="290">
                  <c:v>1.7</c:v>
                </c:pt>
                <c:pt idx="291">
                  <c:v>2</c:v>
                </c:pt>
                <c:pt idx="292">
                  <c:v>2.2999999999999998</c:v>
                </c:pt>
                <c:pt idx="293">
                  <c:v>2.2000000000000002</c:v>
                </c:pt>
                <c:pt idx="294">
                  <c:v>2.5</c:v>
                </c:pt>
                <c:pt idx="295">
                  <c:v>3.2</c:v>
                </c:pt>
                <c:pt idx="296">
                  <c:v>3.6</c:v>
                </c:pt>
                <c:pt idx="297">
                  <c:v>4.4000000000000004</c:v>
                </c:pt>
                <c:pt idx="298">
                  <c:v>5.2</c:v>
                </c:pt>
                <c:pt idx="299">
                  <c:v>5.3</c:v>
                </c:pt>
                <c:pt idx="300">
                  <c:v>5.6</c:v>
                </c:pt>
                <c:pt idx="301">
                  <c:v>6.2</c:v>
                </c:pt>
                <c:pt idx="302">
                  <c:v>7.8</c:v>
                </c:pt>
                <c:pt idx="303">
                  <c:v>8.1</c:v>
                </c:pt>
                <c:pt idx="304">
                  <c:v>8.8000000000000007</c:v>
                </c:pt>
                <c:pt idx="305">
                  <c:v>9.6</c:v>
                </c:pt>
                <c:pt idx="306">
                  <c:v>9.8000000000000007</c:v>
                </c:pt>
                <c:pt idx="307">
                  <c:v>10.1</c:v>
                </c:pt>
                <c:pt idx="308">
                  <c:v>10.9</c:v>
                </c:pt>
                <c:pt idx="309">
                  <c:v>11.5</c:v>
                </c:pt>
                <c:pt idx="310">
                  <c:v>11.1</c:v>
                </c:pt>
                <c:pt idx="311">
                  <c:v>10.4</c:v>
                </c:pt>
                <c:pt idx="312">
                  <c:v>10</c:v>
                </c:pt>
                <c:pt idx="313">
                  <c:v>9.9</c:v>
                </c:pt>
                <c:pt idx="314">
                  <c:v>8.3000000000000007</c:v>
                </c:pt>
                <c:pt idx="315">
                  <c:v>8.1</c:v>
                </c:pt>
                <c:pt idx="316">
                  <c:v>7.1</c:v>
                </c:pt>
                <c:pt idx="317">
                  <c:v>6.4</c:v>
                </c:pt>
                <c:pt idx="318">
                  <c:v>6.1</c:v>
                </c:pt>
                <c:pt idx="319">
                  <c:v>5.9</c:v>
                </c:pt>
                <c:pt idx="320">
                  <c:v>4.9000000000000004</c:v>
                </c:pt>
                <c:pt idx="321">
                  <c:v>3.6</c:v>
                </c:pt>
                <c:pt idx="322">
                  <c:v>3.1</c:v>
                </c:pt>
                <c:pt idx="323">
                  <c:v>3.4</c:v>
                </c:pt>
                <c:pt idx="324">
                  <c:v>3.1</c:v>
                </c:pt>
                <c:pt idx="325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E1E-49EE-B257-7DF5CC5402A1}"/>
            </c:ext>
          </c:extLst>
        </c:ser>
        <c:ser>
          <c:idx val="1"/>
          <c:order val="1"/>
          <c:tx>
            <c:strRef>
              <c:f>Bileog1!$K$1</c:f>
              <c:strCache>
                <c:ptCount val="1"/>
                <c:pt idx="0">
                  <c:v>Éire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cat>
            <c:strRef>
              <c:f>Bileog1!$A$2:$A$327</c:f>
              <c:strCache>
                <c:ptCount val="326"/>
                <c:pt idx="0">
                  <c:v>1997-01</c:v>
                </c:pt>
                <c:pt idx="1">
                  <c:v>1997-02</c:v>
                </c:pt>
                <c:pt idx="2">
                  <c:v>1997-03</c:v>
                </c:pt>
                <c:pt idx="3">
                  <c:v>1997-04</c:v>
                </c:pt>
                <c:pt idx="4">
                  <c:v>1997-05</c:v>
                </c:pt>
                <c:pt idx="5">
                  <c:v>1997-06</c:v>
                </c:pt>
                <c:pt idx="6">
                  <c:v>1997-07</c:v>
                </c:pt>
                <c:pt idx="7">
                  <c:v>1997-08</c:v>
                </c:pt>
                <c:pt idx="8">
                  <c:v>1997-09</c:v>
                </c:pt>
                <c:pt idx="9">
                  <c:v>1997-10</c:v>
                </c:pt>
                <c:pt idx="10">
                  <c:v>1997-11</c:v>
                </c:pt>
                <c:pt idx="11">
                  <c:v>1997-12</c:v>
                </c:pt>
                <c:pt idx="12">
                  <c:v>1998-01</c:v>
                </c:pt>
                <c:pt idx="13">
                  <c:v>1998-02</c:v>
                </c:pt>
                <c:pt idx="14">
                  <c:v>1998-03</c:v>
                </c:pt>
                <c:pt idx="15">
                  <c:v>1998-04</c:v>
                </c:pt>
                <c:pt idx="16">
                  <c:v>1998-05</c:v>
                </c:pt>
                <c:pt idx="17">
                  <c:v>1998-06</c:v>
                </c:pt>
                <c:pt idx="18">
                  <c:v>1998-07</c:v>
                </c:pt>
                <c:pt idx="19">
                  <c:v>1998-08</c:v>
                </c:pt>
                <c:pt idx="20">
                  <c:v>1998-09</c:v>
                </c:pt>
                <c:pt idx="21">
                  <c:v>1998-10</c:v>
                </c:pt>
                <c:pt idx="22">
                  <c:v>1998-11</c:v>
                </c:pt>
                <c:pt idx="23">
                  <c:v>1998-12</c:v>
                </c:pt>
                <c:pt idx="24">
                  <c:v>1999-01</c:v>
                </c:pt>
                <c:pt idx="25">
                  <c:v>1999-02</c:v>
                </c:pt>
                <c:pt idx="26">
                  <c:v>1999-03</c:v>
                </c:pt>
                <c:pt idx="27">
                  <c:v>1999-04</c:v>
                </c:pt>
                <c:pt idx="28">
                  <c:v>1999-05</c:v>
                </c:pt>
                <c:pt idx="29">
                  <c:v>1999-06</c:v>
                </c:pt>
                <c:pt idx="30">
                  <c:v>1999-07</c:v>
                </c:pt>
                <c:pt idx="31">
                  <c:v>1999-08</c:v>
                </c:pt>
                <c:pt idx="32">
                  <c:v>1999-09</c:v>
                </c:pt>
                <c:pt idx="33">
                  <c:v>1999-10</c:v>
                </c:pt>
                <c:pt idx="34">
                  <c:v>1999-11</c:v>
                </c:pt>
                <c:pt idx="35">
                  <c:v>1999-12</c:v>
                </c:pt>
                <c:pt idx="36">
                  <c:v>2000-01</c:v>
                </c:pt>
                <c:pt idx="37">
                  <c:v>2000-02</c:v>
                </c:pt>
                <c:pt idx="38">
                  <c:v>2000-03</c:v>
                </c:pt>
                <c:pt idx="39">
                  <c:v>2000-04</c:v>
                </c:pt>
                <c:pt idx="40">
                  <c:v>2000-05</c:v>
                </c:pt>
                <c:pt idx="41">
                  <c:v>2000-06</c:v>
                </c:pt>
                <c:pt idx="42">
                  <c:v>2000-07</c:v>
                </c:pt>
                <c:pt idx="43">
                  <c:v>2000-08</c:v>
                </c:pt>
                <c:pt idx="44">
                  <c:v>2000-09</c:v>
                </c:pt>
                <c:pt idx="45">
                  <c:v>2000-10</c:v>
                </c:pt>
                <c:pt idx="46">
                  <c:v>2000-11</c:v>
                </c:pt>
                <c:pt idx="47">
                  <c:v>2000-12</c:v>
                </c:pt>
                <c:pt idx="48">
                  <c:v>2001-01</c:v>
                </c:pt>
                <c:pt idx="49">
                  <c:v>2001-02</c:v>
                </c:pt>
                <c:pt idx="50">
                  <c:v>2001-03</c:v>
                </c:pt>
                <c:pt idx="51">
                  <c:v>2001-04</c:v>
                </c:pt>
                <c:pt idx="52">
                  <c:v>2001-05</c:v>
                </c:pt>
                <c:pt idx="53">
                  <c:v>2001-06</c:v>
                </c:pt>
                <c:pt idx="54">
                  <c:v>2001-07</c:v>
                </c:pt>
                <c:pt idx="55">
                  <c:v>2001-08</c:v>
                </c:pt>
                <c:pt idx="56">
                  <c:v>2001-09</c:v>
                </c:pt>
                <c:pt idx="57">
                  <c:v>2001-10</c:v>
                </c:pt>
                <c:pt idx="58">
                  <c:v>2001-11</c:v>
                </c:pt>
                <c:pt idx="59">
                  <c:v>2001-12</c:v>
                </c:pt>
                <c:pt idx="60">
                  <c:v>2002-01</c:v>
                </c:pt>
                <c:pt idx="61">
                  <c:v>2002-02</c:v>
                </c:pt>
                <c:pt idx="62">
                  <c:v>2002-03</c:v>
                </c:pt>
                <c:pt idx="63">
                  <c:v>2002-04</c:v>
                </c:pt>
                <c:pt idx="64">
                  <c:v>2002-05</c:v>
                </c:pt>
                <c:pt idx="65">
                  <c:v>2002-06</c:v>
                </c:pt>
                <c:pt idx="66">
                  <c:v>2002-07</c:v>
                </c:pt>
                <c:pt idx="67">
                  <c:v>2002-08</c:v>
                </c:pt>
                <c:pt idx="68">
                  <c:v>2002-09</c:v>
                </c:pt>
                <c:pt idx="69">
                  <c:v>2002-10</c:v>
                </c:pt>
                <c:pt idx="70">
                  <c:v>2002-11</c:v>
                </c:pt>
                <c:pt idx="71">
                  <c:v>2002-12</c:v>
                </c:pt>
                <c:pt idx="72">
                  <c:v>2003-01</c:v>
                </c:pt>
                <c:pt idx="73">
                  <c:v>2003-02</c:v>
                </c:pt>
                <c:pt idx="74">
                  <c:v>2003-03</c:v>
                </c:pt>
                <c:pt idx="75">
                  <c:v>2003-04</c:v>
                </c:pt>
                <c:pt idx="76">
                  <c:v>2003-05</c:v>
                </c:pt>
                <c:pt idx="77">
                  <c:v>2003-06</c:v>
                </c:pt>
                <c:pt idx="78">
                  <c:v>2003-07</c:v>
                </c:pt>
                <c:pt idx="79">
                  <c:v>2003-08</c:v>
                </c:pt>
                <c:pt idx="80">
                  <c:v>2003-09</c:v>
                </c:pt>
                <c:pt idx="81">
                  <c:v>2003-10</c:v>
                </c:pt>
                <c:pt idx="82">
                  <c:v>2003-11</c:v>
                </c:pt>
                <c:pt idx="83">
                  <c:v>2003-12</c:v>
                </c:pt>
                <c:pt idx="84">
                  <c:v>2004-01</c:v>
                </c:pt>
                <c:pt idx="85">
                  <c:v>2004-02</c:v>
                </c:pt>
                <c:pt idx="86">
                  <c:v>2004-03</c:v>
                </c:pt>
                <c:pt idx="87">
                  <c:v>2004-04</c:v>
                </c:pt>
                <c:pt idx="88">
                  <c:v>2004-05</c:v>
                </c:pt>
                <c:pt idx="89">
                  <c:v>2004-06</c:v>
                </c:pt>
                <c:pt idx="90">
                  <c:v>2004-07</c:v>
                </c:pt>
                <c:pt idx="91">
                  <c:v>2004-08</c:v>
                </c:pt>
                <c:pt idx="92">
                  <c:v>2004-09</c:v>
                </c:pt>
                <c:pt idx="93">
                  <c:v>2004-10</c:v>
                </c:pt>
                <c:pt idx="94">
                  <c:v>2004-11</c:v>
                </c:pt>
                <c:pt idx="95">
                  <c:v>2004-12</c:v>
                </c:pt>
                <c:pt idx="96">
                  <c:v>2005-01</c:v>
                </c:pt>
                <c:pt idx="97">
                  <c:v>2005-02</c:v>
                </c:pt>
                <c:pt idx="98">
                  <c:v>2005-03</c:v>
                </c:pt>
                <c:pt idx="99">
                  <c:v>2005-04</c:v>
                </c:pt>
                <c:pt idx="100">
                  <c:v>2005-05</c:v>
                </c:pt>
                <c:pt idx="101">
                  <c:v>2005-06</c:v>
                </c:pt>
                <c:pt idx="102">
                  <c:v>2005-07</c:v>
                </c:pt>
                <c:pt idx="103">
                  <c:v>2005-08</c:v>
                </c:pt>
                <c:pt idx="104">
                  <c:v>2005-09</c:v>
                </c:pt>
                <c:pt idx="105">
                  <c:v>2005-10</c:v>
                </c:pt>
                <c:pt idx="106">
                  <c:v>2005-11</c:v>
                </c:pt>
                <c:pt idx="107">
                  <c:v>2005-12</c:v>
                </c:pt>
                <c:pt idx="108">
                  <c:v>2006-01</c:v>
                </c:pt>
                <c:pt idx="109">
                  <c:v>2006-02</c:v>
                </c:pt>
                <c:pt idx="110">
                  <c:v>2006-03</c:v>
                </c:pt>
                <c:pt idx="111">
                  <c:v>2006-04</c:v>
                </c:pt>
                <c:pt idx="112">
                  <c:v>2006-05</c:v>
                </c:pt>
                <c:pt idx="113">
                  <c:v>2006-06</c:v>
                </c:pt>
                <c:pt idx="114">
                  <c:v>2006-07</c:v>
                </c:pt>
                <c:pt idx="115">
                  <c:v>2006-08</c:v>
                </c:pt>
                <c:pt idx="116">
                  <c:v>2006-09</c:v>
                </c:pt>
                <c:pt idx="117">
                  <c:v>2006-10</c:v>
                </c:pt>
                <c:pt idx="118">
                  <c:v>2006-11</c:v>
                </c:pt>
                <c:pt idx="119">
                  <c:v>2006-12</c:v>
                </c:pt>
                <c:pt idx="120">
                  <c:v>2007-01</c:v>
                </c:pt>
                <c:pt idx="121">
                  <c:v>2007-02</c:v>
                </c:pt>
                <c:pt idx="122">
                  <c:v>2007-03</c:v>
                </c:pt>
                <c:pt idx="123">
                  <c:v>2007-04</c:v>
                </c:pt>
                <c:pt idx="124">
                  <c:v>2007-05</c:v>
                </c:pt>
                <c:pt idx="125">
                  <c:v>2007-06</c:v>
                </c:pt>
                <c:pt idx="126">
                  <c:v>2007-07</c:v>
                </c:pt>
                <c:pt idx="127">
                  <c:v>2007-08</c:v>
                </c:pt>
                <c:pt idx="128">
                  <c:v>2007-09</c:v>
                </c:pt>
                <c:pt idx="129">
                  <c:v>2007-10</c:v>
                </c:pt>
                <c:pt idx="130">
                  <c:v>2007-11</c:v>
                </c:pt>
                <c:pt idx="131">
                  <c:v>2007-12</c:v>
                </c:pt>
                <c:pt idx="132">
                  <c:v>2008-01</c:v>
                </c:pt>
                <c:pt idx="133">
                  <c:v>2008-02</c:v>
                </c:pt>
                <c:pt idx="134">
                  <c:v>2008-03</c:v>
                </c:pt>
                <c:pt idx="135">
                  <c:v>2008-04</c:v>
                </c:pt>
                <c:pt idx="136">
                  <c:v>2008-05</c:v>
                </c:pt>
                <c:pt idx="137">
                  <c:v>2008-06</c:v>
                </c:pt>
                <c:pt idx="138">
                  <c:v>2008-07</c:v>
                </c:pt>
                <c:pt idx="139">
                  <c:v>2008-08</c:v>
                </c:pt>
                <c:pt idx="140">
                  <c:v>2008-09</c:v>
                </c:pt>
                <c:pt idx="141">
                  <c:v>2008-10</c:v>
                </c:pt>
                <c:pt idx="142">
                  <c:v>2008-11</c:v>
                </c:pt>
                <c:pt idx="143">
                  <c:v>2008-12</c:v>
                </c:pt>
                <c:pt idx="144">
                  <c:v>2009-01</c:v>
                </c:pt>
                <c:pt idx="145">
                  <c:v>2009-02</c:v>
                </c:pt>
                <c:pt idx="146">
                  <c:v>2009-03</c:v>
                </c:pt>
                <c:pt idx="147">
                  <c:v>2009-04</c:v>
                </c:pt>
                <c:pt idx="148">
                  <c:v>2009-05</c:v>
                </c:pt>
                <c:pt idx="149">
                  <c:v>2009-06</c:v>
                </c:pt>
                <c:pt idx="150">
                  <c:v>2009-07</c:v>
                </c:pt>
                <c:pt idx="151">
                  <c:v>2009-08</c:v>
                </c:pt>
                <c:pt idx="152">
                  <c:v>2009-09</c:v>
                </c:pt>
                <c:pt idx="153">
                  <c:v>2009-10</c:v>
                </c:pt>
                <c:pt idx="154">
                  <c:v>2009-11</c:v>
                </c:pt>
                <c:pt idx="155">
                  <c:v>2009-12</c:v>
                </c:pt>
                <c:pt idx="156">
                  <c:v>2010-01</c:v>
                </c:pt>
                <c:pt idx="157">
                  <c:v>2010-02</c:v>
                </c:pt>
                <c:pt idx="158">
                  <c:v>2010-03</c:v>
                </c:pt>
                <c:pt idx="159">
                  <c:v>2010-04</c:v>
                </c:pt>
                <c:pt idx="160">
                  <c:v>2010-05</c:v>
                </c:pt>
                <c:pt idx="161">
                  <c:v>2010-06</c:v>
                </c:pt>
                <c:pt idx="162">
                  <c:v>2010-07</c:v>
                </c:pt>
                <c:pt idx="163">
                  <c:v>2010-08</c:v>
                </c:pt>
                <c:pt idx="164">
                  <c:v>2010-09</c:v>
                </c:pt>
                <c:pt idx="165">
                  <c:v>2010-10</c:v>
                </c:pt>
                <c:pt idx="166">
                  <c:v>2010-11</c:v>
                </c:pt>
                <c:pt idx="167">
                  <c:v>2010-12</c:v>
                </c:pt>
                <c:pt idx="168">
                  <c:v>2011-01</c:v>
                </c:pt>
                <c:pt idx="169">
                  <c:v>2011-02</c:v>
                </c:pt>
                <c:pt idx="170">
                  <c:v>2011-03</c:v>
                </c:pt>
                <c:pt idx="171">
                  <c:v>2011-04</c:v>
                </c:pt>
                <c:pt idx="172">
                  <c:v>2011-05</c:v>
                </c:pt>
                <c:pt idx="173">
                  <c:v>2011-06</c:v>
                </c:pt>
                <c:pt idx="174">
                  <c:v>2011-07</c:v>
                </c:pt>
                <c:pt idx="175">
                  <c:v>2011-08</c:v>
                </c:pt>
                <c:pt idx="176">
                  <c:v>2011-09</c:v>
                </c:pt>
                <c:pt idx="177">
                  <c:v>2011-10</c:v>
                </c:pt>
                <c:pt idx="178">
                  <c:v>2011-11</c:v>
                </c:pt>
                <c:pt idx="179">
                  <c:v>2011-12</c:v>
                </c:pt>
                <c:pt idx="180">
                  <c:v>2012-01</c:v>
                </c:pt>
                <c:pt idx="181">
                  <c:v>2012-02</c:v>
                </c:pt>
                <c:pt idx="182">
                  <c:v>2012-03</c:v>
                </c:pt>
                <c:pt idx="183">
                  <c:v>2012-04</c:v>
                </c:pt>
                <c:pt idx="184">
                  <c:v>2012-05</c:v>
                </c:pt>
                <c:pt idx="185">
                  <c:v>2012-06</c:v>
                </c:pt>
                <c:pt idx="186">
                  <c:v>2012-07</c:v>
                </c:pt>
                <c:pt idx="187">
                  <c:v>2012-08</c:v>
                </c:pt>
                <c:pt idx="188">
                  <c:v>2012-09</c:v>
                </c:pt>
                <c:pt idx="189">
                  <c:v>2012-10</c:v>
                </c:pt>
                <c:pt idx="190">
                  <c:v>2012-11</c:v>
                </c:pt>
                <c:pt idx="191">
                  <c:v>2012-12</c:v>
                </c:pt>
                <c:pt idx="192">
                  <c:v>2013-01</c:v>
                </c:pt>
                <c:pt idx="193">
                  <c:v>2013-02</c:v>
                </c:pt>
                <c:pt idx="194">
                  <c:v>2013-03</c:v>
                </c:pt>
                <c:pt idx="195">
                  <c:v>2013-04</c:v>
                </c:pt>
                <c:pt idx="196">
                  <c:v>2013-05</c:v>
                </c:pt>
                <c:pt idx="197">
                  <c:v>2013-06</c:v>
                </c:pt>
                <c:pt idx="198">
                  <c:v>2013-07</c:v>
                </c:pt>
                <c:pt idx="199">
                  <c:v>2013-08</c:v>
                </c:pt>
                <c:pt idx="200">
                  <c:v>2013-09</c:v>
                </c:pt>
                <c:pt idx="201">
                  <c:v>2013-10</c:v>
                </c:pt>
                <c:pt idx="202">
                  <c:v>2013-11</c:v>
                </c:pt>
                <c:pt idx="203">
                  <c:v>2013-12</c:v>
                </c:pt>
                <c:pt idx="204">
                  <c:v>2014-01</c:v>
                </c:pt>
                <c:pt idx="205">
                  <c:v>2014-02</c:v>
                </c:pt>
                <c:pt idx="206">
                  <c:v>2014-03</c:v>
                </c:pt>
                <c:pt idx="207">
                  <c:v>2014-04</c:v>
                </c:pt>
                <c:pt idx="208">
                  <c:v>2014-05</c:v>
                </c:pt>
                <c:pt idx="209">
                  <c:v>2014-06</c:v>
                </c:pt>
                <c:pt idx="210">
                  <c:v>2014-07</c:v>
                </c:pt>
                <c:pt idx="211">
                  <c:v>2014-08</c:v>
                </c:pt>
                <c:pt idx="212">
                  <c:v>2014-09</c:v>
                </c:pt>
                <c:pt idx="213">
                  <c:v>2014-10</c:v>
                </c:pt>
                <c:pt idx="214">
                  <c:v>2014-11</c:v>
                </c:pt>
                <c:pt idx="215">
                  <c:v>2014-12</c:v>
                </c:pt>
                <c:pt idx="216">
                  <c:v>2015-01</c:v>
                </c:pt>
                <c:pt idx="217">
                  <c:v>2015-02</c:v>
                </c:pt>
                <c:pt idx="218">
                  <c:v>2015-03</c:v>
                </c:pt>
                <c:pt idx="219">
                  <c:v>2015-04</c:v>
                </c:pt>
                <c:pt idx="220">
                  <c:v>2015-05</c:v>
                </c:pt>
                <c:pt idx="221">
                  <c:v>2015-06</c:v>
                </c:pt>
                <c:pt idx="222">
                  <c:v>2015-07</c:v>
                </c:pt>
                <c:pt idx="223">
                  <c:v>2015-08</c:v>
                </c:pt>
                <c:pt idx="224">
                  <c:v>2015-09</c:v>
                </c:pt>
                <c:pt idx="225">
                  <c:v>2015-10</c:v>
                </c:pt>
                <c:pt idx="226">
                  <c:v>2015-11</c:v>
                </c:pt>
                <c:pt idx="227">
                  <c:v>2015-12</c:v>
                </c:pt>
                <c:pt idx="228">
                  <c:v>2016-01</c:v>
                </c:pt>
                <c:pt idx="229">
                  <c:v>2016-02</c:v>
                </c:pt>
                <c:pt idx="230">
                  <c:v>2016-03</c:v>
                </c:pt>
                <c:pt idx="231">
                  <c:v>2016-04</c:v>
                </c:pt>
                <c:pt idx="232">
                  <c:v>2016-05</c:v>
                </c:pt>
                <c:pt idx="233">
                  <c:v>2016-06</c:v>
                </c:pt>
                <c:pt idx="234">
                  <c:v>2016-07</c:v>
                </c:pt>
                <c:pt idx="235">
                  <c:v>2016-08</c:v>
                </c:pt>
                <c:pt idx="236">
                  <c:v>2016-09</c:v>
                </c:pt>
                <c:pt idx="237">
                  <c:v>2016-10</c:v>
                </c:pt>
                <c:pt idx="238">
                  <c:v>2016-11</c:v>
                </c:pt>
                <c:pt idx="239">
                  <c:v>2016-12</c:v>
                </c:pt>
                <c:pt idx="240">
                  <c:v>2017-01</c:v>
                </c:pt>
                <c:pt idx="241">
                  <c:v>2017-02</c:v>
                </c:pt>
                <c:pt idx="242">
                  <c:v>2017-03</c:v>
                </c:pt>
                <c:pt idx="243">
                  <c:v>2017-04</c:v>
                </c:pt>
                <c:pt idx="244">
                  <c:v>2017-05</c:v>
                </c:pt>
                <c:pt idx="245">
                  <c:v>2017-06</c:v>
                </c:pt>
                <c:pt idx="246">
                  <c:v>2017-07</c:v>
                </c:pt>
                <c:pt idx="247">
                  <c:v>2017-08</c:v>
                </c:pt>
                <c:pt idx="248">
                  <c:v>2017-09</c:v>
                </c:pt>
                <c:pt idx="249">
                  <c:v>2017-10</c:v>
                </c:pt>
                <c:pt idx="250">
                  <c:v>2017-11</c:v>
                </c:pt>
                <c:pt idx="251">
                  <c:v>2017-12</c:v>
                </c:pt>
                <c:pt idx="252">
                  <c:v>2018-01</c:v>
                </c:pt>
                <c:pt idx="253">
                  <c:v>2018-02</c:v>
                </c:pt>
                <c:pt idx="254">
                  <c:v>2018-03</c:v>
                </c:pt>
                <c:pt idx="255">
                  <c:v>2018-04</c:v>
                </c:pt>
                <c:pt idx="256">
                  <c:v>2018-05</c:v>
                </c:pt>
                <c:pt idx="257">
                  <c:v>2018-06</c:v>
                </c:pt>
                <c:pt idx="258">
                  <c:v>2018-07</c:v>
                </c:pt>
                <c:pt idx="259">
                  <c:v>2018-08</c:v>
                </c:pt>
                <c:pt idx="260">
                  <c:v>2018-09</c:v>
                </c:pt>
                <c:pt idx="261">
                  <c:v>2018-10</c:v>
                </c:pt>
                <c:pt idx="262">
                  <c:v>2018-11</c:v>
                </c:pt>
                <c:pt idx="263">
                  <c:v>2018-12</c:v>
                </c:pt>
                <c:pt idx="264">
                  <c:v>2019-01</c:v>
                </c:pt>
                <c:pt idx="265">
                  <c:v>2019-02</c:v>
                </c:pt>
                <c:pt idx="266">
                  <c:v>2019-03</c:v>
                </c:pt>
                <c:pt idx="267">
                  <c:v>2019-04</c:v>
                </c:pt>
                <c:pt idx="268">
                  <c:v>2019-05</c:v>
                </c:pt>
                <c:pt idx="269">
                  <c:v>2019-06</c:v>
                </c:pt>
                <c:pt idx="270">
                  <c:v>2019-07</c:v>
                </c:pt>
                <c:pt idx="271">
                  <c:v>2019-08</c:v>
                </c:pt>
                <c:pt idx="272">
                  <c:v>2019-09</c:v>
                </c:pt>
                <c:pt idx="273">
                  <c:v>2019-10</c:v>
                </c:pt>
                <c:pt idx="274">
                  <c:v>2019-11</c:v>
                </c:pt>
                <c:pt idx="275">
                  <c:v>2019-12</c:v>
                </c:pt>
                <c:pt idx="276">
                  <c:v>2020-01</c:v>
                </c:pt>
                <c:pt idx="277">
                  <c:v>2020-02</c:v>
                </c:pt>
                <c:pt idx="278">
                  <c:v>2020-03</c:v>
                </c:pt>
                <c:pt idx="279">
                  <c:v>2020-04</c:v>
                </c:pt>
                <c:pt idx="280">
                  <c:v>2020-05</c:v>
                </c:pt>
                <c:pt idx="281">
                  <c:v>2020-06</c:v>
                </c:pt>
                <c:pt idx="282">
                  <c:v>2020-07</c:v>
                </c:pt>
                <c:pt idx="283">
                  <c:v>2020-08</c:v>
                </c:pt>
                <c:pt idx="284">
                  <c:v>2020-09</c:v>
                </c:pt>
                <c:pt idx="285">
                  <c:v>2020-10</c:v>
                </c:pt>
                <c:pt idx="286">
                  <c:v>2020-11</c:v>
                </c:pt>
                <c:pt idx="287">
                  <c:v>2020-12</c:v>
                </c:pt>
                <c:pt idx="288">
                  <c:v>2021-01</c:v>
                </c:pt>
                <c:pt idx="289">
                  <c:v>2021-02</c:v>
                </c:pt>
                <c:pt idx="290">
                  <c:v>2021-03</c:v>
                </c:pt>
                <c:pt idx="291">
                  <c:v>2021-04</c:v>
                </c:pt>
                <c:pt idx="292">
                  <c:v>2021-05</c:v>
                </c:pt>
                <c:pt idx="293">
                  <c:v>2021-06</c:v>
                </c:pt>
                <c:pt idx="294">
                  <c:v>2021-07</c:v>
                </c:pt>
                <c:pt idx="295">
                  <c:v>2021-08</c:v>
                </c:pt>
                <c:pt idx="296">
                  <c:v>2021-09</c:v>
                </c:pt>
                <c:pt idx="297">
                  <c:v>2021-10</c:v>
                </c:pt>
                <c:pt idx="298">
                  <c:v>2021-11</c:v>
                </c:pt>
                <c:pt idx="299">
                  <c:v>2021-12</c:v>
                </c:pt>
                <c:pt idx="300">
                  <c:v>2022-01</c:v>
                </c:pt>
                <c:pt idx="301">
                  <c:v>2022-02</c:v>
                </c:pt>
                <c:pt idx="302">
                  <c:v>2022-03</c:v>
                </c:pt>
                <c:pt idx="303">
                  <c:v>2022-04</c:v>
                </c:pt>
                <c:pt idx="304">
                  <c:v>2022-05</c:v>
                </c:pt>
                <c:pt idx="305">
                  <c:v>2022-06</c:v>
                </c:pt>
                <c:pt idx="306">
                  <c:v>2022-07</c:v>
                </c:pt>
                <c:pt idx="307">
                  <c:v>2022-08</c:v>
                </c:pt>
                <c:pt idx="308">
                  <c:v>2022-09</c:v>
                </c:pt>
                <c:pt idx="309">
                  <c:v>2022-10</c:v>
                </c:pt>
                <c:pt idx="310">
                  <c:v>2022-11</c:v>
                </c:pt>
                <c:pt idx="311">
                  <c:v>2022-12</c:v>
                </c:pt>
                <c:pt idx="312">
                  <c:v>2023-01</c:v>
                </c:pt>
                <c:pt idx="313">
                  <c:v>2023-02</c:v>
                </c:pt>
                <c:pt idx="314">
                  <c:v>2023-03</c:v>
                </c:pt>
                <c:pt idx="315">
                  <c:v>2023-04</c:v>
                </c:pt>
                <c:pt idx="316">
                  <c:v>2023-05</c:v>
                </c:pt>
                <c:pt idx="317">
                  <c:v>2023-06</c:v>
                </c:pt>
                <c:pt idx="318">
                  <c:v>2023-07</c:v>
                </c:pt>
                <c:pt idx="319">
                  <c:v>2023-08</c:v>
                </c:pt>
                <c:pt idx="320">
                  <c:v>2023-09</c:v>
                </c:pt>
                <c:pt idx="321">
                  <c:v>2023-10</c:v>
                </c:pt>
                <c:pt idx="322">
                  <c:v>2023-11</c:v>
                </c:pt>
                <c:pt idx="323">
                  <c:v>2023-12</c:v>
                </c:pt>
                <c:pt idx="324">
                  <c:v>2024-01</c:v>
                </c:pt>
                <c:pt idx="325">
                  <c:v>2024-02</c:v>
                </c:pt>
              </c:strCache>
            </c:strRef>
          </c:cat>
          <c:val>
            <c:numRef>
              <c:f>Bileog1!$K$2:$K$327</c:f>
              <c:numCache>
                <c:formatCode>General</c:formatCode>
                <c:ptCount val="326"/>
                <c:pt idx="0">
                  <c:v>1.8</c:v>
                </c:pt>
                <c:pt idx="1">
                  <c:v>1.7</c:v>
                </c:pt>
                <c:pt idx="2">
                  <c:v>1.3</c:v>
                </c:pt>
                <c:pt idx="3">
                  <c:v>1.6</c:v>
                </c:pt>
                <c:pt idx="4">
                  <c:v>1.5</c:v>
                </c:pt>
                <c:pt idx="5">
                  <c:v>1.4</c:v>
                </c:pt>
                <c:pt idx="6">
                  <c:v>1.6</c:v>
                </c:pt>
                <c:pt idx="7">
                  <c:v>0.7</c:v>
                </c:pt>
                <c:pt idx="8">
                  <c:v>0.6</c:v>
                </c:pt>
                <c:pt idx="9">
                  <c:v>0.9</c:v>
                </c:pt>
                <c:pt idx="10">
                  <c:v>1</c:v>
                </c:pt>
                <c:pt idx="11">
                  <c:v>1</c:v>
                </c:pt>
                <c:pt idx="12">
                  <c:v>1.3</c:v>
                </c:pt>
                <c:pt idx="13">
                  <c:v>1</c:v>
                </c:pt>
                <c:pt idx="14">
                  <c:v>1.6</c:v>
                </c:pt>
                <c:pt idx="15">
                  <c:v>2</c:v>
                </c:pt>
                <c:pt idx="16">
                  <c:v>2.2999999999999998</c:v>
                </c:pt>
                <c:pt idx="17">
                  <c:v>2.6</c:v>
                </c:pt>
                <c:pt idx="18">
                  <c:v>2.4</c:v>
                </c:pt>
                <c:pt idx="19">
                  <c:v>2.9</c:v>
                </c:pt>
                <c:pt idx="20">
                  <c:v>2.7</c:v>
                </c:pt>
                <c:pt idx="21">
                  <c:v>2.6</c:v>
                </c:pt>
                <c:pt idx="22">
                  <c:v>2.2999999999999998</c:v>
                </c:pt>
                <c:pt idx="23">
                  <c:v>2.1</c:v>
                </c:pt>
                <c:pt idx="24">
                  <c:v>2</c:v>
                </c:pt>
                <c:pt idx="25">
                  <c:v>2.2999999999999998</c:v>
                </c:pt>
                <c:pt idx="26">
                  <c:v>2</c:v>
                </c:pt>
                <c:pt idx="27">
                  <c:v>2</c:v>
                </c:pt>
                <c:pt idx="28">
                  <c:v>2.4</c:v>
                </c:pt>
                <c:pt idx="29">
                  <c:v>2.1</c:v>
                </c:pt>
                <c:pt idx="30">
                  <c:v>2</c:v>
                </c:pt>
                <c:pt idx="31">
                  <c:v>2.5</c:v>
                </c:pt>
                <c:pt idx="32">
                  <c:v>2.6</c:v>
                </c:pt>
                <c:pt idx="33">
                  <c:v>2.8</c:v>
                </c:pt>
                <c:pt idx="34">
                  <c:v>2.9</c:v>
                </c:pt>
                <c:pt idx="35">
                  <c:v>3.9</c:v>
                </c:pt>
                <c:pt idx="36">
                  <c:v>4.5</c:v>
                </c:pt>
                <c:pt idx="37">
                  <c:v>4.5999999999999996</c:v>
                </c:pt>
                <c:pt idx="38">
                  <c:v>5</c:v>
                </c:pt>
                <c:pt idx="39">
                  <c:v>5.0999999999999996</c:v>
                </c:pt>
                <c:pt idx="40">
                  <c:v>5.0999999999999996</c:v>
                </c:pt>
                <c:pt idx="41">
                  <c:v>5.4</c:v>
                </c:pt>
                <c:pt idx="42">
                  <c:v>5.9</c:v>
                </c:pt>
                <c:pt idx="43">
                  <c:v>5.7</c:v>
                </c:pt>
                <c:pt idx="44">
                  <c:v>5.5</c:v>
                </c:pt>
                <c:pt idx="45">
                  <c:v>5.9</c:v>
                </c:pt>
                <c:pt idx="46">
                  <c:v>5.9</c:v>
                </c:pt>
                <c:pt idx="47">
                  <c:v>4.7</c:v>
                </c:pt>
                <c:pt idx="48">
                  <c:v>3.9</c:v>
                </c:pt>
                <c:pt idx="49">
                  <c:v>4</c:v>
                </c:pt>
                <c:pt idx="50">
                  <c:v>4.0999999999999996</c:v>
                </c:pt>
                <c:pt idx="51">
                  <c:v>4.2</c:v>
                </c:pt>
                <c:pt idx="52">
                  <c:v>4.2</c:v>
                </c:pt>
                <c:pt idx="53">
                  <c:v>4.3</c:v>
                </c:pt>
                <c:pt idx="54">
                  <c:v>4</c:v>
                </c:pt>
                <c:pt idx="55">
                  <c:v>3.7</c:v>
                </c:pt>
                <c:pt idx="56">
                  <c:v>3.8</c:v>
                </c:pt>
                <c:pt idx="57">
                  <c:v>3.8</c:v>
                </c:pt>
                <c:pt idx="58">
                  <c:v>3.6</c:v>
                </c:pt>
                <c:pt idx="59">
                  <c:v>4.3</c:v>
                </c:pt>
                <c:pt idx="60">
                  <c:v>5.3</c:v>
                </c:pt>
                <c:pt idx="61">
                  <c:v>5</c:v>
                </c:pt>
                <c:pt idx="62">
                  <c:v>5.0999999999999996</c:v>
                </c:pt>
                <c:pt idx="63">
                  <c:v>5.2</c:v>
                </c:pt>
                <c:pt idx="64">
                  <c:v>5</c:v>
                </c:pt>
                <c:pt idx="65">
                  <c:v>4.5</c:v>
                </c:pt>
                <c:pt idx="66">
                  <c:v>4.0999999999999996</c:v>
                </c:pt>
                <c:pt idx="67">
                  <c:v>4.5</c:v>
                </c:pt>
                <c:pt idx="68">
                  <c:v>4.4000000000000004</c:v>
                </c:pt>
                <c:pt idx="69">
                  <c:v>4.4000000000000004</c:v>
                </c:pt>
                <c:pt idx="70">
                  <c:v>4.5999999999999996</c:v>
                </c:pt>
                <c:pt idx="71">
                  <c:v>4.5</c:v>
                </c:pt>
                <c:pt idx="72">
                  <c:v>4.8</c:v>
                </c:pt>
                <c:pt idx="73">
                  <c:v>5.0999999999999996</c:v>
                </c:pt>
                <c:pt idx="74">
                  <c:v>4.9000000000000004</c:v>
                </c:pt>
                <c:pt idx="75">
                  <c:v>4.5</c:v>
                </c:pt>
                <c:pt idx="76">
                  <c:v>3.9</c:v>
                </c:pt>
                <c:pt idx="77">
                  <c:v>3.7</c:v>
                </c:pt>
                <c:pt idx="78">
                  <c:v>3.9</c:v>
                </c:pt>
                <c:pt idx="79">
                  <c:v>4</c:v>
                </c:pt>
                <c:pt idx="80">
                  <c:v>3.8</c:v>
                </c:pt>
                <c:pt idx="81">
                  <c:v>3.3</c:v>
                </c:pt>
                <c:pt idx="82">
                  <c:v>3.3</c:v>
                </c:pt>
                <c:pt idx="83">
                  <c:v>3</c:v>
                </c:pt>
                <c:pt idx="84">
                  <c:v>2.2000000000000002</c:v>
                </c:pt>
                <c:pt idx="85">
                  <c:v>2.2000000000000002</c:v>
                </c:pt>
                <c:pt idx="86">
                  <c:v>1.8</c:v>
                </c:pt>
                <c:pt idx="87">
                  <c:v>1.7</c:v>
                </c:pt>
                <c:pt idx="88">
                  <c:v>2.1</c:v>
                </c:pt>
                <c:pt idx="89">
                  <c:v>2.5</c:v>
                </c:pt>
                <c:pt idx="90">
                  <c:v>2.5</c:v>
                </c:pt>
                <c:pt idx="91">
                  <c:v>2.5</c:v>
                </c:pt>
                <c:pt idx="92">
                  <c:v>2.4</c:v>
                </c:pt>
                <c:pt idx="93">
                  <c:v>2.5</c:v>
                </c:pt>
                <c:pt idx="94">
                  <c:v>2.7</c:v>
                </c:pt>
                <c:pt idx="95">
                  <c:v>2.4</c:v>
                </c:pt>
                <c:pt idx="96">
                  <c:v>2.1</c:v>
                </c:pt>
                <c:pt idx="97">
                  <c:v>2</c:v>
                </c:pt>
                <c:pt idx="98">
                  <c:v>1.9</c:v>
                </c:pt>
                <c:pt idx="99">
                  <c:v>2.1</c:v>
                </c:pt>
                <c:pt idx="100">
                  <c:v>2.1</c:v>
                </c:pt>
                <c:pt idx="101">
                  <c:v>2</c:v>
                </c:pt>
                <c:pt idx="102">
                  <c:v>2.2000000000000002</c:v>
                </c:pt>
                <c:pt idx="103">
                  <c:v>2.1</c:v>
                </c:pt>
                <c:pt idx="104">
                  <c:v>2.8</c:v>
                </c:pt>
                <c:pt idx="105">
                  <c:v>2.7</c:v>
                </c:pt>
                <c:pt idx="106">
                  <c:v>2.2000000000000002</c:v>
                </c:pt>
                <c:pt idx="107">
                  <c:v>1.9</c:v>
                </c:pt>
                <c:pt idx="108">
                  <c:v>2.2999999999999998</c:v>
                </c:pt>
                <c:pt idx="109">
                  <c:v>2.7</c:v>
                </c:pt>
                <c:pt idx="110">
                  <c:v>2.8</c:v>
                </c:pt>
                <c:pt idx="111">
                  <c:v>2.8</c:v>
                </c:pt>
                <c:pt idx="112">
                  <c:v>3.1</c:v>
                </c:pt>
                <c:pt idx="113">
                  <c:v>2.8</c:v>
                </c:pt>
                <c:pt idx="114">
                  <c:v>3</c:v>
                </c:pt>
                <c:pt idx="115">
                  <c:v>3.1</c:v>
                </c:pt>
                <c:pt idx="116">
                  <c:v>2.2000000000000002</c:v>
                </c:pt>
                <c:pt idx="117">
                  <c:v>2.2000000000000002</c:v>
                </c:pt>
                <c:pt idx="118">
                  <c:v>2.4</c:v>
                </c:pt>
                <c:pt idx="119">
                  <c:v>3</c:v>
                </c:pt>
                <c:pt idx="120">
                  <c:v>3</c:v>
                </c:pt>
                <c:pt idx="121">
                  <c:v>2.7</c:v>
                </c:pt>
                <c:pt idx="122">
                  <c:v>3</c:v>
                </c:pt>
                <c:pt idx="123">
                  <c:v>2.9</c:v>
                </c:pt>
                <c:pt idx="124">
                  <c:v>2.7</c:v>
                </c:pt>
                <c:pt idx="125">
                  <c:v>2.8</c:v>
                </c:pt>
                <c:pt idx="126">
                  <c:v>2.7</c:v>
                </c:pt>
                <c:pt idx="127">
                  <c:v>2.4</c:v>
                </c:pt>
                <c:pt idx="128">
                  <c:v>2.9</c:v>
                </c:pt>
                <c:pt idx="129">
                  <c:v>3</c:v>
                </c:pt>
                <c:pt idx="130">
                  <c:v>3.5</c:v>
                </c:pt>
                <c:pt idx="131">
                  <c:v>3.2</c:v>
                </c:pt>
                <c:pt idx="132">
                  <c:v>3.1</c:v>
                </c:pt>
                <c:pt idx="133">
                  <c:v>3.4</c:v>
                </c:pt>
                <c:pt idx="134">
                  <c:v>3.8</c:v>
                </c:pt>
                <c:pt idx="135">
                  <c:v>3.4</c:v>
                </c:pt>
                <c:pt idx="136">
                  <c:v>3.7</c:v>
                </c:pt>
                <c:pt idx="137">
                  <c:v>3.9</c:v>
                </c:pt>
                <c:pt idx="138">
                  <c:v>3.5</c:v>
                </c:pt>
                <c:pt idx="139">
                  <c:v>3.2</c:v>
                </c:pt>
                <c:pt idx="140">
                  <c:v>3.2</c:v>
                </c:pt>
                <c:pt idx="141">
                  <c:v>2.8</c:v>
                </c:pt>
                <c:pt idx="142">
                  <c:v>2.1</c:v>
                </c:pt>
                <c:pt idx="143">
                  <c:v>1.3</c:v>
                </c:pt>
                <c:pt idx="144">
                  <c:v>1.2</c:v>
                </c:pt>
                <c:pt idx="145">
                  <c:v>0.1</c:v>
                </c:pt>
                <c:pt idx="146">
                  <c:v>-0.8</c:v>
                </c:pt>
                <c:pt idx="147">
                  <c:v>-0.8</c:v>
                </c:pt>
                <c:pt idx="148">
                  <c:v>-1.7</c:v>
                </c:pt>
                <c:pt idx="149">
                  <c:v>-2.1</c:v>
                </c:pt>
                <c:pt idx="150">
                  <c:v>-2.5</c:v>
                </c:pt>
                <c:pt idx="151">
                  <c:v>-2.4</c:v>
                </c:pt>
                <c:pt idx="152">
                  <c:v>-2.9</c:v>
                </c:pt>
                <c:pt idx="153">
                  <c:v>-2.9</c:v>
                </c:pt>
                <c:pt idx="154">
                  <c:v>-2.8</c:v>
                </c:pt>
                <c:pt idx="155">
                  <c:v>-2.6</c:v>
                </c:pt>
                <c:pt idx="156">
                  <c:v>-2.5</c:v>
                </c:pt>
                <c:pt idx="157">
                  <c:v>-2.4</c:v>
                </c:pt>
                <c:pt idx="158">
                  <c:v>-2.4</c:v>
                </c:pt>
                <c:pt idx="159">
                  <c:v>-2.4</c:v>
                </c:pt>
                <c:pt idx="160">
                  <c:v>-1.9</c:v>
                </c:pt>
                <c:pt idx="161">
                  <c:v>-2</c:v>
                </c:pt>
                <c:pt idx="162">
                  <c:v>-1.2</c:v>
                </c:pt>
                <c:pt idx="163">
                  <c:v>-1.2</c:v>
                </c:pt>
                <c:pt idx="164">
                  <c:v>-1.1000000000000001</c:v>
                </c:pt>
                <c:pt idx="165">
                  <c:v>-0.7</c:v>
                </c:pt>
                <c:pt idx="166">
                  <c:v>-0.9</c:v>
                </c:pt>
                <c:pt idx="167">
                  <c:v>-0.2</c:v>
                </c:pt>
                <c:pt idx="168">
                  <c:v>0.3</c:v>
                </c:pt>
                <c:pt idx="169">
                  <c:v>0.9</c:v>
                </c:pt>
                <c:pt idx="170">
                  <c:v>1.2</c:v>
                </c:pt>
                <c:pt idx="171">
                  <c:v>1.5</c:v>
                </c:pt>
                <c:pt idx="172">
                  <c:v>1.2</c:v>
                </c:pt>
                <c:pt idx="173">
                  <c:v>1.1000000000000001</c:v>
                </c:pt>
                <c:pt idx="174">
                  <c:v>1</c:v>
                </c:pt>
                <c:pt idx="175">
                  <c:v>1</c:v>
                </c:pt>
                <c:pt idx="176">
                  <c:v>1.4</c:v>
                </c:pt>
                <c:pt idx="177">
                  <c:v>1.6</c:v>
                </c:pt>
                <c:pt idx="178">
                  <c:v>1.8</c:v>
                </c:pt>
                <c:pt idx="179">
                  <c:v>1.5</c:v>
                </c:pt>
                <c:pt idx="180">
                  <c:v>1.2</c:v>
                </c:pt>
                <c:pt idx="181">
                  <c:v>1.5</c:v>
                </c:pt>
                <c:pt idx="182">
                  <c:v>2.2000000000000002</c:v>
                </c:pt>
                <c:pt idx="183">
                  <c:v>1.8</c:v>
                </c:pt>
                <c:pt idx="184">
                  <c:v>1.8</c:v>
                </c:pt>
                <c:pt idx="185">
                  <c:v>1.8</c:v>
                </c:pt>
                <c:pt idx="186">
                  <c:v>2</c:v>
                </c:pt>
                <c:pt idx="187">
                  <c:v>2.6</c:v>
                </c:pt>
                <c:pt idx="188">
                  <c:v>2.5</c:v>
                </c:pt>
                <c:pt idx="189">
                  <c:v>2</c:v>
                </c:pt>
                <c:pt idx="190">
                  <c:v>1.5</c:v>
                </c:pt>
                <c:pt idx="191">
                  <c:v>1.7</c:v>
                </c:pt>
                <c:pt idx="192">
                  <c:v>1.5</c:v>
                </c:pt>
                <c:pt idx="193">
                  <c:v>1.2</c:v>
                </c:pt>
                <c:pt idx="194">
                  <c:v>0.6</c:v>
                </c:pt>
                <c:pt idx="195">
                  <c:v>0.5</c:v>
                </c:pt>
                <c:pt idx="196">
                  <c:v>0.4</c:v>
                </c:pt>
                <c:pt idx="197">
                  <c:v>0.7</c:v>
                </c:pt>
                <c:pt idx="198">
                  <c:v>0.8</c:v>
                </c:pt>
                <c:pt idx="199">
                  <c:v>0.1</c:v>
                </c:pt>
                <c:pt idx="200">
                  <c:v>0</c:v>
                </c:pt>
                <c:pt idx="201">
                  <c:v>-0.1</c:v>
                </c:pt>
                <c:pt idx="202">
                  <c:v>0.3</c:v>
                </c:pt>
                <c:pt idx="203">
                  <c:v>0.3</c:v>
                </c:pt>
                <c:pt idx="204">
                  <c:v>0.3</c:v>
                </c:pt>
                <c:pt idx="205">
                  <c:v>0.1</c:v>
                </c:pt>
                <c:pt idx="206">
                  <c:v>0.2</c:v>
                </c:pt>
                <c:pt idx="207">
                  <c:v>0.3</c:v>
                </c:pt>
                <c:pt idx="208">
                  <c:v>0.4</c:v>
                </c:pt>
                <c:pt idx="209">
                  <c:v>0.5</c:v>
                </c:pt>
                <c:pt idx="210">
                  <c:v>0.4</c:v>
                </c:pt>
                <c:pt idx="211">
                  <c:v>0.6</c:v>
                </c:pt>
                <c:pt idx="212">
                  <c:v>0.5</c:v>
                </c:pt>
                <c:pt idx="213">
                  <c:v>0.4</c:v>
                </c:pt>
                <c:pt idx="214">
                  <c:v>0.2</c:v>
                </c:pt>
                <c:pt idx="215">
                  <c:v>-0.3</c:v>
                </c:pt>
                <c:pt idx="216">
                  <c:v>-0.4</c:v>
                </c:pt>
                <c:pt idx="217">
                  <c:v>-0.4</c:v>
                </c:pt>
                <c:pt idx="218">
                  <c:v>-0.2</c:v>
                </c:pt>
                <c:pt idx="219">
                  <c:v>-0.3</c:v>
                </c:pt>
                <c:pt idx="220">
                  <c:v>0.2</c:v>
                </c:pt>
                <c:pt idx="221">
                  <c:v>0.4</c:v>
                </c:pt>
                <c:pt idx="222">
                  <c:v>0.2</c:v>
                </c:pt>
                <c:pt idx="223">
                  <c:v>0.2</c:v>
                </c:pt>
                <c:pt idx="224">
                  <c:v>-0.1</c:v>
                </c:pt>
                <c:pt idx="225">
                  <c:v>-0.1</c:v>
                </c:pt>
                <c:pt idx="226">
                  <c:v>-0.1</c:v>
                </c:pt>
                <c:pt idx="227">
                  <c:v>0.2</c:v>
                </c:pt>
                <c:pt idx="228">
                  <c:v>0</c:v>
                </c:pt>
                <c:pt idx="229">
                  <c:v>-0.2</c:v>
                </c:pt>
                <c:pt idx="230">
                  <c:v>-0.6</c:v>
                </c:pt>
                <c:pt idx="231">
                  <c:v>-0.2</c:v>
                </c:pt>
                <c:pt idx="232">
                  <c:v>-0.2</c:v>
                </c:pt>
                <c:pt idx="233">
                  <c:v>0.1</c:v>
                </c:pt>
                <c:pt idx="234">
                  <c:v>0.1</c:v>
                </c:pt>
                <c:pt idx="235">
                  <c:v>-0.4</c:v>
                </c:pt>
                <c:pt idx="236">
                  <c:v>-0.3</c:v>
                </c:pt>
                <c:pt idx="237">
                  <c:v>-0.4</c:v>
                </c:pt>
                <c:pt idx="238">
                  <c:v>-0.2</c:v>
                </c:pt>
                <c:pt idx="239">
                  <c:v>-0.2</c:v>
                </c:pt>
                <c:pt idx="240">
                  <c:v>0.2</c:v>
                </c:pt>
                <c:pt idx="241">
                  <c:v>0.3</c:v>
                </c:pt>
                <c:pt idx="242">
                  <c:v>0.6</c:v>
                </c:pt>
                <c:pt idx="243">
                  <c:v>0.7</c:v>
                </c:pt>
                <c:pt idx="244">
                  <c:v>0</c:v>
                </c:pt>
                <c:pt idx="245">
                  <c:v>-0.6</c:v>
                </c:pt>
                <c:pt idx="246">
                  <c:v>-0.2</c:v>
                </c:pt>
                <c:pt idx="247">
                  <c:v>0.4</c:v>
                </c:pt>
                <c:pt idx="248">
                  <c:v>0.2</c:v>
                </c:pt>
                <c:pt idx="249">
                  <c:v>0.5</c:v>
                </c:pt>
                <c:pt idx="250">
                  <c:v>0.5</c:v>
                </c:pt>
                <c:pt idx="251">
                  <c:v>0.5</c:v>
                </c:pt>
                <c:pt idx="252">
                  <c:v>0.3</c:v>
                </c:pt>
                <c:pt idx="253">
                  <c:v>0.7</c:v>
                </c:pt>
                <c:pt idx="254">
                  <c:v>0.5</c:v>
                </c:pt>
                <c:pt idx="255">
                  <c:v>-0.1</c:v>
                </c:pt>
                <c:pt idx="256">
                  <c:v>0.7</c:v>
                </c:pt>
                <c:pt idx="257">
                  <c:v>0.7</c:v>
                </c:pt>
                <c:pt idx="258">
                  <c:v>1</c:v>
                </c:pt>
                <c:pt idx="259">
                  <c:v>0.9</c:v>
                </c:pt>
                <c:pt idx="260">
                  <c:v>1.2</c:v>
                </c:pt>
                <c:pt idx="261">
                  <c:v>1.1000000000000001</c:v>
                </c:pt>
                <c:pt idx="262">
                  <c:v>0.8</c:v>
                </c:pt>
                <c:pt idx="263">
                  <c:v>0.8</c:v>
                </c:pt>
                <c:pt idx="264">
                  <c:v>0.8</c:v>
                </c:pt>
                <c:pt idx="265">
                  <c:v>0.7</c:v>
                </c:pt>
                <c:pt idx="266">
                  <c:v>1.1000000000000001</c:v>
                </c:pt>
                <c:pt idx="267">
                  <c:v>1.7</c:v>
                </c:pt>
                <c:pt idx="268">
                  <c:v>1</c:v>
                </c:pt>
                <c:pt idx="269">
                  <c:v>1.1000000000000001</c:v>
                </c:pt>
                <c:pt idx="270">
                  <c:v>0.5</c:v>
                </c:pt>
                <c:pt idx="271">
                  <c:v>0.6</c:v>
                </c:pt>
                <c:pt idx="272">
                  <c:v>0.6</c:v>
                </c:pt>
                <c:pt idx="273">
                  <c:v>0.6</c:v>
                </c:pt>
                <c:pt idx="274">
                  <c:v>0.8</c:v>
                </c:pt>
                <c:pt idx="275">
                  <c:v>1.1000000000000001</c:v>
                </c:pt>
                <c:pt idx="276">
                  <c:v>1.1000000000000001</c:v>
                </c:pt>
                <c:pt idx="277">
                  <c:v>0.9</c:v>
                </c:pt>
                <c:pt idx="278">
                  <c:v>0.5</c:v>
                </c:pt>
                <c:pt idx="279">
                  <c:v>-0.3</c:v>
                </c:pt>
                <c:pt idx="280">
                  <c:v>-0.8</c:v>
                </c:pt>
                <c:pt idx="281">
                  <c:v>-0.6</c:v>
                </c:pt>
                <c:pt idx="282">
                  <c:v>-0.6</c:v>
                </c:pt>
                <c:pt idx="283">
                  <c:v>-1.1000000000000001</c:v>
                </c:pt>
                <c:pt idx="284">
                  <c:v>-1.2</c:v>
                </c:pt>
                <c:pt idx="285">
                  <c:v>-1.5</c:v>
                </c:pt>
                <c:pt idx="286">
                  <c:v>-1</c:v>
                </c:pt>
                <c:pt idx="287">
                  <c:v>-1</c:v>
                </c:pt>
                <c:pt idx="288">
                  <c:v>-0.1</c:v>
                </c:pt>
                <c:pt idx="289">
                  <c:v>-0.4</c:v>
                </c:pt>
                <c:pt idx="290">
                  <c:v>0.1</c:v>
                </c:pt>
                <c:pt idx="291">
                  <c:v>1.1000000000000001</c:v>
                </c:pt>
                <c:pt idx="292">
                  <c:v>1.9</c:v>
                </c:pt>
                <c:pt idx="293">
                  <c:v>1.6</c:v>
                </c:pt>
                <c:pt idx="294">
                  <c:v>2.2000000000000002</c:v>
                </c:pt>
                <c:pt idx="295">
                  <c:v>3</c:v>
                </c:pt>
                <c:pt idx="296">
                  <c:v>3.8</c:v>
                </c:pt>
                <c:pt idx="297">
                  <c:v>5.0999999999999996</c:v>
                </c:pt>
                <c:pt idx="298">
                  <c:v>5.4</c:v>
                </c:pt>
                <c:pt idx="299">
                  <c:v>5.7</c:v>
                </c:pt>
                <c:pt idx="300">
                  <c:v>5</c:v>
                </c:pt>
                <c:pt idx="301">
                  <c:v>5.7</c:v>
                </c:pt>
                <c:pt idx="302">
                  <c:v>6.9</c:v>
                </c:pt>
                <c:pt idx="303">
                  <c:v>7.3</c:v>
                </c:pt>
                <c:pt idx="304">
                  <c:v>8.3000000000000007</c:v>
                </c:pt>
                <c:pt idx="305">
                  <c:v>9.6</c:v>
                </c:pt>
                <c:pt idx="306">
                  <c:v>9.6</c:v>
                </c:pt>
                <c:pt idx="307">
                  <c:v>9</c:v>
                </c:pt>
                <c:pt idx="308">
                  <c:v>8.6</c:v>
                </c:pt>
                <c:pt idx="309">
                  <c:v>9.4</c:v>
                </c:pt>
                <c:pt idx="310">
                  <c:v>9</c:v>
                </c:pt>
                <c:pt idx="311">
                  <c:v>8.1999999999999993</c:v>
                </c:pt>
                <c:pt idx="312">
                  <c:v>7.5</c:v>
                </c:pt>
                <c:pt idx="313">
                  <c:v>8.1</c:v>
                </c:pt>
                <c:pt idx="314">
                  <c:v>7</c:v>
                </c:pt>
                <c:pt idx="315">
                  <c:v>6.3</c:v>
                </c:pt>
                <c:pt idx="316">
                  <c:v>5.4</c:v>
                </c:pt>
                <c:pt idx="317">
                  <c:v>4.8</c:v>
                </c:pt>
                <c:pt idx="318">
                  <c:v>4.5999999999999996</c:v>
                </c:pt>
                <c:pt idx="319">
                  <c:v>4.9000000000000004</c:v>
                </c:pt>
                <c:pt idx="320">
                  <c:v>5</c:v>
                </c:pt>
                <c:pt idx="321">
                  <c:v>3.6</c:v>
                </c:pt>
                <c:pt idx="322">
                  <c:v>2.5</c:v>
                </c:pt>
                <c:pt idx="323">
                  <c:v>3.2</c:v>
                </c:pt>
                <c:pt idx="324">
                  <c:v>2.7</c:v>
                </c:pt>
                <c:pt idx="325">
                  <c:v>2.2999999999999998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E1E-49EE-B257-7DF5CC5402A1}"/>
            </c:ext>
          </c:extLst>
        </c:ser>
        <c:ser>
          <c:idx val="2"/>
          <c:order val="2"/>
          <c:tx>
            <c:strRef>
              <c:f>Bileog1!$I$1</c:f>
              <c:strCache>
                <c:ptCount val="1"/>
                <c:pt idx="0">
                  <c:v>An Ghearmáin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val>
            <c:numRef>
              <c:f>Bileog1!$I$2:$I$327</c:f>
              <c:numCache>
                <c:formatCode>General</c:formatCode>
                <c:ptCount val="326"/>
                <c:pt idx="0">
                  <c:v>1.9</c:v>
                </c:pt>
                <c:pt idx="1">
                  <c:v>1.6</c:v>
                </c:pt>
                <c:pt idx="2">
                  <c:v>1.3</c:v>
                </c:pt>
                <c:pt idx="3">
                  <c:v>1.2</c:v>
                </c:pt>
                <c:pt idx="4">
                  <c:v>1.5</c:v>
                </c:pt>
                <c:pt idx="5">
                  <c:v>1.5</c:v>
                </c:pt>
                <c:pt idx="6">
                  <c:v>1.6</c:v>
                </c:pt>
                <c:pt idx="7">
                  <c:v>1.7</c:v>
                </c:pt>
                <c:pt idx="8">
                  <c:v>1.4</c:v>
                </c:pt>
                <c:pt idx="9">
                  <c:v>1.5</c:v>
                </c:pt>
                <c:pt idx="10">
                  <c:v>1.6</c:v>
                </c:pt>
                <c:pt idx="11">
                  <c:v>1.4</c:v>
                </c:pt>
                <c:pt idx="12">
                  <c:v>0.7</c:v>
                </c:pt>
                <c:pt idx="13">
                  <c:v>0.5</c:v>
                </c:pt>
                <c:pt idx="14">
                  <c:v>0.5</c:v>
                </c:pt>
                <c:pt idx="15">
                  <c:v>0.9</c:v>
                </c:pt>
                <c:pt idx="16">
                  <c:v>0.9</c:v>
                </c:pt>
                <c:pt idx="17">
                  <c:v>0.8</c:v>
                </c:pt>
                <c:pt idx="18">
                  <c:v>0.8</c:v>
                </c:pt>
                <c:pt idx="19">
                  <c:v>0.6</c:v>
                </c:pt>
                <c:pt idx="20">
                  <c:v>0.5</c:v>
                </c:pt>
                <c:pt idx="21">
                  <c:v>0.4</c:v>
                </c:pt>
                <c:pt idx="22">
                  <c:v>0.4</c:v>
                </c:pt>
                <c:pt idx="23">
                  <c:v>0.1</c:v>
                </c:pt>
                <c:pt idx="24">
                  <c:v>0.3</c:v>
                </c:pt>
                <c:pt idx="25">
                  <c:v>0.1</c:v>
                </c:pt>
                <c:pt idx="26">
                  <c:v>0.5</c:v>
                </c:pt>
                <c:pt idx="27">
                  <c:v>0.8</c:v>
                </c:pt>
                <c:pt idx="28">
                  <c:v>0.4</c:v>
                </c:pt>
                <c:pt idx="29">
                  <c:v>0.4</c:v>
                </c:pt>
                <c:pt idx="30">
                  <c:v>0.5</c:v>
                </c:pt>
                <c:pt idx="31">
                  <c:v>0.6</c:v>
                </c:pt>
                <c:pt idx="32">
                  <c:v>0.8</c:v>
                </c:pt>
                <c:pt idx="33">
                  <c:v>0.9</c:v>
                </c:pt>
                <c:pt idx="34">
                  <c:v>1</c:v>
                </c:pt>
                <c:pt idx="35">
                  <c:v>1.4</c:v>
                </c:pt>
                <c:pt idx="36">
                  <c:v>1.7</c:v>
                </c:pt>
                <c:pt idx="37">
                  <c:v>1.7</c:v>
                </c:pt>
                <c:pt idx="38">
                  <c:v>1.4</c:v>
                </c:pt>
                <c:pt idx="39">
                  <c:v>1</c:v>
                </c:pt>
                <c:pt idx="40">
                  <c:v>0.8</c:v>
                </c:pt>
                <c:pt idx="41">
                  <c:v>1.4</c:v>
                </c:pt>
                <c:pt idx="42">
                  <c:v>1.3</c:v>
                </c:pt>
                <c:pt idx="43">
                  <c:v>1</c:v>
                </c:pt>
                <c:pt idx="44">
                  <c:v>1.5</c:v>
                </c:pt>
                <c:pt idx="45">
                  <c:v>1.5</c:v>
                </c:pt>
                <c:pt idx="46">
                  <c:v>1.4</c:v>
                </c:pt>
                <c:pt idx="47">
                  <c:v>2.2000000000000002</c:v>
                </c:pt>
                <c:pt idx="48">
                  <c:v>1.3</c:v>
                </c:pt>
                <c:pt idx="49">
                  <c:v>1.8</c:v>
                </c:pt>
                <c:pt idx="50">
                  <c:v>1.8</c:v>
                </c:pt>
                <c:pt idx="51">
                  <c:v>2.2000000000000002</c:v>
                </c:pt>
                <c:pt idx="52">
                  <c:v>2.9</c:v>
                </c:pt>
                <c:pt idx="53">
                  <c:v>2.4</c:v>
                </c:pt>
                <c:pt idx="54">
                  <c:v>2.1</c:v>
                </c:pt>
                <c:pt idx="55">
                  <c:v>2.2000000000000002</c:v>
                </c:pt>
                <c:pt idx="56">
                  <c:v>1.8</c:v>
                </c:pt>
                <c:pt idx="57">
                  <c:v>1.6</c:v>
                </c:pt>
                <c:pt idx="58">
                  <c:v>1.4</c:v>
                </c:pt>
                <c:pt idx="59">
                  <c:v>1.4</c:v>
                </c:pt>
                <c:pt idx="60">
                  <c:v>2</c:v>
                </c:pt>
                <c:pt idx="61">
                  <c:v>1.8</c:v>
                </c:pt>
                <c:pt idx="62">
                  <c:v>1.9</c:v>
                </c:pt>
                <c:pt idx="63">
                  <c:v>1.5</c:v>
                </c:pt>
                <c:pt idx="64">
                  <c:v>1.1000000000000001</c:v>
                </c:pt>
                <c:pt idx="65">
                  <c:v>0.9</c:v>
                </c:pt>
                <c:pt idx="66">
                  <c:v>1.1000000000000001</c:v>
                </c:pt>
                <c:pt idx="67">
                  <c:v>1.1000000000000001</c:v>
                </c:pt>
                <c:pt idx="68">
                  <c:v>1.1000000000000001</c:v>
                </c:pt>
                <c:pt idx="69">
                  <c:v>1.2</c:v>
                </c:pt>
                <c:pt idx="70">
                  <c:v>1.1000000000000001</c:v>
                </c:pt>
                <c:pt idx="71">
                  <c:v>1.1000000000000001</c:v>
                </c:pt>
                <c:pt idx="72">
                  <c:v>1.1000000000000001</c:v>
                </c:pt>
                <c:pt idx="73">
                  <c:v>1.2</c:v>
                </c:pt>
                <c:pt idx="74">
                  <c:v>1.2</c:v>
                </c:pt>
                <c:pt idx="75">
                  <c:v>1</c:v>
                </c:pt>
                <c:pt idx="76">
                  <c:v>0.6</c:v>
                </c:pt>
                <c:pt idx="77">
                  <c:v>1</c:v>
                </c:pt>
                <c:pt idx="78">
                  <c:v>0.9</c:v>
                </c:pt>
                <c:pt idx="79">
                  <c:v>1.1000000000000001</c:v>
                </c:pt>
                <c:pt idx="80">
                  <c:v>1.1000000000000001</c:v>
                </c:pt>
                <c:pt idx="81">
                  <c:v>1.2</c:v>
                </c:pt>
                <c:pt idx="82">
                  <c:v>1.4</c:v>
                </c:pt>
                <c:pt idx="83">
                  <c:v>1.1000000000000001</c:v>
                </c:pt>
                <c:pt idx="84">
                  <c:v>1.1000000000000001</c:v>
                </c:pt>
                <c:pt idx="85">
                  <c:v>0.8</c:v>
                </c:pt>
                <c:pt idx="86">
                  <c:v>1.1000000000000001</c:v>
                </c:pt>
                <c:pt idx="87">
                  <c:v>1.7</c:v>
                </c:pt>
                <c:pt idx="88">
                  <c:v>2.2000000000000002</c:v>
                </c:pt>
                <c:pt idx="89">
                  <c:v>1.9</c:v>
                </c:pt>
                <c:pt idx="90">
                  <c:v>1.9</c:v>
                </c:pt>
                <c:pt idx="91">
                  <c:v>2.2000000000000002</c:v>
                </c:pt>
                <c:pt idx="92">
                  <c:v>1.9</c:v>
                </c:pt>
                <c:pt idx="93">
                  <c:v>2.2000000000000002</c:v>
                </c:pt>
                <c:pt idx="94">
                  <c:v>1.9</c:v>
                </c:pt>
                <c:pt idx="95">
                  <c:v>2.2999999999999998</c:v>
                </c:pt>
                <c:pt idx="96">
                  <c:v>1.7</c:v>
                </c:pt>
                <c:pt idx="97">
                  <c:v>1.8</c:v>
                </c:pt>
                <c:pt idx="98">
                  <c:v>1.8</c:v>
                </c:pt>
                <c:pt idx="99">
                  <c:v>1.4</c:v>
                </c:pt>
                <c:pt idx="100">
                  <c:v>1.5</c:v>
                </c:pt>
                <c:pt idx="101">
                  <c:v>1.7</c:v>
                </c:pt>
                <c:pt idx="102">
                  <c:v>1.9</c:v>
                </c:pt>
                <c:pt idx="103">
                  <c:v>1.9</c:v>
                </c:pt>
                <c:pt idx="104">
                  <c:v>2.6</c:v>
                </c:pt>
                <c:pt idx="105">
                  <c:v>2.4</c:v>
                </c:pt>
                <c:pt idx="106">
                  <c:v>2.2999999999999998</c:v>
                </c:pt>
                <c:pt idx="107">
                  <c:v>2.1</c:v>
                </c:pt>
                <c:pt idx="108">
                  <c:v>2.1</c:v>
                </c:pt>
                <c:pt idx="109">
                  <c:v>2.1</c:v>
                </c:pt>
                <c:pt idx="110">
                  <c:v>1.9</c:v>
                </c:pt>
                <c:pt idx="111">
                  <c:v>2.2000000000000002</c:v>
                </c:pt>
                <c:pt idx="112">
                  <c:v>2.1</c:v>
                </c:pt>
                <c:pt idx="113">
                  <c:v>2.1</c:v>
                </c:pt>
                <c:pt idx="114">
                  <c:v>2.1</c:v>
                </c:pt>
                <c:pt idx="115">
                  <c:v>1.7</c:v>
                </c:pt>
                <c:pt idx="116">
                  <c:v>0.9</c:v>
                </c:pt>
                <c:pt idx="117">
                  <c:v>1</c:v>
                </c:pt>
                <c:pt idx="118">
                  <c:v>1.5</c:v>
                </c:pt>
                <c:pt idx="119">
                  <c:v>1.4</c:v>
                </c:pt>
                <c:pt idx="120">
                  <c:v>1.7</c:v>
                </c:pt>
                <c:pt idx="121">
                  <c:v>1.9</c:v>
                </c:pt>
                <c:pt idx="122">
                  <c:v>2</c:v>
                </c:pt>
                <c:pt idx="123">
                  <c:v>2.1</c:v>
                </c:pt>
                <c:pt idx="124">
                  <c:v>2</c:v>
                </c:pt>
                <c:pt idx="125">
                  <c:v>2</c:v>
                </c:pt>
                <c:pt idx="126">
                  <c:v>2.1</c:v>
                </c:pt>
                <c:pt idx="127">
                  <c:v>1.9</c:v>
                </c:pt>
                <c:pt idx="128">
                  <c:v>2.6</c:v>
                </c:pt>
                <c:pt idx="129">
                  <c:v>2.6</c:v>
                </c:pt>
                <c:pt idx="130">
                  <c:v>3.3</c:v>
                </c:pt>
                <c:pt idx="131">
                  <c:v>3.1</c:v>
                </c:pt>
                <c:pt idx="132">
                  <c:v>3</c:v>
                </c:pt>
                <c:pt idx="133">
                  <c:v>3</c:v>
                </c:pt>
                <c:pt idx="134">
                  <c:v>3.3</c:v>
                </c:pt>
                <c:pt idx="135">
                  <c:v>2.6</c:v>
                </c:pt>
                <c:pt idx="136">
                  <c:v>3.2</c:v>
                </c:pt>
                <c:pt idx="137">
                  <c:v>3.4</c:v>
                </c:pt>
                <c:pt idx="138">
                  <c:v>3.4</c:v>
                </c:pt>
                <c:pt idx="139">
                  <c:v>3.3</c:v>
                </c:pt>
                <c:pt idx="140">
                  <c:v>3</c:v>
                </c:pt>
                <c:pt idx="141">
                  <c:v>2.6</c:v>
                </c:pt>
                <c:pt idx="142">
                  <c:v>1.4</c:v>
                </c:pt>
                <c:pt idx="143">
                  <c:v>1.1000000000000001</c:v>
                </c:pt>
                <c:pt idx="144">
                  <c:v>1</c:v>
                </c:pt>
                <c:pt idx="145">
                  <c:v>1.1000000000000001</c:v>
                </c:pt>
                <c:pt idx="146">
                  <c:v>0.3</c:v>
                </c:pt>
                <c:pt idx="147">
                  <c:v>0.7</c:v>
                </c:pt>
                <c:pt idx="148">
                  <c:v>-0.1</c:v>
                </c:pt>
                <c:pt idx="149">
                  <c:v>0</c:v>
                </c:pt>
                <c:pt idx="150">
                  <c:v>-0.7</c:v>
                </c:pt>
                <c:pt idx="151">
                  <c:v>0</c:v>
                </c:pt>
                <c:pt idx="152">
                  <c:v>-0.4</c:v>
                </c:pt>
                <c:pt idx="153">
                  <c:v>-0.1</c:v>
                </c:pt>
                <c:pt idx="154">
                  <c:v>0.3</c:v>
                </c:pt>
                <c:pt idx="155">
                  <c:v>0.9</c:v>
                </c:pt>
                <c:pt idx="156">
                  <c:v>0.7</c:v>
                </c:pt>
                <c:pt idx="157">
                  <c:v>0.4</c:v>
                </c:pt>
                <c:pt idx="158">
                  <c:v>1.2</c:v>
                </c:pt>
                <c:pt idx="159">
                  <c:v>1</c:v>
                </c:pt>
                <c:pt idx="160">
                  <c:v>1.2</c:v>
                </c:pt>
                <c:pt idx="161">
                  <c:v>0.9</c:v>
                </c:pt>
                <c:pt idx="162">
                  <c:v>1.2</c:v>
                </c:pt>
                <c:pt idx="163">
                  <c:v>1</c:v>
                </c:pt>
                <c:pt idx="164">
                  <c:v>1.2</c:v>
                </c:pt>
                <c:pt idx="165">
                  <c:v>1.3</c:v>
                </c:pt>
                <c:pt idx="166">
                  <c:v>1.5</c:v>
                </c:pt>
                <c:pt idx="167">
                  <c:v>1.8</c:v>
                </c:pt>
                <c:pt idx="168">
                  <c:v>2</c:v>
                </c:pt>
                <c:pt idx="169">
                  <c:v>2.2999999999999998</c:v>
                </c:pt>
                <c:pt idx="170">
                  <c:v>2.4</c:v>
                </c:pt>
                <c:pt idx="171">
                  <c:v>2.7</c:v>
                </c:pt>
                <c:pt idx="172">
                  <c:v>2.5</c:v>
                </c:pt>
                <c:pt idx="173">
                  <c:v>2.4</c:v>
                </c:pt>
                <c:pt idx="174">
                  <c:v>2.6</c:v>
                </c:pt>
                <c:pt idx="175">
                  <c:v>2.5</c:v>
                </c:pt>
                <c:pt idx="176">
                  <c:v>2.8</c:v>
                </c:pt>
                <c:pt idx="177">
                  <c:v>2.8</c:v>
                </c:pt>
                <c:pt idx="178">
                  <c:v>2.7</c:v>
                </c:pt>
                <c:pt idx="179">
                  <c:v>2.2000000000000002</c:v>
                </c:pt>
                <c:pt idx="180">
                  <c:v>2.4</c:v>
                </c:pt>
                <c:pt idx="181">
                  <c:v>2.6</c:v>
                </c:pt>
                <c:pt idx="182">
                  <c:v>2.2999999999999998</c:v>
                </c:pt>
                <c:pt idx="183">
                  <c:v>2.2000000000000002</c:v>
                </c:pt>
                <c:pt idx="184">
                  <c:v>2.1</c:v>
                </c:pt>
                <c:pt idx="185">
                  <c:v>1.9</c:v>
                </c:pt>
                <c:pt idx="186">
                  <c:v>1.9</c:v>
                </c:pt>
                <c:pt idx="187">
                  <c:v>2.2999999999999998</c:v>
                </c:pt>
                <c:pt idx="188">
                  <c:v>2.2000000000000002</c:v>
                </c:pt>
                <c:pt idx="189">
                  <c:v>2.1</c:v>
                </c:pt>
                <c:pt idx="190">
                  <c:v>1.9</c:v>
                </c:pt>
                <c:pt idx="191">
                  <c:v>2.1</c:v>
                </c:pt>
                <c:pt idx="192">
                  <c:v>1.9</c:v>
                </c:pt>
                <c:pt idx="193">
                  <c:v>1.8</c:v>
                </c:pt>
                <c:pt idx="194">
                  <c:v>1.9</c:v>
                </c:pt>
                <c:pt idx="195">
                  <c:v>1.1000000000000001</c:v>
                </c:pt>
                <c:pt idx="196">
                  <c:v>1.5</c:v>
                </c:pt>
                <c:pt idx="197">
                  <c:v>2</c:v>
                </c:pt>
                <c:pt idx="198">
                  <c:v>2</c:v>
                </c:pt>
                <c:pt idx="199">
                  <c:v>1.5</c:v>
                </c:pt>
                <c:pt idx="200">
                  <c:v>1.5</c:v>
                </c:pt>
                <c:pt idx="201">
                  <c:v>1.2</c:v>
                </c:pt>
                <c:pt idx="202">
                  <c:v>1.6</c:v>
                </c:pt>
                <c:pt idx="203">
                  <c:v>1.2</c:v>
                </c:pt>
                <c:pt idx="204">
                  <c:v>1.1000000000000001</c:v>
                </c:pt>
                <c:pt idx="205">
                  <c:v>1</c:v>
                </c:pt>
                <c:pt idx="206">
                  <c:v>0.7</c:v>
                </c:pt>
                <c:pt idx="207">
                  <c:v>1.1000000000000001</c:v>
                </c:pt>
                <c:pt idx="208">
                  <c:v>0.7</c:v>
                </c:pt>
                <c:pt idx="209">
                  <c:v>0.9</c:v>
                </c:pt>
                <c:pt idx="210">
                  <c:v>0.7</c:v>
                </c:pt>
                <c:pt idx="211">
                  <c:v>0.8</c:v>
                </c:pt>
                <c:pt idx="212">
                  <c:v>0.8</c:v>
                </c:pt>
                <c:pt idx="213">
                  <c:v>0.7</c:v>
                </c:pt>
                <c:pt idx="214">
                  <c:v>0.5</c:v>
                </c:pt>
                <c:pt idx="215">
                  <c:v>0.1</c:v>
                </c:pt>
                <c:pt idx="216">
                  <c:v>-0.5</c:v>
                </c:pt>
                <c:pt idx="217">
                  <c:v>-0.2</c:v>
                </c:pt>
                <c:pt idx="218">
                  <c:v>0.3</c:v>
                </c:pt>
                <c:pt idx="219">
                  <c:v>1</c:v>
                </c:pt>
                <c:pt idx="220">
                  <c:v>1.6</c:v>
                </c:pt>
                <c:pt idx="221">
                  <c:v>1.1000000000000001</c:v>
                </c:pt>
                <c:pt idx="222">
                  <c:v>1.3</c:v>
                </c:pt>
                <c:pt idx="223">
                  <c:v>1.1000000000000001</c:v>
                </c:pt>
                <c:pt idx="224">
                  <c:v>0.8</c:v>
                </c:pt>
                <c:pt idx="225">
                  <c:v>1.2</c:v>
                </c:pt>
                <c:pt idx="226">
                  <c:v>0.2</c:v>
                </c:pt>
                <c:pt idx="227">
                  <c:v>0.2</c:v>
                </c:pt>
                <c:pt idx="228">
                  <c:v>0.4</c:v>
                </c:pt>
                <c:pt idx="229">
                  <c:v>-0.1</c:v>
                </c:pt>
                <c:pt idx="230">
                  <c:v>0.1</c:v>
                </c:pt>
                <c:pt idx="231">
                  <c:v>-0.3</c:v>
                </c:pt>
                <c:pt idx="232">
                  <c:v>-0.1</c:v>
                </c:pt>
                <c:pt idx="233">
                  <c:v>0.1</c:v>
                </c:pt>
                <c:pt idx="234">
                  <c:v>0.3</c:v>
                </c:pt>
                <c:pt idx="235">
                  <c:v>0.3</c:v>
                </c:pt>
                <c:pt idx="236">
                  <c:v>0.6</c:v>
                </c:pt>
                <c:pt idx="237">
                  <c:v>0.7</c:v>
                </c:pt>
                <c:pt idx="238">
                  <c:v>0.8</c:v>
                </c:pt>
                <c:pt idx="239">
                  <c:v>1.6</c:v>
                </c:pt>
                <c:pt idx="240">
                  <c:v>1.7</c:v>
                </c:pt>
                <c:pt idx="241">
                  <c:v>2.1</c:v>
                </c:pt>
                <c:pt idx="242">
                  <c:v>1.5</c:v>
                </c:pt>
                <c:pt idx="243">
                  <c:v>2</c:v>
                </c:pt>
                <c:pt idx="244">
                  <c:v>1.3</c:v>
                </c:pt>
                <c:pt idx="245">
                  <c:v>1.7</c:v>
                </c:pt>
                <c:pt idx="246">
                  <c:v>1.7</c:v>
                </c:pt>
                <c:pt idx="247">
                  <c:v>1.9</c:v>
                </c:pt>
                <c:pt idx="248">
                  <c:v>1.9</c:v>
                </c:pt>
                <c:pt idx="249">
                  <c:v>1.5</c:v>
                </c:pt>
                <c:pt idx="250">
                  <c:v>1.7</c:v>
                </c:pt>
                <c:pt idx="251">
                  <c:v>1.5</c:v>
                </c:pt>
                <c:pt idx="252">
                  <c:v>1.5</c:v>
                </c:pt>
                <c:pt idx="253">
                  <c:v>1.2</c:v>
                </c:pt>
                <c:pt idx="254">
                  <c:v>1.7</c:v>
                </c:pt>
                <c:pt idx="255">
                  <c:v>1.3</c:v>
                </c:pt>
                <c:pt idx="256">
                  <c:v>2.5</c:v>
                </c:pt>
                <c:pt idx="257">
                  <c:v>2.1</c:v>
                </c:pt>
                <c:pt idx="258">
                  <c:v>2.2000000000000002</c:v>
                </c:pt>
                <c:pt idx="259">
                  <c:v>2.1</c:v>
                </c:pt>
                <c:pt idx="260">
                  <c:v>2.2000000000000002</c:v>
                </c:pt>
                <c:pt idx="261">
                  <c:v>2.6</c:v>
                </c:pt>
                <c:pt idx="262">
                  <c:v>2.2000000000000002</c:v>
                </c:pt>
                <c:pt idx="263">
                  <c:v>1.7</c:v>
                </c:pt>
                <c:pt idx="264">
                  <c:v>1.7</c:v>
                </c:pt>
                <c:pt idx="265">
                  <c:v>1.7</c:v>
                </c:pt>
                <c:pt idx="266">
                  <c:v>1.4</c:v>
                </c:pt>
                <c:pt idx="267">
                  <c:v>2.1</c:v>
                </c:pt>
                <c:pt idx="268">
                  <c:v>1.3</c:v>
                </c:pt>
                <c:pt idx="269">
                  <c:v>1.5</c:v>
                </c:pt>
                <c:pt idx="270">
                  <c:v>1.1000000000000001</c:v>
                </c:pt>
                <c:pt idx="271">
                  <c:v>1</c:v>
                </c:pt>
                <c:pt idx="272">
                  <c:v>0.9</c:v>
                </c:pt>
                <c:pt idx="273">
                  <c:v>0.9</c:v>
                </c:pt>
                <c:pt idx="274">
                  <c:v>1.2</c:v>
                </c:pt>
                <c:pt idx="275">
                  <c:v>1.5</c:v>
                </c:pt>
                <c:pt idx="276">
                  <c:v>1.6</c:v>
                </c:pt>
                <c:pt idx="277">
                  <c:v>1.7</c:v>
                </c:pt>
                <c:pt idx="278">
                  <c:v>1.3</c:v>
                </c:pt>
                <c:pt idx="279">
                  <c:v>0.8</c:v>
                </c:pt>
                <c:pt idx="280">
                  <c:v>0.5</c:v>
                </c:pt>
                <c:pt idx="281">
                  <c:v>0.8</c:v>
                </c:pt>
                <c:pt idx="282">
                  <c:v>0</c:v>
                </c:pt>
                <c:pt idx="283">
                  <c:v>-0.1</c:v>
                </c:pt>
                <c:pt idx="284">
                  <c:v>-0.4</c:v>
                </c:pt>
                <c:pt idx="285">
                  <c:v>-0.5</c:v>
                </c:pt>
                <c:pt idx="286">
                  <c:v>-0.7</c:v>
                </c:pt>
                <c:pt idx="287">
                  <c:v>-0.7</c:v>
                </c:pt>
                <c:pt idx="288">
                  <c:v>1.6</c:v>
                </c:pt>
                <c:pt idx="289">
                  <c:v>1.6</c:v>
                </c:pt>
                <c:pt idx="290">
                  <c:v>2</c:v>
                </c:pt>
                <c:pt idx="291">
                  <c:v>2.1</c:v>
                </c:pt>
                <c:pt idx="292">
                  <c:v>2.4</c:v>
                </c:pt>
                <c:pt idx="293">
                  <c:v>2.1</c:v>
                </c:pt>
                <c:pt idx="294">
                  <c:v>3.1</c:v>
                </c:pt>
                <c:pt idx="295">
                  <c:v>3.4</c:v>
                </c:pt>
                <c:pt idx="296">
                  <c:v>4.0999999999999996</c:v>
                </c:pt>
                <c:pt idx="297">
                  <c:v>4.5999999999999996</c:v>
                </c:pt>
                <c:pt idx="298">
                  <c:v>6</c:v>
                </c:pt>
                <c:pt idx="299">
                  <c:v>5.7</c:v>
                </c:pt>
                <c:pt idx="300">
                  <c:v>5.0999999999999996</c:v>
                </c:pt>
                <c:pt idx="301">
                  <c:v>5.5</c:v>
                </c:pt>
                <c:pt idx="302">
                  <c:v>7.6</c:v>
                </c:pt>
                <c:pt idx="303">
                  <c:v>7.8</c:v>
                </c:pt>
                <c:pt idx="304">
                  <c:v>8.6999999999999993</c:v>
                </c:pt>
                <c:pt idx="305">
                  <c:v>8.1999999999999993</c:v>
                </c:pt>
                <c:pt idx="306">
                  <c:v>8.5</c:v>
                </c:pt>
                <c:pt idx="307">
                  <c:v>8.8000000000000007</c:v>
                </c:pt>
                <c:pt idx="308">
                  <c:v>10.9</c:v>
                </c:pt>
                <c:pt idx="309">
                  <c:v>11.6</c:v>
                </c:pt>
                <c:pt idx="310">
                  <c:v>11.3</c:v>
                </c:pt>
                <c:pt idx="311">
                  <c:v>9.6</c:v>
                </c:pt>
                <c:pt idx="312">
                  <c:v>9.1999999999999993</c:v>
                </c:pt>
                <c:pt idx="313">
                  <c:v>9.3000000000000007</c:v>
                </c:pt>
                <c:pt idx="314">
                  <c:v>7.8</c:v>
                </c:pt>
                <c:pt idx="315">
                  <c:v>7.6</c:v>
                </c:pt>
                <c:pt idx="316">
                  <c:v>6.3</c:v>
                </c:pt>
                <c:pt idx="317">
                  <c:v>6.8</c:v>
                </c:pt>
                <c:pt idx="318">
                  <c:v>6.5</c:v>
                </c:pt>
                <c:pt idx="319">
                  <c:v>6.4</c:v>
                </c:pt>
                <c:pt idx="320">
                  <c:v>4.3</c:v>
                </c:pt>
                <c:pt idx="321">
                  <c:v>3</c:v>
                </c:pt>
                <c:pt idx="322">
                  <c:v>2.2999999999999998</c:v>
                </c:pt>
                <c:pt idx="323">
                  <c:v>3.8</c:v>
                </c:pt>
                <c:pt idx="324">
                  <c:v>3.1</c:v>
                </c:pt>
                <c:pt idx="325">
                  <c:v>2.7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E1E-49EE-B257-7DF5CC5402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31975760"/>
        <c:axId val="731976480"/>
      </c:lineChart>
      <c:catAx>
        <c:axId val="73197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976480"/>
        <c:crosses val="autoZero"/>
        <c:auto val="1"/>
        <c:lblAlgn val="ctr"/>
        <c:lblOffset val="100"/>
        <c:noMultiLvlLbl val="0"/>
      </c:catAx>
      <c:valAx>
        <c:axId val="7319764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31975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An Praghasleibhéal san Aontas Eorpach i 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'Bileog1 2022'!$O$1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558-480F-9832-A8CF2F87B3C6}"/>
              </c:ext>
            </c:extLst>
          </c:dPt>
          <c:dPt>
            <c:idx val="2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558-480F-9832-A8CF2F87B3C6}"/>
              </c:ext>
            </c:extLst>
          </c:dPt>
          <c:cat>
            <c:strRef>
              <c:f>'Bileog1 2022'!$C$2:$C$44</c:f>
              <c:strCache>
                <c:ptCount val="29"/>
                <c:pt idx="0">
                  <c:v> An Bhulgáir</c:v>
                </c:pt>
                <c:pt idx="1">
                  <c:v> An Rómáin</c:v>
                </c:pt>
                <c:pt idx="2">
                  <c:v> An Pholainn</c:v>
                </c:pt>
                <c:pt idx="3">
                  <c:v> An Ungáir</c:v>
                </c:pt>
                <c:pt idx="4">
                  <c:v> An Chróit</c:v>
                </c:pt>
                <c:pt idx="5">
                  <c:v> An Liotuáin</c:v>
                </c:pt>
                <c:pt idx="6">
                  <c:v>an tSeicia</c:v>
                </c:pt>
                <c:pt idx="7">
                  <c:v> An Laitvia</c:v>
                </c:pt>
                <c:pt idx="8">
                  <c:v> An tSlóvaic</c:v>
                </c:pt>
                <c:pt idx="9">
                  <c:v> An Phortaingéil</c:v>
                </c:pt>
                <c:pt idx="10">
                  <c:v> An Ghréig</c:v>
                </c:pt>
                <c:pt idx="11">
                  <c:v> An tSlóivéin</c:v>
                </c:pt>
                <c:pt idx="12">
                  <c:v> Málta</c:v>
                </c:pt>
                <c:pt idx="13">
                  <c:v> An Chipir</c:v>
                </c:pt>
                <c:pt idx="14">
                  <c:v> An Spáinn</c:v>
                </c:pt>
                <c:pt idx="15">
                  <c:v> An Eastóin</c:v>
                </c:pt>
                <c:pt idx="16">
                  <c:v>An tAontas Eorpach</c:v>
                </c:pt>
                <c:pt idx="17">
                  <c:v> An Iodáil</c:v>
                </c:pt>
                <c:pt idx="18">
                  <c:v>An limistéar euro</c:v>
                </c:pt>
                <c:pt idx="19">
                  <c:v> An Ghearmáin</c:v>
                </c:pt>
                <c:pt idx="20">
                  <c:v> An Ostair</c:v>
                </c:pt>
                <c:pt idx="21">
                  <c:v> An Fhrainc</c:v>
                </c:pt>
                <c:pt idx="22">
                  <c:v>An Bheilg</c:v>
                </c:pt>
                <c:pt idx="23">
                  <c:v> An Ísiltír</c:v>
                </c:pt>
                <c:pt idx="24">
                  <c:v> An tSualainn</c:v>
                </c:pt>
                <c:pt idx="25">
                  <c:v> An Fhionlainn</c:v>
                </c:pt>
                <c:pt idx="26">
                  <c:v> Lucsamburg</c:v>
                </c:pt>
                <c:pt idx="27">
                  <c:v>Éire</c:v>
                </c:pt>
                <c:pt idx="28">
                  <c:v> An Danmhairg</c:v>
                </c:pt>
              </c:strCache>
            </c:strRef>
          </c:cat>
          <c:val>
            <c:numRef>
              <c:f>'Bileog1 2022'!$O$2:$O$44</c:f>
              <c:numCache>
                <c:formatCode>General</c:formatCode>
                <c:ptCount val="29"/>
                <c:pt idx="0">
                  <c:v>58.5</c:v>
                </c:pt>
                <c:pt idx="1">
                  <c:v>59.3</c:v>
                </c:pt>
                <c:pt idx="2">
                  <c:v>60.7</c:v>
                </c:pt>
                <c:pt idx="3">
                  <c:v>67.7</c:v>
                </c:pt>
                <c:pt idx="4">
                  <c:v>73.5</c:v>
                </c:pt>
                <c:pt idx="5">
                  <c:v>78.8</c:v>
                </c:pt>
                <c:pt idx="6">
                  <c:v>84.3</c:v>
                </c:pt>
                <c:pt idx="7">
                  <c:v>85.1</c:v>
                </c:pt>
                <c:pt idx="8">
                  <c:v>86.4</c:v>
                </c:pt>
                <c:pt idx="9">
                  <c:v>88.1</c:v>
                </c:pt>
                <c:pt idx="10">
                  <c:v>88.2</c:v>
                </c:pt>
                <c:pt idx="11">
                  <c:v>89</c:v>
                </c:pt>
                <c:pt idx="12">
                  <c:v>89.9</c:v>
                </c:pt>
                <c:pt idx="13">
                  <c:v>92</c:v>
                </c:pt>
                <c:pt idx="14">
                  <c:v>96.3</c:v>
                </c:pt>
                <c:pt idx="15">
                  <c:v>97.6</c:v>
                </c:pt>
                <c:pt idx="16">
                  <c:v>100</c:v>
                </c:pt>
                <c:pt idx="17">
                  <c:v>100.6</c:v>
                </c:pt>
                <c:pt idx="18">
                  <c:v>105.6</c:v>
                </c:pt>
                <c:pt idx="19">
                  <c:v>109.1</c:v>
                </c:pt>
                <c:pt idx="20">
                  <c:v>109.6</c:v>
                </c:pt>
                <c:pt idx="21">
                  <c:v>110.5</c:v>
                </c:pt>
                <c:pt idx="22">
                  <c:v>115.4</c:v>
                </c:pt>
                <c:pt idx="23">
                  <c:v>116.5</c:v>
                </c:pt>
                <c:pt idx="24">
                  <c:v>122.3</c:v>
                </c:pt>
                <c:pt idx="25">
                  <c:v>126.1</c:v>
                </c:pt>
                <c:pt idx="26">
                  <c:v>137</c:v>
                </c:pt>
                <c:pt idx="27">
                  <c:v>142.30000000000001</c:v>
                </c:pt>
                <c:pt idx="28">
                  <c:v>148.6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558-480F-9832-A8CF2F87B3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08847144"/>
        <c:axId val="433691736"/>
      </c:barChart>
      <c:catAx>
        <c:axId val="508847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691736"/>
        <c:crosses val="autoZero"/>
        <c:auto val="1"/>
        <c:lblAlgn val="ctr"/>
        <c:lblOffset val="100"/>
        <c:noMultiLvlLbl val="0"/>
      </c:catAx>
      <c:valAx>
        <c:axId val="433691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08847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IE" dirty="0" err="1"/>
              <a:t>Ollioncam</a:t>
            </a:r>
            <a:r>
              <a:rPr lang="en-IE" dirty="0"/>
              <a:t> modhnaithe náisiúnta (OIN*/GNI*) ar phraghsanna tairiseacha</a:t>
            </a:r>
            <a:r>
              <a:rPr lang="ga-IE" dirty="0"/>
              <a:t> (</a:t>
            </a:r>
            <a:r>
              <a:rPr lang="en-IE" dirty="0"/>
              <a:t>billiún </a:t>
            </a:r>
            <a:r>
              <a:rPr lang="en-IE" baseline="0" dirty="0"/>
              <a:t>euro, </a:t>
            </a:r>
            <a:r>
              <a:rPr lang="ga-IE" dirty="0"/>
              <a:t>2021)</a:t>
            </a:r>
            <a:endParaRPr lang="en-IE" dirty="0"/>
          </a:p>
        </c:rich>
      </c:tx>
      <c:layout>
        <c:manualLayout>
          <c:xMode val="edge"/>
          <c:yMode val="edge"/>
          <c:x val="0.14385024788568096"/>
          <c:y val="2.710332663101026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Bileog1!$D$2</c:f>
              <c:strCache>
                <c:ptCount val="1"/>
                <c:pt idx="0">
                  <c:v>Ollioncam modhnaithe náisiúnta (OIN*/GNI*) ar phraghsanna tairiseacha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Bileog1!$A$3:$A$30</c:f>
              <c:strCach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strCache>
            </c:strRef>
          </c:cat>
          <c:val>
            <c:numRef>
              <c:f>Bileog1!$F$3:$F$30</c:f>
              <c:numCache>
                <c:formatCode>_-* #,##0_-;\-* #,##0_-;_-* "-"??_-;_-@_-</c:formatCode>
                <c:ptCount val="28"/>
                <c:pt idx="0">
                  <c:v>100.88800000000001</c:v>
                </c:pt>
                <c:pt idx="1">
                  <c:v>108.6</c:v>
                </c:pt>
                <c:pt idx="2">
                  <c:v>118.235</c:v>
                </c:pt>
                <c:pt idx="3">
                  <c:v>126.83</c:v>
                </c:pt>
                <c:pt idx="4">
                  <c:v>136.584</c:v>
                </c:pt>
                <c:pt idx="5">
                  <c:v>148.63300000000001</c:v>
                </c:pt>
                <c:pt idx="6">
                  <c:v>150.69399999999999</c:v>
                </c:pt>
                <c:pt idx="7">
                  <c:v>153.91300000000001</c:v>
                </c:pt>
                <c:pt idx="8">
                  <c:v>160.27099999999999</c:v>
                </c:pt>
                <c:pt idx="9">
                  <c:v>170.84700000000001</c:v>
                </c:pt>
                <c:pt idx="10">
                  <c:v>179.41900000000001</c:v>
                </c:pt>
                <c:pt idx="11">
                  <c:v>187.85599999999999</c:v>
                </c:pt>
                <c:pt idx="12">
                  <c:v>194.28100000000001</c:v>
                </c:pt>
                <c:pt idx="13">
                  <c:v>185.94399999999999</c:v>
                </c:pt>
                <c:pt idx="14">
                  <c:v>167.911</c:v>
                </c:pt>
                <c:pt idx="15">
                  <c:v>168.291</c:v>
                </c:pt>
                <c:pt idx="16">
                  <c:v>162.97800000000001</c:v>
                </c:pt>
                <c:pt idx="17">
                  <c:v>159.38999999999999</c:v>
                </c:pt>
                <c:pt idx="18">
                  <c:v>168.95699999999999</c:v>
                </c:pt>
                <c:pt idx="19">
                  <c:v>184.089</c:v>
                </c:pt>
                <c:pt idx="20">
                  <c:v>181.06200000000001</c:v>
                </c:pt>
                <c:pt idx="21">
                  <c:v>188.94499999999999</c:v>
                </c:pt>
                <c:pt idx="22">
                  <c:v>198.62700000000001</c:v>
                </c:pt>
                <c:pt idx="23">
                  <c:v>207.31200000000001</c:v>
                </c:pt>
                <c:pt idx="24">
                  <c:v>212.59700000000001</c:v>
                </c:pt>
                <c:pt idx="25">
                  <c:v>204.85900000000001</c:v>
                </c:pt>
                <c:pt idx="26">
                  <c:v>233.28100000000001</c:v>
                </c:pt>
                <c:pt idx="27">
                  <c:v>248.88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FE2-4FA3-A857-9F4E91D864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4697600"/>
        <c:axId val="454695440"/>
      </c:lineChart>
      <c:catAx>
        <c:axId val="45469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695440"/>
        <c:crosses val="autoZero"/>
        <c:auto val="1"/>
        <c:lblAlgn val="ctr"/>
        <c:lblOffset val="100"/>
        <c:noMultiLvlLbl val="0"/>
      </c:catAx>
      <c:valAx>
        <c:axId val="454695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69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Fás geilleagrach ó 2010 (OTN i méideanna slabhraithe)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Bileog1!$AE$1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5F0-4335-A633-C4AE1F39B318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5F0-4335-A633-C4AE1F39B318}"/>
              </c:ext>
            </c:extLst>
          </c:dPt>
          <c:dPt>
            <c:idx val="24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5F0-4335-A633-C4AE1F39B318}"/>
              </c:ext>
            </c:extLst>
          </c:dPt>
          <c:dPt>
            <c:idx val="2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25F0-4335-A633-C4AE1F39B318}"/>
              </c:ext>
            </c:extLst>
          </c:dPt>
          <c:dPt>
            <c:idx val="29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5F0-4335-A633-C4AE1F39B318}"/>
              </c:ext>
            </c:extLst>
          </c:dPt>
          <c:cat>
            <c:strRef>
              <c:f>Bileog1!$C$2:$C$31</c:f>
              <c:strCache>
                <c:ptCount val="30"/>
                <c:pt idx="0">
                  <c:v> An Ghréig</c:v>
                </c:pt>
                <c:pt idx="1">
                  <c:v> An Iodáil</c:v>
                </c:pt>
                <c:pt idx="2">
                  <c:v> An Spáinn</c:v>
                </c:pt>
                <c:pt idx="3">
                  <c:v> An Phortaingéil</c:v>
                </c:pt>
                <c:pt idx="4">
                  <c:v> An Fhionlainn</c:v>
                </c:pt>
                <c:pt idx="5">
                  <c:v> An Fhrainc</c:v>
                </c:pt>
                <c:pt idx="6">
                  <c:v>An limistéar euro</c:v>
                </c:pt>
                <c:pt idx="7">
                  <c:v> An Ostair</c:v>
                </c:pt>
                <c:pt idx="8">
                  <c:v> An Ghearmáin</c:v>
                </c:pt>
                <c:pt idx="9">
                  <c:v>An tAontas Eorpach</c:v>
                </c:pt>
                <c:pt idx="10">
                  <c:v>An Bheilg</c:v>
                </c:pt>
                <c:pt idx="11">
                  <c:v> An Ísiltír</c:v>
                </c:pt>
                <c:pt idx="12">
                  <c:v>an tSeicia</c:v>
                </c:pt>
                <c:pt idx="13">
                  <c:v> An Chróit</c:v>
                </c:pt>
                <c:pt idx="14">
                  <c:v> An Danmhairg</c:v>
                </c:pt>
                <c:pt idx="15">
                  <c:v> An tSlóivéin</c:v>
                </c:pt>
                <c:pt idx="16">
                  <c:v> An Chipir</c:v>
                </c:pt>
                <c:pt idx="17">
                  <c:v> An tSualainn</c:v>
                </c:pt>
                <c:pt idx="18">
                  <c:v> An Bhulgáir</c:v>
                </c:pt>
                <c:pt idx="19">
                  <c:v> An tSlóvaic</c:v>
                </c:pt>
                <c:pt idx="20">
                  <c:v> Lucsamburg</c:v>
                </c:pt>
                <c:pt idx="21">
                  <c:v> An Laitvia</c:v>
                </c:pt>
                <c:pt idx="22">
                  <c:v> An Ungáir</c:v>
                </c:pt>
                <c:pt idx="23">
                  <c:v> An Eastóin</c:v>
                </c:pt>
                <c:pt idx="24">
                  <c:v>Éire (OIN*)</c:v>
                </c:pt>
                <c:pt idx="25">
                  <c:v> An Rómáin</c:v>
                </c:pt>
                <c:pt idx="26">
                  <c:v> An Liotuáin</c:v>
                </c:pt>
                <c:pt idx="27">
                  <c:v> An Pholainn</c:v>
                </c:pt>
                <c:pt idx="28">
                  <c:v> Málta</c:v>
                </c:pt>
                <c:pt idx="29">
                  <c:v>Éire</c:v>
                </c:pt>
              </c:strCache>
            </c:strRef>
          </c:cat>
          <c:val>
            <c:numRef>
              <c:f>Bileog1!$AE$2:$AE$31</c:f>
              <c:numCache>
                <c:formatCode>General</c:formatCode>
                <c:ptCount val="30"/>
                <c:pt idx="0">
                  <c:v>88.221999999999994</c:v>
                </c:pt>
                <c:pt idx="1">
                  <c:v>103.482</c:v>
                </c:pt>
                <c:pt idx="2">
                  <c:v>110.563</c:v>
                </c:pt>
                <c:pt idx="3">
                  <c:v>110.745</c:v>
                </c:pt>
                <c:pt idx="4">
                  <c:v>110.946</c:v>
                </c:pt>
                <c:pt idx="5">
                  <c:v>113.84399999999999</c:v>
                </c:pt>
                <c:pt idx="6">
                  <c:v>115.68</c:v>
                </c:pt>
                <c:pt idx="7">
                  <c:v>116.503</c:v>
                </c:pt>
                <c:pt idx="8">
                  <c:v>117.669</c:v>
                </c:pt>
                <c:pt idx="9">
                  <c:v>118.36</c:v>
                </c:pt>
                <c:pt idx="10">
                  <c:v>119.13500000000001</c:v>
                </c:pt>
                <c:pt idx="11">
                  <c:v>121.30800000000001</c:v>
                </c:pt>
                <c:pt idx="12">
                  <c:v>124.92</c:v>
                </c:pt>
                <c:pt idx="13">
                  <c:v>124.943</c:v>
                </c:pt>
                <c:pt idx="14">
                  <c:v>125.477</c:v>
                </c:pt>
                <c:pt idx="15">
                  <c:v>126.788</c:v>
                </c:pt>
                <c:pt idx="16">
                  <c:v>128.87700000000001</c:v>
                </c:pt>
                <c:pt idx="17">
                  <c:v>129.21799999999999</c:v>
                </c:pt>
                <c:pt idx="18">
                  <c:v>129.75700000000001</c:v>
                </c:pt>
                <c:pt idx="19">
                  <c:v>130.40899999999999</c:v>
                </c:pt>
                <c:pt idx="20">
                  <c:v>132.66300000000001</c:v>
                </c:pt>
                <c:pt idx="21">
                  <c:v>139.06700000000001</c:v>
                </c:pt>
                <c:pt idx="22">
                  <c:v>139.38999999999999</c:v>
                </c:pt>
                <c:pt idx="23">
                  <c:v>146.83199999999999</c:v>
                </c:pt>
                <c:pt idx="24">
                  <c:v>147.88669625826694</c:v>
                </c:pt>
                <c:pt idx="25">
                  <c:v>149.04</c:v>
                </c:pt>
                <c:pt idx="26">
                  <c:v>152.566</c:v>
                </c:pt>
                <c:pt idx="27">
                  <c:v>154.03899999999999</c:v>
                </c:pt>
                <c:pt idx="28">
                  <c:v>191.72300000000001</c:v>
                </c:pt>
                <c:pt idx="29">
                  <c:v>236.59399999999999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25F0-4335-A633-C4AE1F39B3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73418856"/>
        <c:axId val="673417776"/>
      </c:barChart>
      <c:catAx>
        <c:axId val="673418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417776"/>
        <c:crosses val="autoZero"/>
        <c:auto val="1"/>
        <c:lblAlgn val="ctr"/>
        <c:lblOffset val="100"/>
        <c:noMultiLvlLbl val="0"/>
      </c:catAx>
      <c:valAx>
        <c:axId val="6734177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418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Bileog1!$D$2</c:f>
              <c:strCache>
                <c:ptCount val="1"/>
                <c:pt idx="0">
                  <c:v>Ollioncam modhnaithe náisiúnta (OIN*/GNI*) ar phraghsanna tairiseacha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Bileog1!$A$3:$A$30</c:f>
              <c:strCache>
                <c:ptCount val="28"/>
                <c:pt idx="0">
                  <c:v>1995</c:v>
                </c:pt>
                <c:pt idx="1">
                  <c:v>1996</c:v>
                </c:pt>
                <c:pt idx="2">
                  <c:v>1997</c:v>
                </c:pt>
                <c:pt idx="3">
                  <c:v>1998</c:v>
                </c:pt>
                <c:pt idx="4">
                  <c:v>1999</c:v>
                </c:pt>
                <c:pt idx="5">
                  <c:v>2000</c:v>
                </c:pt>
                <c:pt idx="6">
                  <c:v>2001</c:v>
                </c:pt>
                <c:pt idx="7">
                  <c:v>2002</c:v>
                </c:pt>
                <c:pt idx="8">
                  <c:v>2003</c:v>
                </c:pt>
                <c:pt idx="9">
                  <c:v>2004</c:v>
                </c:pt>
                <c:pt idx="10">
                  <c:v>2005</c:v>
                </c:pt>
                <c:pt idx="11">
                  <c:v>2006</c:v>
                </c:pt>
                <c:pt idx="12">
                  <c:v>2007</c:v>
                </c:pt>
                <c:pt idx="13">
                  <c:v>2008</c:v>
                </c:pt>
                <c:pt idx="14">
                  <c:v>2009</c:v>
                </c:pt>
                <c:pt idx="15">
                  <c:v>2010</c:v>
                </c:pt>
                <c:pt idx="16">
                  <c:v>2011</c:v>
                </c:pt>
                <c:pt idx="17">
                  <c:v>2012</c:v>
                </c:pt>
                <c:pt idx="18">
                  <c:v>2013</c:v>
                </c:pt>
                <c:pt idx="19">
                  <c:v>2014</c:v>
                </c:pt>
                <c:pt idx="20">
                  <c:v>2015</c:v>
                </c:pt>
                <c:pt idx="21">
                  <c:v>2016</c:v>
                </c:pt>
                <c:pt idx="22">
                  <c:v>2017</c:v>
                </c:pt>
                <c:pt idx="23">
                  <c:v>2018</c:v>
                </c:pt>
                <c:pt idx="24">
                  <c:v>2019</c:v>
                </c:pt>
                <c:pt idx="25">
                  <c:v>2020</c:v>
                </c:pt>
                <c:pt idx="26">
                  <c:v>2021</c:v>
                </c:pt>
                <c:pt idx="27">
                  <c:v>2022</c:v>
                </c:pt>
              </c:strCache>
            </c:strRef>
          </c:cat>
          <c:val>
            <c:numRef>
              <c:f>Bileog1!$E$3:$E$30</c:f>
              <c:numCache>
                <c:formatCode>0%</c:formatCode>
                <c:ptCount val="28"/>
                <c:pt idx="1">
                  <c:v>7.6441202125128838E-2</c:v>
                </c:pt>
                <c:pt idx="2">
                  <c:v>8.8720073664825039E-2</c:v>
                </c:pt>
                <c:pt idx="3">
                  <c:v>7.2694210682116234E-2</c:v>
                </c:pt>
                <c:pt idx="4">
                  <c:v>7.6906094772530187E-2</c:v>
                </c:pt>
                <c:pt idx="5">
                  <c:v>8.8216775024893002E-2</c:v>
                </c:pt>
                <c:pt idx="6">
                  <c:v>1.3866368841374488E-2</c:v>
                </c:pt>
                <c:pt idx="7">
                  <c:v>2.1361168991466117E-2</c:v>
                </c:pt>
                <c:pt idx="8">
                  <c:v>4.130905121724604E-2</c:v>
                </c:pt>
                <c:pt idx="9">
                  <c:v>6.598823243131946E-2</c:v>
                </c:pt>
                <c:pt idx="10">
                  <c:v>5.0173547091842519E-2</c:v>
                </c:pt>
                <c:pt idx="11">
                  <c:v>4.7024005261427249E-2</c:v>
                </c:pt>
                <c:pt idx="12">
                  <c:v>3.4201728983902502E-2</c:v>
                </c:pt>
                <c:pt idx="13">
                  <c:v>-4.2912070660538038E-2</c:v>
                </c:pt>
                <c:pt idx="14">
                  <c:v>-9.6980811427096358E-2</c:v>
                </c:pt>
                <c:pt idx="15">
                  <c:v>2.2631036680145211E-3</c:v>
                </c:pt>
                <c:pt idx="16">
                  <c:v>-3.1570315703157048E-2</c:v>
                </c:pt>
                <c:pt idx="17">
                  <c:v>-2.201524132091448E-2</c:v>
                </c:pt>
                <c:pt idx="18">
                  <c:v>6.0022586109542697E-2</c:v>
                </c:pt>
                <c:pt idx="19">
                  <c:v>8.9561249311955082E-2</c:v>
                </c:pt>
                <c:pt idx="20">
                  <c:v>-1.6443133484347228E-2</c:v>
                </c:pt>
                <c:pt idx="21">
                  <c:v>4.353757276513015E-2</c:v>
                </c:pt>
                <c:pt idx="22">
                  <c:v>5.1242425044325079E-2</c:v>
                </c:pt>
                <c:pt idx="23">
                  <c:v>4.3725173314806076E-2</c:v>
                </c:pt>
                <c:pt idx="24">
                  <c:v>2.5492976769313946E-2</c:v>
                </c:pt>
                <c:pt idx="25">
                  <c:v>-3.6397503257336705E-2</c:v>
                </c:pt>
                <c:pt idx="26">
                  <c:v>0.13873932802561773</c:v>
                </c:pt>
                <c:pt idx="27">
                  <c:v>6.6867854647399527E-2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668-4BDE-8578-2B73ED0E8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54697600"/>
        <c:axId val="454695440"/>
      </c:lineChart>
      <c:catAx>
        <c:axId val="45469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695440"/>
        <c:crosses val="autoZero"/>
        <c:auto val="1"/>
        <c:lblAlgn val="ctr"/>
        <c:lblOffset val="100"/>
        <c:noMultiLvlLbl val="0"/>
      </c:catAx>
      <c:valAx>
        <c:axId val="454695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5469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ga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Data!$AC$4</c:f>
              <c:strCache>
                <c:ptCount val="1"/>
                <c:pt idx="0">
                  <c:v>Cáin chorparáide (% ioncam státchiste)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Data!$A$5:$A$104</c:f>
              <c:numCache>
                <c:formatCode>General</c:formatCode>
                <c:ptCount val="100"/>
                <c:pt idx="0">
                  <c:v>1922</c:v>
                </c:pt>
                <c:pt idx="1">
                  <c:v>1923</c:v>
                </c:pt>
                <c:pt idx="2">
                  <c:v>1924</c:v>
                </c:pt>
                <c:pt idx="3">
                  <c:v>1925</c:v>
                </c:pt>
                <c:pt idx="4">
                  <c:v>1926</c:v>
                </c:pt>
                <c:pt idx="5">
                  <c:v>1927</c:v>
                </c:pt>
                <c:pt idx="6">
                  <c:v>1928</c:v>
                </c:pt>
                <c:pt idx="7">
                  <c:v>1929</c:v>
                </c:pt>
                <c:pt idx="8">
                  <c:v>1930</c:v>
                </c:pt>
                <c:pt idx="9">
                  <c:v>1931</c:v>
                </c:pt>
                <c:pt idx="10">
                  <c:v>1932</c:v>
                </c:pt>
                <c:pt idx="11">
                  <c:v>1933</c:v>
                </c:pt>
                <c:pt idx="12">
                  <c:v>1934</c:v>
                </c:pt>
                <c:pt idx="13">
                  <c:v>1935</c:v>
                </c:pt>
                <c:pt idx="14">
                  <c:v>1936</c:v>
                </c:pt>
                <c:pt idx="15">
                  <c:v>1937</c:v>
                </c:pt>
                <c:pt idx="16">
                  <c:v>1938</c:v>
                </c:pt>
                <c:pt idx="17">
                  <c:v>1939</c:v>
                </c:pt>
                <c:pt idx="18">
                  <c:v>1940</c:v>
                </c:pt>
                <c:pt idx="19">
                  <c:v>1941</c:v>
                </c:pt>
                <c:pt idx="20">
                  <c:v>1942</c:v>
                </c:pt>
                <c:pt idx="21">
                  <c:v>1943</c:v>
                </c:pt>
                <c:pt idx="22">
                  <c:v>1944</c:v>
                </c:pt>
                <c:pt idx="23">
                  <c:v>1945</c:v>
                </c:pt>
                <c:pt idx="24">
                  <c:v>1946</c:v>
                </c:pt>
                <c:pt idx="25">
                  <c:v>1947</c:v>
                </c:pt>
                <c:pt idx="26">
                  <c:v>1948</c:v>
                </c:pt>
                <c:pt idx="27">
                  <c:v>1949</c:v>
                </c:pt>
                <c:pt idx="28">
                  <c:v>1950</c:v>
                </c:pt>
                <c:pt idx="29">
                  <c:v>1951</c:v>
                </c:pt>
                <c:pt idx="30">
                  <c:v>1952</c:v>
                </c:pt>
                <c:pt idx="31">
                  <c:v>1953</c:v>
                </c:pt>
                <c:pt idx="32">
                  <c:v>1954</c:v>
                </c:pt>
                <c:pt idx="33">
                  <c:v>1955</c:v>
                </c:pt>
                <c:pt idx="34">
                  <c:v>1956</c:v>
                </c:pt>
                <c:pt idx="35">
                  <c:v>1957</c:v>
                </c:pt>
                <c:pt idx="36">
                  <c:v>1958</c:v>
                </c:pt>
                <c:pt idx="37">
                  <c:v>1959</c:v>
                </c:pt>
                <c:pt idx="38">
                  <c:v>1960</c:v>
                </c:pt>
                <c:pt idx="39">
                  <c:v>1961</c:v>
                </c:pt>
                <c:pt idx="40">
                  <c:v>1962</c:v>
                </c:pt>
                <c:pt idx="41">
                  <c:v>1963</c:v>
                </c:pt>
                <c:pt idx="42">
                  <c:v>1964</c:v>
                </c:pt>
                <c:pt idx="43">
                  <c:v>1965</c:v>
                </c:pt>
                <c:pt idx="44">
                  <c:v>1966</c:v>
                </c:pt>
                <c:pt idx="45">
                  <c:v>1967</c:v>
                </c:pt>
                <c:pt idx="46">
                  <c:v>1968</c:v>
                </c:pt>
                <c:pt idx="47">
                  <c:v>1969</c:v>
                </c:pt>
                <c:pt idx="48">
                  <c:v>1970</c:v>
                </c:pt>
                <c:pt idx="49">
                  <c:v>1971</c:v>
                </c:pt>
                <c:pt idx="50">
                  <c:v>1972</c:v>
                </c:pt>
                <c:pt idx="51">
                  <c:v>1973</c:v>
                </c:pt>
                <c:pt idx="52">
                  <c:v>1974</c:v>
                </c:pt>
                <c:pt idx="53">
                  <c:v>1975</c:v>
                </c:pt>
                <c:pt idx="54">
                  <c:v>1976</c:v>
                </c:pt>
                <c:pt idx="55">
                  <c:v>1977</c:v>
                </c:pt>
                <c:pt idx="56">
                  <c:v>1978</c:v>
                </c:pt>
                <c:pt idx="57">
                  <c:v>1979</c:v>
                </c:pt>
                <c:pt idx="58">
                  <c:v>1980</c:v>
                </c:pt>
                <c:pt idx="59">
                  <c:v>1981</c:v>
                </c:pt>
                <c:pt idx="60">
                  <c:v>1982</c:v>
                </c:pt>
                <c:pt idx="61">
                  <c:v>1983</c:v>
                </c:pt>
                <c:pt idx="62">
                  <c:v>1984</c:v>
                </c:pt>
                <c:pt idx="63">
                  <c:v>1985</c:v>
                </c:pt>
                <c:pt idx="64">
                  <c:v>1986</c:v>
                </c:pt>
                <c:pt idx="65">
                  <c:v>1987</c:v>
                </c:pt>
                <c:pt idx="66">
                  <c:v>1988</c:v>
                </c:pt>
                <c:pt idx="67">
                  <c:v>1989</c:v>
                </c:pt>
                <c:pt idx="68">
                  <c:v>1990</c:v>
                </c:pt>
                <c:pt idx="69">
                  <c:v>1991</c:v>
                </c:pt>
                <c:pt idx="70">
                  <c:v>1992</c:v>
                </c:pt>
                <c:pt idx="71">
                  <c:v>1993</c:v>
                </c:pt>
                <c:pt idx="72">
                  <c:v>1994</c:v>
                </c:pt>
                <c:pt idx="73">
                  <c:v>1995</c:v>
                </c:pt>
                <c:pt idx="74">
                  <c:v>1996</c:v>
                </c:pt>
                <c:pt idx="75">
                  <c:v>1997</c:v>
                </c:pt>
                <c:pt idx="76">
                  <c:v>1998</c:v>
                </c:pt>
                <c:pt idx="77">
                  <c:v>1999</c:v>
                </c:pt>
                <c:pt idx="78">
                  <c:v>2000</c:v>
                </c:pt>
                <c:pt idx="79">
                  <c:v>2001</c:v>
                </c:pt>
                <c:pt idx="80">
                  <c:v>2002</c:v>
                </c:pt>
                <c:pt idx="81">
                  <c:v>2003</c:v>
                </c:pt>
                <c:pt idx="82">
                  <c:v>2004</c:v>
                </c:pt>
                <c:pt idx="83">
                  <c:v>2005</c:v>
                </c:pt>
                <c:pt idx="84">
                  <c:v>2006</c:v>
                </c:pt>
                <c:pt idx="85">
                  <c:v>2007</c:v>
                </c:pt>
                <c:pt idx="86">
                  <c:v>2008</c:v>
                </c:pt>
                <c:pt idx="87">
                  <c:v>2009</c:v>
                </c:pt>
                <c:pt idx="88">
                  <c:v>2010</c:v>
                </c:pt>
                <c:pt idx="89">
                  <c:v>2011</c:v>
                </c:pt>
                <c:pt idx="90">
                  <c:v>2012</c:v>
                </c:pt>
                <c:pt idx="91">
                  <c:v>2013</c:v>
                </c:pt>
                <c:pt idx="92">
                  <c:v>2014</c:v>
                </c:pt>
                <c:pt idx="93">
                  <c:v>2015</c:v>
                </c:pt>
                <c:pt idx="94">
                  <c:v>2016</c:v>
                </c:pt>
                <c:pt idx="95">
                  <c:v>2017</c:v>
                </c:pt>
                <c:pt idx="96">
                  <c:v>2018</c:v>
                </c:pt>
                <c:pt idx="97">
                  <c:v>2019</c:v>
                </c:pt>
                <c:pt idx="98">
                  <c:v>2020</c:v>
                </c:pt>
                <c:pt idx="99">
                  <c:v>2021</c:v>
                </c:pt>
              </c:numCache>
            </c:numRef>
          </c:cat>
          <c:val>
            <c:numRef>
              <c:f>Data!$AC$5:$AC$104</c:f>
              <c:numCache>
                <c:formatCode>0%</c:formatCode>
                <c:ptCount val="100"/>
                <c:pt idx="0">
                  <c:v>1.194759038334132E-2</c:v>
                </c:pt>
                <c:pt idx="1">
                  <c:v>1.5241927737669103E-2</c:v>
                </c:pt>
                <c:pt idx="2">
                  <c:v>1.1342036629646507E-2</c:v>
                </c:pt>
                <c:pt idx="3">
                  <c:v>2.324562982159354E-2</c:v>
                </c:pt>
                <c:pt idx="4">
                  <c:v>1.8236806370468404E-2</c:v>
                </c:pt>
                <c:pt idx="5">
                  <c:v>1.3459470729576843E-2</c:v>
                </c:pt>
                <c:pt idx="6">
                  <c:v>1.5443344802646093E-2</c:v>
                </c:pt>
                <c:pt idx="7">
                  <c:v>1.590937486985132E-2</c:v>
                </c:pt>
                <c:pt idx="8">
                  <c:v>1.6576502041383855E-2</c:v>
                </c:pt>
                <c:pt idx="9">
                  <c:v>1.4918646607217572E-2</c:v>
                </c:pt>
                <c:pt idx="10">
                  <c:v>1.2015555961280457E-2</c:v>
                </c:pt>
                <c:pt idx="11">
                  <c:v>2.2182859304615325E-2</c:v>
                </c:pt>
                <c:pt idx="12">
                  <c:v>2.4852176868421009E-2</c:v>
                </c:pt>
                <c:pt idx="13">
                  <c:v>2.4181727117117562E-2</c:v>
                </c:pt>
                <c:pt idx="14">
                  <c:v>2.2775345995734567E-2</c:v>
                </c:pt>
                <c:pt idx="15">
                  <c:v>2.3528214555974217E-2</c:v>
                </c:pt>
                <c:pt idx="16">
                  <c:v>2.0745020967086986E-2</c:v>
                </c:pt>
                <c:pt idx="17">
                  <c:v>1.7183433711164899E-2</c:v>
                </c:pt>
                <c:pt idx="18">
                  <c:v>1.6817086645473479E-2</c:v>
                </c:pt>
                <c:pt idx="19">
                  <c:v>2.5551040395599401E-2</c:v>
                </c:pt>
                <c:pt idx="20">
                  <c:v>7.0549111958013999E-2</c:v>
                </c:pt>
                <c:pt idx="21">
                  <c:v>8.713395396236856E-2</c:v>
                </c:pt>
                <c:pt idx="22">
                  <c:v>8.7606270521146196E-2</c:v>
                </c:pt>
                <c:pt idx="23">
                  <c:v>8.8069459585722043E-2</c:v>
                </c:pt>
                <c:pt idx="24">
                  <c:v>8.3454663952942737E-2</c:v>
                </c:pt>
                <c:pt idx="25">
                  <c:v>7.1582120544014902E-2</c:v>
                </c:pt>
                <c:pt idx="26">
                  <c:v>4.8122706708924642E-2</c:v>
                </c:pt>
                <c:pt idx="27">
                  <c:v>3.0529913655190127E-2</c:v>
                </c:pt>
                <c:pt idx="28">
                  <c:v>3.2744455392873482E-2</c:v>
                </c:pt>
                <c:pt idx="29">
                  <c:v>3.1702403578510105E-2</c:v>
                </c:pt>
                <c:pt idx="30">
                  <c:v>3.0452838504281262E-2</c:v>
                </c:pt>
                <c:pt idx="31">
                  <c:v>2.5738571519786188E-2</c:v>
                </c:pt>
                <c:pt idx="32">
                  <c:v>2.7584259559487241E-2</c:v>
                </c:pt>
                <c:pt idx="33">
                  <c:v>2.8654452801674796E-2</c:v>
                </c:pt>
                <c:pt idx="34">
                  <c:v>2.6133797820866202E-2</c:v>
                </c:pt>
                <c:pt idx="35">
                  <c:v>2.383653312350676E-2</c:v>
                </c:pt>
                <c:pt idx="36">
                  <c:v>2.2150223798741545E-2</c:v>
                </c:pt>
                <c:pt idx="37">
                  <c:v>2.3341315380383584E-2</c:v>
                </c:pt>
                <c:pt idx="38">
                  <c:v>2.3653211933679245E-2</c:v>
                </c:pt>
                <c:pt idx="39">
                  <c:v>2.4174992931105491E-2</c:v>
                </c:pt>
                <c:pt idx="40">
                  <c:v>2.7624556439605253E-2</c:v>
                </c:pt>
                <c:pt idx="41">
                  <c:v>4.1806868113630026E-2</c:v>
                </c:pt>
                <c:pt idx="42">
                  <c:v>3.8526271637113585E-2</c:v>
                </c:pt>
                <c:pt idx="43">
                  <c:v>3.8710535771758169E-2</c:v>
                </c:pt>
                <c:pt idx="44">
                  <c:v>3.4561973369490073E-2</c:v>
                </c:pt>
                <c:pt idx="45">
                  <c:v>3.9540446368222279E-2</c:v>
                </c:pt>
                <c:pt idx="46">
                  <c:v>3.7130979736531962E-2</c:v>
                </c:pt>
                <c:pt idx="47">
                  <c:v>3.6221812241235364E-2</c:v>
                </c:pt>
                <c:pt idx="48">
                  <c:v>4.2246622114444805E-2</c:v>
                </c:pt>
                <c:pt idx="49">
                  <c:v>3.7051190822322569E-2</c:v>
                </c:pt>
                <c:pt idx="50">
                  <c:v>3.2092208673424424E-2</c:v>
                </c:pt>
                <c:pt idx="51">
                  <c:v>2.8691654947407809E-2</c:v>
                </c:pt>
                <c:pt idx="52">
                  <c:v>2.9135393183781288E-2</c:v>
                </c:pt>
                <c:pt idx="53">
                  <c:v>2.4312079983044559E-2</c:v>
                </c:pt>
                <c:pt idx="54">
                  <c:v>2.0163281771496802E-2</c:v>
                </c:pt>
                <c:pt idx="55">
                  <c:v>4.4216367278683354E-2</c:v>
                </c:pt>
                <c:pt idx="56">
                  <c:v>5.2310720498258814E-2</c:v>
                </c:pt>
                <c:pt idx="57">
                  <c:v>5.4677609845327241E-2</c:v>
                </c:pt>
                <c:pt idx="58">
                  <c:v>4.4889597574912565E-2</c:v>
                </c:pt>
                <c:pt idx="59">
                  <c:v>5.034879936824932E-2</c:v>
                </c:pt>
                <c:pt idx="60">
                  <c:v>4.722293797842974E-2</c:v>
                </c:pt>
                <c:pt idx="61">
                  <c:v>3.7644381839903485E-2</c:v>
                </c:pt>
                <c:pt idx="62">
                  <c:v>3.5225895593875414E-2</c:v>
                </c:pt>
                <c:pt idx="63">
                  <c:v>3.4308579779924409E-2</c:v>
                </c:pt>
                <c:pt idx="64">
                  <c:v>3.8451229295310162E-2</c:v>
                </c:pt>
                <c:pt idx="65">
                  <c:v>3.6011541368674363E-2</c:v>
                </c:pt>
                <c:pt idx="66">
                  <c:v>4.339279026354019E-2</c:v>
                </c:pt>
                <c:pt idx="67">
                  <c:v>3.9070020637612751E-2</c:v>
                </c:pt>
                <c:pt idx="68">
                  <c:v>5.7332414535653853E-2</c:v>
                </c:pt>
                <c:pt idx="69">
                  <c:v>6.7564775823673179E-2</c:v>
                </c:pt>
                <c:pt idx="70">
                  <c:v>7.8965925957074565E-2</c:v>
                </c:pt>
                <c:pt idx="71">
                  <c:v>9.3854265320063773E-2</c:v>
                </c:pt>
                <c:pt idx="72">
                  <c:v>0.10175752283387479</c:v>
                </c:pt>
                <c:pt idx="73">
                  <c:v>9.8206517951252403E-2</c:v>
                </c:pt>
                <c:pt idx="74">
                  <c:v>0.11006722076168877</c:v>
                </c:pt>
                <c:pt idx="75">
                  <c:v>0.11619736957019237</c:v>
                </c:pt>
                <c:pt idx="76">
                  <c:v>0.12514991080967547</c:v>
                </c:pt>
                <c:pt idx="77">
                  <c:v>0.14266608361234495</c:v>
                </c:pt>
                <c:pt idx="78">
                  <c:v>0.14081461680609433</c:v>
                </c:pt>
                <c:pt idx="79">
                  <c:v>0.14461959466844496</c:v>
                </c:pt>
                <c:pt idx="80">
                  <c:v>0.15237402104093262</c:v>
                </c:pt>
                <c:pt idx="81">
                  <c:v>0.15566684724455651</c:v>
                </c:pt>
                <c:pt idx="82">
                  <c:v>0.1465409254650725</c:v>
                </c:pt>
                <c:pt idx="83">
                  <c:v>0.13781193616253543</c:v>
                </c:pt>
                <c:pt idx="84">
                  <c:v>0.14483162326151319</c:v>
                </c:pt>
                <c:pt idx="85">
                  <c:v>0.1334512085779978</c:v>
                </c:pt>
                <c:pt idx="86">
                  <c:v>0.12170550993945925</c:v>
                </c:pt>
                <c:pt idx="87">
                  <c:v>0.11512060460848296</c:v>
                </c:pt>
                <c:pt idx="88">
                  <c:v>0.11392674216027875</c:v>
                </c:pt>
                <c:pt idx="89">
                  <c:v>9.5654348701472394E-2</c:v>
                </c:pt>
                <c:pt idx="90">
                  <c:v>0.10681909170334004</c:v>
                </c:pt>
                <c:pt idx="91">
                  <c:v>0.10548717948717949</c:v>
                </c:pt>
                <c:pt idx="92">
                  <c:v>0.1042870052643167</c:v>
                </c:pt>
                <c:pt idx="93">
                  <c:v>0.13989904105390316</c:v>
                </c:pt>
                <c:pt idx="94">
                  <c:v>0.14423100448581069</c:v>
                </c:pt>
                <c:pt idx="95">
                  <c:v>0.15300687796987197</c:v>
                </c:pt>
                <c:pt idx="96">
                  <c:v>0.17763547138775035</c:v>
                </c:pt>
                <c:pt idx="97">
                  <c:v>0.17375079549809438</c:v>
                </c:pt>
                <c:pt idx="98">
                  <c:v>0.19142260130022062</c:v>
                </c:pt>
                <c:pt idx="99">
                  <c:v>0.21602208641790713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41A-4E01-A328-3F6C4CD562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725452048"/>
        <c:axId val="725452768"/>
      </c:lineChart>
      <c:catAx>
        <c:axId val="725452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452768"/>
        <c:crosses val="autoZero"/>
        <c:auto val="1"/>
        <c:lblAlgn val="ctr"/>
        <c:lblOffset val="100"/>
        <c:noMultiLvlLbl val="0"/>
      </c:catAx>
      <c:valAx>
        <c:axId val="72545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2545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Bileog3!$F$2:$F$43</cx:f>
        <cx:lvl ptCount="42">
          <cx:pt idx="0">11.1 Seirbhísí lónadóireachta (bia beir leat, bialanna, tithe ósta srl.)</cx:pt>
          <cx:pt idx="1">04.1 Cíosanna iarbhír tithíochta &amp; cíosanna barúlacha tithíochta</cx:pt>
          <cx:pt idx="2">01.1 Bia</cx:pt>
          <cx:pt idx="3">04.5 Leictreachas, gás agus breoslaí eile</cx:pt>
          <cx:pt idx="4">07.2 Oibriú trealaimh iompair phearsanta</cx:pt>
          <cx:pt idx="5">03.1 Éadaí</cx:pt>
          <cx:pt idx="6">12.5 Árachas</cx:pt>
          <cx:pt idx="7">07.1 Feithiclí a cheannach</cx:pt>
          <cx:pt idx="8">09.4 Seirbhísí áineasa agus cultúrtha</cx:pt>
          <cx:pt idx="9">12.1 Cúram pearsanta</cx:pt>
          <cx:pt idx="10">02.1 Deochanna meisciúla</cx:pt>
          <cx:pt idx="11">06.3 Seirbhísí ospidéil</cx:pt>
          <cx:pt idx="12">08.2/08.3 Seirbhísí &amp; trealamh teileafóin agus facs</cx:pt>
          <cx:pt idx="13">07.3 Seirbhísí iompair</cx:pt>
          <cx:pt idx="14">11.2 Seirbhísí cóiríochta</cx:pt>
          <cx:pt idx="15">05.6 Earraí agus seirbhísí gnáthchothabhála tí</cx:pt>
          <cx:pt idx="16">02.2 Tobac</cx:pt>
          <cx:pt idx="17">06.2 Seirbhísí d'othair sheachtracha</cx:pt>
          <cx:pt idx="18">05.1 Troscán agus fearastuithe, cairpéid agus clúdaigh urláir eile</cx:pt>
          <cx:pt idx="19">09.6 Saoire láneagraithe</cx:pt>
          <cx:pt idx="20">01.2 Deochanna neamh-mheisciúla</cx:pt>
          <cx:pt idx="21">09.3 Earraí agus trealamh eile áineasa, gairdíní agus peataí</cx:pt>
          <cx:pt idx="22">03.2 Coisbheart</cx:pt>
          <cx:pt idx="23">12.7 Seirbhísí eile g.a.e.</cx:pt>
          <cx:pt idx="24">06.1 Táirgí, fearais agus trealamh leighis</cx:pt>
          <cx:pt idx="25">12.3 Earraí pearsanta g.a.e.</cx:pt>
          <cx:pt idx="26">10.3 Oideachas iar-mheánscoile neamhthreasach</cx:pt>
          <cx:pt idx="27">12.4 Cosaint shóisialta</cx:pt>
          <cx:pt idx="28">04.3 An teaghais a chothabháil agus a dheisiú</cx:pt>
          <cx:pt idx="29">09.5 Nuachtáin, leabhair agus stáiseanóireacht</cx:pt>
          <cx:pt idx="30">05.3 Fearais tí</cx:pt>
          <cx:pt idx="31">05.2 Teicstílí tí</cx:pt>
          <cx:pt idx="32">12.6 Seirbhísí airgeadais g.a.e.</cx:pt>
          <cx:pt idx="33">05.5 Uirlisí agus trealamh tí agus gairdín</cx:pt>
          <cx:pt idx="34">05.4 Earraí gloine, earraí boird agus acraí tí</cx:pt>
          <cx:pt idx="35">04.4 Soláthar uisce agus seirbhísí ilghnéitheacha a bhaineann leis an teaghais</cx:pt>
          <cx:pt idx="36">10.2 Oideachas meánscoile</cx:pt>
          <cx:pt idx="37">09.1 Trealamh closamhairc, grianghrafadóireachta agus próiseála faisnéise</cx:pt>
          <cx:pt idx="38">08.1 Seirbhísí poist</cx:pt>
          <cx:pt idx="39">10.5 Oideachas nach féidir a shainmhíniú de réir leibhéil</cx:pt>
          <cx:pt idx="40">10.1 Oideachas réamhscoile agus bunscoile</cx:pt>
          <cx:pt idx="41">09.2 Mórearraí marthanacha eile áineasa agus cultúir</cx:pt>
        </cx:lvl>
      </cx:strDim>
      <cx:numDim type="size">
        <cx:f>Bileog3!$G$2:$G$43</cx:f>
        <cx:lvl ptCount="42" formatCode="General">
          <cx:pt idx="0">17.1891</cx:pt>
          <cx:pt idx="1">8.8856000000000002</cx:pt>
          <cx:pt idx="2">8.6613000000000007</cx:pt>
          <cx:pt idx="3">6.2439</cx:pt>
          <cx:pt idx="4">6.1520999999999999</cx:pt>
          <cx:pt idx="5">4.3494999999999999</cx:pt>
          <cx:pt idx="6">3.7303000000000002</cx:pt>
          <cx:pt idx="7">3.6981999999999999</cx:pt>
          <cx:pt idx="8">3.4079000000000002</cx:pt>
          <cx:pt idx="9">3.3534000000000002</cx:pt>
          <cx:pt idx="10">2.6760000000000002</cx:pt>
          <cx:pt idx="11">2.6394000000000002</cx:pt>
          <cx:pt idx="12">2.6355</cx:pt>
          <cx:pt idx="13">2.3405999999999998</cx:pt>
          <cx:pt idx="14">2.1574</cx:pt>
          <cx:pt idx="15">2.0653000000000001</cx:pt>
          <cx:pt idx="16">2.0638000000000001</cx:pt>
          <cx:pt idx="17">1.7916000000000001</cx:pt>
          <cx:pt idx="18">1.7806</cx:pt>
          <cx:pt idx="19">1.3683000000000001</cx:pt>
          <cx:pt idx="20">1.2802</cx:pt>
          <cx:pt idx="21">1.2373000000000001</cx:pt>
          <cx:pt idx="22">1.0925</cx:pt>
          <cx:pt idx="23">1.0788</cx:pt>
          <cx:pt idx="24">0.95750000000000002</cx:pt>
          <cx:pt idx="25">0.89339999999999997</cx:pt>
          <cx:pt idx="26">0.8569</cx:pt>
          <cx:pt idx="27">0.85209999999999997</cx:pt>
          <cx:pt idx="28">0.81889999999999996</cx:pt>
          <cx:pt idx="29">0.67530000000000001</cx:pt>
          <cx:pt idx="30">0.58020000000000005</cx:pt>
          <cx:pt idx="31">0.50690000000000002</cx:pt>
          <cx:pt idx="32">0.40799999999999997</cx:pt>
          <cx:pt idx="33">0.29859999999999998</cx:pt>
          <cx:pt idx="34">0.23080000000000001</cx:pt>
          <cx:pt idx="35">0.21560000000000001</cx:pt>
          <cx:pt idx="36">0.1726</cx:pt>
          <cx:pt idx="37">0.1149</cx:pt>
          <cx:pt idx="38">0.1113</cx:pt>
          <cx:pt idx="39">0.10920000000000001</cx:pt>
          <cx:pt idx="40">0.079899999999999999</cx:pt>
          <cx:pt idx="41">0.027900000000000001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ga-IE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en-IE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eácha</a:t>
            </a:r>
            <a:r>
              <a:rPr lang="ga-IE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Calibri" panose="020F0502020204030204"/>
                <a:ea typeface="Calibri" panose="020F0502020204030204" pitchFamily="34" charset="0"/>
                <a:cs typeface="Calibri" panose="020F0502020204030204" pitchFamily="34" charset="0"/>
              </a:rPr>
              <a:t>in chaiteachas an </a:t>
            </a:r>
            <a:r>
              <a:rPr lang="ga-IE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phrhaghasinnéacs tomhaltóirí de réir grúpa COICOP </a:t>
            </a:r>
          </a:p>
        </cx:rich>
      </cx:tx>
    </cx:title>
    <cx:plotArea>
      <cx:plotAreaRegion>
        <cx:series layoutId="treemap" uniqueId="{BBCDAB72-636D-4106-A612-8425C47DA4FB}">
          <cx:tx>
            <cx:txData>
              <cx:f>Bileog3!$G$1</cx:f>
              <cx:v>2024 CPI
 Expenditure Weight</cx:v>
            </cx:txData>
          </cx:tx>
          <cx:dataLabels pos="inEnd">
            <cx:txPr>
              <a:bodyPr spcFirstLastPara="1" vertOverflow="ellipsis" horzOverflow="overflow" wrap="square" lIns="0" tIns="0" rIns="0" bIns="0" anchor="ctr" anchorCtr="1"/>
              <a:lstStyle/>
              <a:p>
                <a:pPr algn="ctr" rtl="0">
                  <a:defRPr sz="1000"/>
                </a:pPr>
                <a:endParaRPr lang="ga-IE" sz="1000" b="0" i="0" u="none" strike="noStrike" baseline="0">
                  <a:solidFill>
                    <a:sysClr val="window" lastClr="FFFFFF"/>
                  </a:solidFill>
                  <a:latin typeface="Calibri" panose="020F0502020204030204"/>
                </a:endParaRPr>
              </a:p>
            </cx:txPr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'Bileog2 (3)'!$F$2:$F$27</cx:f>
        <cx:lvl ptCount="26">
          <cx:pt idx="0">Baile Átha Cliath 28%</cx:pt>
          <cx:pt idx="1">Lú 3%</cx:pt>
          <cx:pt idx="2">Muineachán 1%</cx:pt>
          <cx:pt idx="3">An Cabhán 2%</cx:pt>
          <cx:pt idx="4">Luimneach 4%</cx:pt>
          <cx:pt idx="5">Corcaigh 11%</cx:pt>
          <cx:pt idx="6">An Longfort 1%</cx:pt>
          <cx:pt idx="7">Port Láirge 2%</cx:pt>
          <cx:pt idx="8">Tiobraid Árann 3%</cx:pt>
          <cx:pt idx="9">Ros Comáin 1%</cx:pt>
          <cx:pt idx="10">Sligeach 1%</cx:pt>
          <cx:pt idx="11">Liatroma 1%</cx:pt>
          <cx:pt idx="12">Cill Chainnigh 2%</cx:pt>
          <cx:pt idx="13">Ceatharlach 1%</cx:pt>
          <cx:pt idx="14">Laois 2%</cx:pt>
          <cx:pt idx="15">Loch Garman 3%</cx:pt>
          <cx:pt idx="16">An Clár 2%</cx:pt>
          <cx:pt idx="17">An Mhí 4%</cx:pt>
          <cx:pt idx="18">An Iarmhí 2%</cx:pt>
          <cx:pt idx="19">Uíbh Fhailí 2%</cx:pt>
          <cx:pt idx="20">Gaillimh 5%</cx:pt>
          <cx:pt idx="21">Maigh Eo 3%</cx:pt>
          <cx:pt idx="22">Cill Dara 5%</cx:pt>
          <cx:pt idx="23">Cill Mhantáin 3%</cx:pt>
          <cx:pt idx="24">Ciarraí 3%</cx:pt>
          <cx:pt idx="25">Dún na nGall 3%</cx:pt>
        </cx:lvl>
      </cx:strDim>
      <cx:numDim type="size">
        <cx:f>'Bileog2 (3)'!$H$2:$H$27</cx:f>
        <cx:lvl ptCount="26" formatCode="_-* #,##0_-;\-* #,##0_-;_-* &quot;-&quot;??_-;_-@_-">
          <cx:pt idx="0">1458154</cx:pt>
          <cx:pt idx="1">139703</cx:pt>
          <cx:pt idx="2">65288</cx:pt>
          <cx:pt idx="3">81704</cx:pt>
          <cx:pt idx="4">209536</cx:pt>
          <cx:pt idx="5">584156</cx:pt>
          <cx:pt idx="6">46751</cx:pt>
          <cx:pt idx="7">127363</cx:pt>
          <cx:pt idx="8">167895</cx:pt>
          <cx:pt idx="9">70259</cx:pt>
          <cx:pt idx="10">70198</cx:pt>
          <cx:pt idx="11">35199</cx:pt>
          <cx:pt idx="12">104160</cx:pt>
          <cx:pt idx="13">61968</cx:pt>
          <cx:pt idx="14">91877</cx:pt>
          <cx:pt idx="15">163919</cx:pt>
          <cx:pt idx="16">127938</cx:pt>
          <cx:pt idx="17">220826</cx:pt>
          <cx:pt idx="18">96221</cx:pt>
          <cx:pt idx="19">83150</cx:pt>
          <cx:pt idx="20">277737</cx:pt>
          <cx:pt idx="21">137970</cx:pt>
          <cx:pt idx="22">247774</cx:pt>
          <cx:pt idx="23">155851</cx:pt>
          <cx:pt idx="24">156458</cx:pt>
          <cx:pt idx="25">167084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IE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/>
              </a:rPr>
              <a:t>2022</a:t>
            </a:r>
            <a:endParaRPr lang="ga-IE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/>
            </a:endParaRPr>
          </a:p>
        </cx:rich>
      </cx:tx>
    </cx:title>
    <cx:plotArea>
      <cx:plotAreaRegion>
        <cx:series layoutId="treemap" uniqueId="{2EB81A77-D765-47CE-B2F5-DF2AAC20CC38}">
          <cx:tx>
            <cx:txData>
              <cx:f>'Bileog2 (3)'!$H$1</cx:f>
              <cx:v>2022</cx:v>
            </cx:txData>
          </cx:tx>
          <cx:dataLabels pos="inEnd"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'Bileog2 (3)'!$E$2:$E$27</cx:f>
        <cx:lvl ptCount="26">
          <cx:pt idx="0">Baile Átha Cliath 6%</cx:pt>
          <cx:pt idx="1">Lú 2%</cx:pt>
          <cx:pt idx="2">Muineachán 3%</cx:pt>
          <cx:pt idx="3">An Cabhán 4%</cx:pt>
          <cx:pt idx="4">Luimneach 5%</cx:pt>
          <cx:pt idx="5">Corcaigh 13%</cx:pt>
          <cx:pt idx="6">An Longfort 2%</cx:pt>
          <cx:pt idx="7">Port Láirge 3%</cx:pt>
          <cx:pt idx="8">Tiobraid Árann 7%</cx:pt>
          <cx:pt idx="9">Ros Comáin 4%</cx:pt>
          <cx:pt idx="10">Sligeach 3%</cx:pt>
          <cx:pt idx="11">Liatroma 2%</cx:pt>
          <cx:pt idx="12">Cill Chainnigh 3%</cx:pt>
          <cx:pt idx="13">Ceatharlach 1%</cx:pt>
          <cx:pt idx="14">Laois 2%</cx:pt>
          <cx:pt idx="15">Loch Garman 3%</cx:pt>
          <cx:pt idx="16">An Clár 4%</cx:pt>
          <cx:pt idx="17">An Mhí 3%</cx:pt>
          <cx:pt idx="18">An Iarmhí 2%</cx:pt>
          <cx:pt idx="19">Uíbh Fhailí 2%</cx:pt>
          <cx:pt idx="20">Gaillimh 7%</cx:pt>
          <cx:pt idx="21">Maigh Eo 6%</cx:pt>
          <cx:pt idx="22">Cill Dara 2%</cx:pt>
          <cx:pt idx="23">Cill Mhantáin 2%</cx:pt>
          <cx:pt idx="24">Ciarraí 5%</cx:pt>
          <cx:pt idx="25">Dún na nGall 5%</cx:pt>
        </cx:lvl>
      </cx:strDim>
      <cx:numDim type="size">
        <cx:f>'Bileog2 (3)'!$G$2:$G$27</cx:f>
        <cx:lvl ptCount="26" formatCode="_-* #,##0_-;\-* #,##0_-;_-* &quot;-&quot;??_-;_-@_-">
          <cx:pt idx="0">372773</cx:pt>
          <cx:pt idx="1">128240</cx:pt>
          <cx:pt idx="2">200442</cx:pt>
          <cx:pt idx="3">243158</cx:pt>
          <cx:pt idx="4">330029</cx:pt>
          <cx:pt idx="5">854118</cx:pt>
          <cx:pt idx="6">115491</cx:pt>
          <cx:pt idx="7">196187</cx:pt>
          <cx:pt idx="8">435553</cx:pt>
          <cx:pt idx="9">253591</cx:pt>
          <cx:pt idx="10">180886</cx:pt>
          <cx:pt idx="11">155297</cx:pt>
          <cx:pt idx="12">202420</cx:pt>
          <cx:pt idx="13">86228</cx:pt>
          <cx:pt idx="14">153930</cx:pt>
          <cx:pt idx="15">202033</cx:pt>
          <cx:pt idx="16">286394</cx:pt>
          <cx:pt idx="17">183828</cx:pt>
          <cx:pt idx="18">141300</cx:pt>
          <cx:pt idx="19">146857</cx:pt>
          <cx:pt idx="20">440198</cx:pt>
          <cx:pt idx="21">388887</cx:pt>
          <cx:pt idx="22">114488</cx:pt>
          <cx:pt idx="23">126143</cx:pt>
          <cx:pt idx="24">293880</cx:pt>
          <cx:pt idx="25">296448</cx:pt>
        </cx:lvl>
      </cx:numDim>
    </cx:data>
  </cx:chartData>
  <cx:chart>
    <cx:title pos="t" align="ctr" overlay="0">
      <cx:tx>
        <cx:rich>
          <a:bodyPr spcFirstLastPara="1" vertOverflow="ellipsis" horzOverflow="overflow" wrap="square" lIns="0" tIns="0" rIns="0" bIns="0" anchor="ctr" anchorCtr="1"/>
          <a:lstStyle/>
          <a:p>
            <a:pPr algn="ctr" rtl="0">
              <a:defRPr/>
            </a:pPr>
            <a:r>
              <a:rPr lang="en-IE" sz="1400" b="0" i="0" u="none" strike="noStrike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/>
              </a:rPr>
              <a:t>1841</a:t>
            </a:r>
            <a:endParaRPr lang="ga-IE" sz="1400" b="0" i="0" u="none" strike="noStrike" baseline="0">
              <a:solidFill>
                <a:sysClr val="windowText" lastClr="000000">
                  <a:lumMod val="65000"/>
                  <a:lumOff val="35000"/>
                </a:sysClr>
              </a:solidFill>
              <a:latin typeface="Calibri"/>
            </a:endParaRPr>
          </a:p>
        </cx:rich>
      </cx:tx>
    </cx:title>
    <cx:plotArea>
      <cx:plotAreaRegion>
        <cx:series layoutId="treemap" uniqueId="{8441CC1F-76AA-426B-9901-D13579DA30B1}">
          <cx:tx>
            <cx:txData>
              <cx:f>'Bileog2 (3)'!$G$1</cx:f>
              <cx:v>1841</cx:v>
            </cx:txData>
          </cx:tx>
          <cx:dataLabels pos="inEnd">
            <cx:visibility seriesName="0" categoryName="1" value="0"/>
          </cx:dataLabels>
          <cx:dataId val="0"/>
          <cx:layoutPr>
            <cx:parentLabelLayout val="overlapping"/>
          </cx:layoutPr>
        </cx:series>
      </cx:plotAreaRegion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2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410">
  <cs:axisTitle>
    <cs:lnRef idx="0"/>
    <cs:fillRef idx="0"/>
    <cs:effectRef idx="0"/>
    <cs:fontRef idx="minor">
      <a:schemeClr val="tx1">
        <a:lumMod val="65000"/>
        <a:lumOff val="35000"/>
      </a:schemeClr>
    </cs:fontRef>
    <cs:spPr>
      <a:solidFill>
        <a:schemeClr val="bg1">
          <a:lumMod val="65000"/>
        </a:schemeClr>
      </a:solidFill>
      <a:ln w="19050">
        <a:solidFill>
          <a:schemeClr val="bg1"/>
        </a:solidFill>
      </a:ln>
    </cs:spPr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Roboto Slab Light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6038" y="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6C422-590E-9E48-81E4-DE38BE76C08D}" type="datetimeFigureOut">
              <a:rPr lang="en-GB" smtClean="0">
                <a:latin typeface="Roboto Slab Light"/>
              </a:rPr>
              <a:pPr/>
              <a:t>18/04/2024</a:t>
            </a:fld>
            <a:endParaRPr lang="en-GB" dirty="0">
              <a:latin typeface="Roboto Slab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2450"/>
            <a:ext cx="295116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Roboto Slab Ligh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6038" y="9442450"/>
            <a:ext cx="2951162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2EBEBA-3409-0F4E-B713-CAADD7383708}" type="slidenum">
              <a:rPr lang="en-GB" smtClean="0">
                <a:latin typeface="Roboto Slab Light"/>
              </a:rPr>
              <a:pPr/>
              <a:t>‹#›</a:t>
            </a:fld>
            <a:endParaRPr lang="en-GB" dirty="0">
              <a:latin typeface="Roboto Slab Light"/>
            </a:endParaRPr>
          </a:p>
        </p:txBody>
      </p:sp>
    </p:spTree>
    <p:extLst>
      <p:ext uri="{BB962C8B-B14F-4D97-AF65-F5344CB8AC3E}">
        <p14:creationId xmlns:p14="http://schemas.microsoft.com/office/powerpoint/2010/main" val="14418817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Roboto Slab Light"/>
              </a:defRPr>
            </a:lvl1pPr>
          </a:lstStyle>
          <a:p>
            <a:endParaRPr lang="en-I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Roboto Slab Light"/>
              </a:defRPr>
            </a:lvl1pPr>
          </a:lstStyle>
          <a:p>
            <a:fld id="{5EB32EF4-9F0D-4B18-BFD1-268924FFDE11}" type="datetimeFigureOut">
              <a:rPr lang="en-IE" smtClean="0"/>
              <a:pPr/>
              <a:t>18/04/2024</a:t>
            </a:fld>
            <a:endParaRPr lang="en-I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4638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879" y="4721940"/>
            <a:ext cx="5447030" cy="447341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Roboto Slab Light"/>
              </a:defRPr>
            </a:lvl1pPr>
          </a:lstStyle>
          <a:p>
            <a:endParaRPr lang="en-I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6737" y="9442154"/>
            <a:ext cx="2950475" cy="49704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Roboto Slab Light"/>
              </a:defRPr>
            </a:lvl1pPr>
          </a:lstStyle>
          <a:p>
            <a:fld id="{5641690F-5CE8-4B96-9588-F78D757180BA}" type="slidenum">
              <a:rPr lang="en-IE" smtClean="0"/>
              <a:pPr/>
              <a:t>‹#›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022235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Roboto Slab Ligh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Roboto Slab Ligh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Roboto Slab Ligh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Roboto Slab Ligh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Roboto Slab Ligh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o.ie/en/releasesandpublications/ep/p-nbsi/nationalbalancesheetforireland2015/" TargetMode="External"/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so.ie/en/releasesandpublications/in/aic/actualindividualconsumption-aninternationalcomparisonfor2022/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inneálaí ionaid íomhá sleamhnáin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inneálaí ionaid nóta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National Balance Sheet for Ireland 2015 - CSO - Central Statistics Office</a:t>
            </a:r>
            <a:endParaRPr lang="en-IE" dirty="0"/>
          </a:p>
        </p:txBody>
      </p:sp>
      <p:sp>
        <p:nvSpPr>
          <p:cNvPr id="4" name="Coinneálaí ionaid uimhir sleamhnáin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690F-5CE8-4B96-9588-F78D757180BA}" type="slidenum">
              <a:rPr lang="en-IE" smtClean="0"/>
              <a:pPr/>
              <a:t>21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40097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inneálaí ionaid íomhá sleamhnáin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oinneálaí ionaid nóta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ga-IE" dirty="0" err="1"/>
              <a:t>Feach</a:t>
            </a:r>
            <a:r>
              <a:rPr lang="ga-IE" dirty="0"/>
              <a:t>: </a:t>
            </a:r>
            <a:r>
              <a:rPr lang="en-US" dirty="0">
                <a:hlinkClick r:id="rId3"/>
              </a:rPr>
              <a:t>Actual Individual Consumption - An International Comparison for 2022 - Central Statistics Office</a:t>
            </a:r>
            <a:endParaRPr lang="en-IE" dirty="0"/>
          </a:p>
        </p:txBody>
      </p:sp>
      <p:sp>
        <p:nvSpPr>
          <p:cNvPr id="4" name="Coinneálaí ionaid uimhir sleamhnáin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41690F-5CE8-4B96-9588-F78D757180BA}" type="slidenum">
              <a:rPr lang="en-IE" smtClean="0"/>
              <a:pPr/>
              <a:t>24</a:t>
            </a:fld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8910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597821"/>
            <a:ext cx="4032448" cy="2126057"/>
          </a:xfrm>
        </p:spPr>
        <p:txBody>
          <a:bodyPr tIns="0" bIns="0" anchor="t" anchorCtr="0">
            <a:normAutofit/>
          </a:bodyPr>
          <a:lstStyle>
            <a:lvl1pPr>
              <a:lnSpc>
                <a:spcPts val="4600"/>
              </a:lnSpc>
              <a:defRPr sz="4400" b="0" i="0" baseline="0">
                <a:solidFill>
                  <a:schemeClr val="tx1"/>
                </a:solidFill>
                <a:latin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39552" y="3795886"/>
            <a:ext cx="4032448" cy="1098426"/>
          </a:xfrm>
        </p:spPr>
        <p:txBody>
          <a:bodyPr>
            <a:normAutofit/>
          </a:bodyPr>
          <a:lstStyle>
            <a:lvl1pPr marL="0" indent="0" algn="l">
              <a:lnSpc>
                <a:spcPts val="2200"/>
              </a:lnSpc>
              <a:buNone/>
              <a:defRPr sz="2000" b="1" i="0" baseline="0">
                <a:solidFill>
                  <a:schemeClr val="accent1"/>
                </a:solidFill>
                <a:latin typeface="Cambria" panose="02040503050406030204" pitchFamily="18" charset="0"/>
                <a:cs typeface="Cambria" panose="02040503050406030204" pitchFamily="18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Presentation Sub Title</a:t>
            </a:r>
          </a:p>
          <a:p>
            <a:r>
              <a:rPr lang="en-US" dirty="0"/>
              <a:t>The quick brown fox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11372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 Without Foo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96336" y="4767263"/>
            <a:ext cx="100811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/>
                </a:solidFill>
                <a:latin typeface="Roboto Slab Regular"/>
                <a:cs typeface="Roboto Slab Regular"/>
              </a:defRPr>
            </a:lvl1pPr>
          </a:lstStyle>
          <a:p>
            <a:fld id="{F074DFA7-C613-284F-BE8A-46920CEE10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76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2480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96336" y="4767263"/>
            <a:ext cx="100811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Slab Regular"/>
                <a:cs typeface="Roboto Slab Regular"/>
              </a:defRPr>
            </a:lvl1pPr>
          </a:lstStyle>
          <a:p>
            <a:fld id="{F074DFA7-C613-284F-BE8A-46920CEE10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1424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With No Footer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429994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96336" y="4767263"/>
            <a:ext cx="100811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bg2"/>
                </a:solidFill>
                <a:latin typeface="Roboto Slab Regular"/>
                <a:cs typeface="Roboto Slab Regular"/>
              </a:defRPr>
            </a:lvl1pPr>
          </a:lstStyle>
          <a:p>
            <a:fld id="{F074DFA7-C613-284F-BE8A-46920CEE10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6885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2834406" cy="871538"/>
          </a:xfrm>
        </p:spPr>
        <p:txBody>
          <a:bodyPr anchor="t" anchorCtr="0"/>
          <a:lstStyle>
            <a:lvl1pPr algn="l">
              <a:defRPr sz="2000" b="1">
                <a:solidFill>
                  <a:schemeClr val="accent5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91"/>
            <a:ext cx="5111750" cy="3879128"/>
          </a:xfrm>
        </p:spPr>
        <p:txBody>
          <a:bodyPr/>
          <a:lstStyle>
            <a:lvl1pPr marL="0" indent="0" algn="l">
              <a:buNone/>
              <a:defRPr sz="3200" b="1">
                <a:solidFill>
                  <a:srgbClr val="45C1C0"/>
                </a:solidFill>
              </a:defRPr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7544" y="1067027"/>
            <a:ext cx="2834406" cy="300758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96336" y="4767263"/>
            <a:ext cx="100811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Slab Regular"/>
                <a:cs typeface="Roboto Slab Regular"/>
              </a:defRPr>
            </a:lvl1pPr>
          </a:lstStyle>
          <a:p>
            <a:fld id="{F074DFA7-C613-284F-BE8A-46920CEE10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128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923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8238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597821"/>
            <a:ext cx="4032448" cy="3350193"/>
          </a:xfrm>
        </p:spPr>
        <p:txBody>
          <a:bodyPr tIns="0" bIns="0" anchor="t" anchorCtr="0"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90735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597821"/>
            <a:ext cx="4032448" cy="3350193"/>
          </a:xfrm>
        </p:spPr>
        <p:txBody>
          <a:bodyPr tIns="0" bIns="0" anchor="t" anchorCtr="0"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2385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Slide 2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597821"/>
            <a:ext cx="4032448" cy="3350193"/>
          </a:xfrm>
        </p:spPr>
        <p:txBody>
          <a:bodyPr tIns="0" bIns="0" anchor="t" anchorCtr="0">
            <a:normAutofit/>
          </a:bodyPr>
          <a:lstStyle>
            <a:lvl1pPr>
              <a:defRPr sz="3200" b="1">
                <a:solidFill>
                  <a:schemeClr val="tx1"/>
                </a:solidFill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91037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eneral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96336" y="4767263"/>
            <a:ext cx="100811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Slab Regular"/>
                <a:cs typeface="Roboto Slab Regular"/>
              </a:defRPr>
            </a:lvl1pPr>
          </a:lstStyle>
          <a:p>
            <a:fld id="{F074DFA7-C613-284F-BE8A-46920CEE10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583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5C1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31591"/>
            <a:ext cx="4038600" cy="28803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31591"/>
            <a:ext cx="4038600" cy="288032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96336" y="4767263"/>
            <a:ext cx="100811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Slab Regular"/>
                <a:cs typeface="Roboto Slab Regular"/>
              </a:defRPr>
            </a:lvl1pPr>
          </a:lstStyle>
          <a:p>
            <a:fld id="{F074DFA7-C613-284F-BE8A-46920CEE10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219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rgbClr val="45C1C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452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 b="1">
                <a:solidFill>
                  <a:srgbClr val="639FA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45276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7596336" y="4767263"/>
            <a:ext cx="100811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Slab Regular"/>
                <a:cs typeface="Roboto Slab Regular"/>
              </a:defRPr>
            </a:lvl1pPr>
          </a:lstStyle>
          <a:p>
            <a:fld id="{F074DFA7-C613-284F-BE8A-46920CEE10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92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68313" y="1276350"/>
            <a:ext cx="8207375" cy="26638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96336" y="4767263"/>
            <a:ext cx="100811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Slab Regular"/>
                <a:cs typeface="Roboto Slab Regular"/>
              </a:defRPr>
            </a:lvl1pPr>
          </a:lstStyle>
          <a:p>
            <a:fld id="{F074DFA7-C613-284F-BE8A-46920CEE10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53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96336" y="4767263"/>
            <a:ext cx="100811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Roboto Slab Regular"/>
                <a:cs typeface="Roboto Slab Regular"/>
              </a:defRPr>
            </a:lvl1pPr>
          </a:lstStyle>
          <a:p>
            <a:fld id="{F074DFA7-C613-284F-BE8A-46920CEE10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75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205979"/>
            <a:ext cx="8219256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I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2811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7596336" y="4767263"/>
            <a:ext cx="1008112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cs typeface="Cambria" panose="02040503050406030204" pitchFamily="18" charset="0"/>
              </a:defRPr>
            </a:lvl1pPr>
          </a:lstStyle>
          <a:p>
            <a:fld id="{F074DFA7-C613-284F-BE8A-46920CEE10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2107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3200" b="1" i="0" kern="1200">
          <a:solidFill>
            <a:schemeClr val="accent1"/>
          </a:solidFill>
          <a:latin typeface="Cambria" panose="02040503050406030204" pitchFamily="18" charset="0"/>
          <a:ea typeface="+mj-ea"/>
          <a:cs typeface="Cambria" panose="02040503050406030204" pitchFamily="18" charset="0"/>
        </a:defRPr>
      </a:lvl1pPr>
    </p:titleStyle>
    <p:bodyStyle>
      <a:lvl1pPr marL="342900" indent="-342900" algn="l" defTabSz="914400" rtl="0" eaLnBrk="1" latinLnBrk="0" hangingPunct="1">
        <a:spcBef>
          <a:spcPts val="1000"/>
        </a:spcBef>
        <a:buClr>
          <a:schemeClr val="accent2"/>
        </a:buClr>
        <a:buSzPct val="100000"/>
        <a:buFont typeface="Arial"/>
        <a:buChar char="•"/>
        <a:defRPr lang="en-US" sz="2400" kern="1200" dirty="0">
          <a:solidFill>
            <a:schemeClr val="bg1"/>
          </a:solidFill>
          <a:latin typeface="Cambria" panose="02040503050406030204" pitchFamily="18" charset="0"/>
          <a:ea typeface="+mj-ea"/>
          <a:cs typeface="+mj-cs"/>
        </a:defRPr>
      </a:lvl1pPr>
      <a:lvl2pPr marL="742950" indent="-285750" algn="l" defTabSz="914400" rtl="0" eaLnBrk="1" latinLnBrk="0" hangingPunct="1">
        <a:spcBef>
          <a:spcPts val="1000"/>
        </a:spcBef>
        <a:buClr>
          <a:schemeClr val="accent2"/>
        </a:buClr>
        <a:buSzPct val="100000"/>
        <a:buFont typeface="Arial"/>
        <a:buChar char="•"/>
        <a:defRPr sz="24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ts val="1000"/>
        </a:spcBef>
        <a:buClr>
          <a:schemeClr val="accent2"/>
        </a:buClr>
        <a:buSzPct val="100000"/>
        <a:buFont typeface="Arial"/>
        <a:buChar char="•"/>
        <a:defRPr sz="20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ts val="1000"/>
        </a:spcBef>
        <a:buClr>
          <a:schemeClr val="accent2"/>
        </a:buClr>
        <a:buSzPct val="100000"/>
        <a:buFont typeface="Arial"/>
        <a:buChar char="•"/>
        <a:defRPr sz="16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ts val="1000"/>
        </a:spcBef>
        <a:buClr>
          <a:schemeClr val="accent2"/>
        </a:buClr>
        <a:buSzPct val="100000"/>
        <a:buFont typeface="Arial"/>
        <a:buChar char="•"/>
        <a:defRPr sz="1200" kern="1200">
          <a:solidFill>
            <a:schemeClr val="bg1"/>
          </a:solidFill>
          <a:latin typeface="Cambria" panose="0204050305040603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entralbank.ie/news/article/press-release-economic-letter-is-ireland-really-the-most-prosperous-country-in-europe-04-january-2021" TargetMode="External"/><Relationship Id="rId2" Type="http://schemas.openxmlformats.org/officeDocument/2006/relationships/hyperlink" Target="https://www.cso.ie/en/releasesandpublications/in/aic/actualindividualconsumption-aninternationalcomparisonfor2022/" TargetMode="Externa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www.goodreads.com/book/show/57345325-an-ireland-worth-working-for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.png"/><Relationship Id="rId4" Type="http://schemas.microsoft.com/office/2014/relationships/chartEx" Target="../charts/chartEx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1597821"/>
            <a:ext cx="6192688" cy="2126057"/>
          </a:xfrm>
        </p:spPr>
        <p:txBody>
          <a:bodyPr>
            <a:normAutofit/>
          </a:bodyPr>
          <a:lstStyle/>
          <a:p>
            <a:r>
              <a:rPr lang="ga-IE" dirty="0"/>
              <a:t>Geilleagar na hÉireann: </a:t>
            </a:r>
            <a:br>
              <a:rPr lang="ga-IE" dirty="0"/>
            </a:br>
            <a:r>
              <a:rPr lang="ga-IE" dirty="0"/>
              <a:t>Scéala ón staidreamh</a:t>
            </a:r>
            <a:endParaRPr lang="en-US" dirty="0">
              <a:latin typeface="Cambria" panose="020405030504060302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3363838"/>
            <a:ext cx="4032448" cy="1530474"/>
          </a:xfrm>
        </p:spPr>
        <p:txBody>
          <a:bodyPr>
            <a:normAutofit/>
          </a:bodyPr>
          <a:lstStyle/>
          <a:p>
            <a:r>
              <a:rPr lang="en-IE" dirty="0"/>
              <a:t>E</a:t>
            </a:r>
            <a:r>
              <a:rPr lang="ga-IE" dirty="0"/>
              <a:t>ó</a:t>
            </a:r>
            <a:r>
              <a:rPr lang="en-IE" dirty="0"/>
              <a:t>in Flaherty</a:t>
            </a:r>
            <a:endParaRPr lang="ga-IE" dirty="0"/>
          </a:p>
          <a:p>
            <a:r>
              <a:rPr lang="en-US" dirty="0"/>
              <a:t>Aibreán 2024</a:t>
            </a:r>
          </a:p>
          <a:p>
            <a:r>
              <a:rPr lang="en-US" dirty="0"/>
              <a:t>Cumann na </a:t>
            </a:r>
            <a:r>
              <a:rPr lang="en-US" dirty="0" err="1"/>
              <a:t>nAchtúirí</a:t>
            </a:r>
            <a:r>
              <a:rPr lang="en-US" dirty="0"/>
              <a:t> in Éirinn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8291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10B2A186-E87C-61DD-503A-08604F714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z="3200" b="1" dirty="0">
                <a:solidFill>
                  <a:srgbClr val="4BC1BB"/>
                </a:solidFill>
                <a:latin typeface="Cambria" panose="02040503050406030204" pitchFamily="18" charset="0"/>
              </a:rPr>
              <a:t>Is tír costasach í Éire</a:t>
            </a:r>
            <a:endParaRPr lang="en-IE" sz="3200" b="1" dirty="0">
              <a:solidFill>
                <a:srgbClr val="4BC1BB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4" name="Cairt 3">
            <a:extLst>
              <a:ext uri="{FF2B5EF4-FFF2-40B4-BE49-F238E27FC236}">
                <a16:creationId xmlns:a16="http://schemas.microsoft.com/office/drawing/2014/main" id="{4E3DC08D-AA75-C10A-B87C-191EF6D977F3}"/>
              </a:ext>
            </a:extLst>
          </p:cNvPr>
          <p:cNvGraphicFramePr>
            <a:graphicFrameLocks/>
          </p:cNvGraphicFramePr>
          <p:nvPr/>
        </p:nvGraphicFramePr>
        <p:xfrm>
          <a:off x="857250" y="1069181"/>
          <a:ext cx="7429500" cy="3005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4350939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8BF19C9A-75EE-B26B-5CF8-60417321B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An ciseán táirgí: bia, cíos agus breosla</a:t>
            </a:r>
            <a:endParaRPr lang="en-IE" dirty="0"/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Coinneálaí ionaid inneachair 8">
                <a:extLst>
                  <a:ext uri="{FF2B5EF4-FFF2-40B4-BE49-F238E27FC236}">
                    <a16:creationId xmlns:a16="http://schemas.microsoft.com/office/drawing/2014/main" id="{CB673057-6A6B-4B0B-9CB1-37ECCED1D696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1033399274"/>
                  </p:ext>
                </p:extLst>
              </p:nvPr>
            </p:nvGraphicFramePr>
            <p:xfrm>
              <a:off x="457200" y="1200150"/>
              <a:ext cx="8229600" cy="281146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9" name="Coinneálaí ionaid inneachair 8">
                <a:extLst>
                  <a:ext uri="{FF2B5EF4-FFF2-40B4-BE49-F238E27FC236}">
                    <a16:creationId xmlns:a16="http://schemas.microsoft.com/office/drawing/2014/main" id="{CB673057-6A6B-4B0B-9CB1-37ECCED1D69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7200" y="1200150"/>
                <a:ext cx="8229600" cy="281146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93692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A50F7C4A-0F33-F541-6AC9-FA74401F6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inneálaí ionaid inneachair 2">
            <a:extLst>
              <a:ext uri="{FF2B5EF4-FFF2-40B4-BE49-F238E27FC236}">
                <a16:creationId xmlns:a16="http://schemas.microsoft.com/office/drawing/2014/main" id="{6199B411-0086-F648-4403-C190405A1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35C5810-3E69-7B35-E285-036C9EC9E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9" y="0"/>
            <a:ext cx="880705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90714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FFE41080-3C73-ADC9-D218-2F1BC3EE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inneálaí ionaid inneachair 2">
            <a:extLst>
              <a:ext uri="{FF2B5EF4-FFF2-40B4-BE49-F238E27FC236}">
                <a16:creationId xmlns:a16="http://schemas.microsoft.com/office/drawing/2014/main" id="{EB2BBD73-AC6C-B725-2B09-44EAFA691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17790F2-F6DF-EC78-F327-ECEB5A3C7F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79" y="0"/>
            <a:ext cx="880705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6701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ga-IE" dirty="0"/>
              <a:t>F</a:t>
            </a:r>
            <a:r>
              <a:rPr lang="en-IE" dirty="0" err="1"/>
              <a:t>ás</a:t>
            </a:r>
            <a:r>
              <a:rPr lang="en-IE" dirty="0"/>
              <a:t> geilleagrach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62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ideal 4">
            <a:extLst>
              <a:ext uri="{FF2B5EF4-FFF2-40B4-BE49-F238E27FC236}">
                <a16:creationId xmlns:a16="http://schemas.microsoft.com/office/drawing/2014/main" id="{80285ADA-7E69-C89B-B6F4-0327C2354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Tá an geilleagar tar éis fás go tréan</a:t>
            </a:r>
            <a:endParaRPr lang="en-IE" dirty="0"/>
          </a:p>
        </p:txBody>
      </p:sp>
      <p:graphicFrame>
        <p:nvGraphicFramePr>
          <p:cNvPr id="10" name="Coinneálaí ionaid inneachair 6">
            <a:extLst>
              <a:ext uri="{FF2B5EF4-FFF2-40B4-BE49-F238E27FC236}">
                <a16:creationId xmlns:a16="http://schemas.microsoft.com/office/drawing/2014/main" id="{9B9C4274-5808-D67E-BEF4-26495086665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1229473"/>
              </p:ext>
            </p:extLst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93404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41AEF333-DA19-E7F2-6701-E45FC2EFD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I gcomhthéacs Eorpach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D08A82FC-DA09-4BAF-3F94-464E9A8719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10" name="Coinneálaí ionaid inneachair 9">
            <a:extLst>
              <a:ext uri="{FF2B5EF4-FFF2-40B4-BE49-F238E27FC236}">
                <a16:creationId xmlns:a16="http://schemas.microsoft.com/office/drawing/2014/main" id="{5B896808-D725-1330-9993-EE1515BBC82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919406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ideal 4">
            <a:extLst>
              <a:ext uri="{FF2B5EF4-FFF2-40B4-BE49-F238E27FC236}">
                <a16:creationId xmlns:a16="http://schemas.microsoft.com/office/drawing/2014/main" id="{D2AE31B0-6067-63DA-DBD2-C0B4E04F8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Ach neart guagacht: thuas seal, thíos seal</a:t>
            </a:r>
            <a:endParaRPr lang="en-IE" dirty="0"/>
          </a:p>
        </p:txBody>
      </p:sp>
      <p:graphicFrame>
        <p:nvGraphicFramePr>
          <p:cNvPr id="9" name="Coinneálaí ionaid inneachair 8">
            <a:extLst>
              <a:ext uri="{FF2B5EF4-FFF2-40B4-BE49-F238E27FC236}">
                <a16:creationId xmlns:a16="http://schemas.microsoft.com/office/drawing/2014/main" id="{383CB028-5D36-41BE-A5E9-FC6B6AEB3CB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87863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E097A087-449D-A64B-7BF3-01E92C10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a-IE" dirty="0"/>
              <a:t>Ag braith níos mó ar cháin chorparáide i gcónaí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D07EED8D-9F98-BE6D-C2E0-10B03E05C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18</a:t>
            </a:fld>
            <a:endParaRPr lang="en-US" dirty="0"/>
          </a:p>
        </p:txBody>
      </p:sp>
      <p:graphicFrame>
        <p:nvGraphicFramePr>
          <p:cNvPr id="7" name="Coinneálaí ionaid inneachair 3">
            <a:extLst>
              <a:ext uri="{FF2B5EF4-FFF2-40B4-BE49-F238E27FC236}">
                <a16:creationId xmlns:a16="http://schemas.microsoft.com/office/drawing/2014/main" id="{0F805CE7-FED4-D343-4A3E-0935191C735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97430937"/>
              </p:ext>
            </p:extLst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Bosca téacs 7">
            <a:extLst>
              <a:ext uri="{FF2B5EF4-FFF2-40B4-BE49-F238E27FC236}">
                <a16:creationId xmlns:a16="http://schemas.microsoft.com/office/drawing/2014/main" id="{6802FC7C-F448-3233-CACB-3A4BB7300593}"/>
              </a:ext>
            </a:extLst>
          </p:cNvPr>
          <p:cNvSpPr txBox="1"/>
          <p:nvPr/>
        </p:nvSpPr>
        <p:spPr>
          <a:xfrm>
            <a:off x="683568" y="394335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Foinse: IFAC (Comhairle Chomhairleach Bhuiséadach na hÉireann)</a:t>
            </a:r>
            <a:endParaRPr lang="en-IE" sz="1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755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E097A087-449D-A64B-7BF3-01E92C10F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Cáin chorparáide</a:t>
            </a:r>
            <a:r>
              <a:rPr lang="ga-IE" dirty="0"/>
              <a:t>: an d</a:t>
            </a:r>
            <a:r>
              <a:rPr lang="en-IE" dirty="0"/>
              <a:t>leacht stampála </a:t>
            </a:r>
            <a:r>
              <a:rPr lang="ga-IE" dirty="0"/>
              <a:t>nua?</a:t>
            </a:r>
            <a:r>
              <a:rPr lang="en-IE" dirty="0"/>
              <a:t> </a:t>
            </a:r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D07EED8D-9F98-BE6D-C2E0-10B03E05CD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8" name="Bosca téacs 7">
            <a:extLst>
              <a:ext uri="{FF2B5EF4-FFF2-40B4-BE49-F238E27FC236}">
                <a16:creationId xmlns:a16="http://schemas.microsoft.com/office/drawing/2014/main" id="{6802FC7C-F448-3233-CACB-3A4BB7300593}"/>
              </a:ext>
            </a:extLst>
          </p:cNvPr>
          <p:cNvSpPr txBox="1"/>
          <p:nvPr/>
        </p:nvSpPr>
        <p:spPr>
          <a:xfrm>
            <a:off x="683568" y="394335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Foinse: IFAC (Comhairle Chomhairleach Bhuiséadach na hÉireann)</a:t>
            </a:r>
            <a:endParaRPr lang="en-IE" sz="1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12" name="Coinneálaí ionaid inneachair 3">
            <a:extLst>
              <a:ext uri="{FF2B5EF4-FFF2-40B4-BE49-F238E27FC236}">
                <a16:creationId xmlns:a16="http://schemas.microsoft.com/office/drawing/2014/main" id="{AAAC1A50-897F-12E8-E8BE-2463CB3337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5171661"/>
              </p:ext>
            </p:extLst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915461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A632BACA-32CB-AB48-3F9B-9A5BA847B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Réamhrá</a:t>
            </a:r>
            <a:endParaRPr lang="en-IE" dirty="0"/>
          </a:p>
        </p:txBody>
      </p:sp>
      <p:sp>
        <p:nvSpPr>
          <p:cNvPr id="3" name="Coinneálaí ionaid inneachair 2">
            <a:extLst>
              <a:ext uri="{FF2B5EF4-FFF2-40B4-BE49-F238E27FC236}">
                <a16:creationId xmlns:a16="http://schemas.microsoft.com/office/drawing/2014/main" id="{617E69E4-BB8F-98BD-9B38-0DA855F2C0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ga-IE" dirty="0"/>
              <a:t>Ní ionann na tuairimí a nochtar anseo agus tuairimí an CSO</a:t>
            </a:r>
            <a:r>
              <a:rPr lang="en-IE" dirty="0"/>
              <a:t> nó tuairimí Chumann na </a:t>
            </a:r>
            <a:r>
              <a:rPr lang="en-IE" dirty="0" err="1"/>
              <a:t>nAchtúirí</a:t>
            </a:r>
            <a:r>
              <a:rPr lang="en-IE" dirty="0"/>
              <a:t> in Éirinn</a:t>
            </a:r>
            <a:endParaRPr lang="ga-IE" dirty="0"/>
          </a:p>
          <a:p>
            <a:r>
              <a:rPr lang="ga-IE" dirty="0"/>
              <a:t>Seachas péire ó IFAC (Comhairle Chomhairleach Bhuiséadach na hÉireann), is as suíomh gréasán an CSO na staitisticí faoi Éireann ar fad. Is as </a:t>
            </a:r>
            <a:r>
              <a:rPr lang="ga-IE" dirty="0" err="1"/>
              <a:t>Eurostat</a:t>
            </a:r>
            <a:r>
              <a:rPr lang="ga-IE" dirty="0"/>
              <a:t> iad na comparáidí idirnáisiúnta.</a:t>
            </a:r>
          </a:p>
          <a:p>
            <a:r>
              <a:rPr lang="en-IE" dirty="0"/>
              <a:t>Buíochas le Ciarán Ó Súilleabháin ón gCumann &amp; le</a:t>
            </a:r>
            <a:r>
              <a:rPr lang="ga-IE" dirty="0"/>
              <a:t> </a:t>
            </a:r>
            <a:r>
              <a:rPr lang="en-IE" dirty="0"/>
              <a:t>Justin Flannery, Emmet Ó Fatharta, Mairéad Carey </a:t>
            </a:r>
            <a:r>
              <a:rPr lang="ga-IE" dirty="0"/>
              <a:t>&amp;</a:t>
            </a:r>
            <a:r>
              <a:rPr lang="en-IE" dirty="0"/>
              <a:t> Pobal Dea-Chleachtais na Gaeilge</a:t>
            </a:r>
            <a:r>
              <a:rPr lang="ga-IE" dirty="0"/>
              <a:t> sa CSO as aiseolas &amp; moltaí air seo.</a:t>
            </a:r>
            <a:endParaRPr lang="en-IE" dirty="0"/>
          </a:p>
          <a:p>
            <a:endParaRPr lang="en-IE" dirty="0"/>
          </a:p>
          <a:p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08F1D695-8E2E-9414-4CF8-3C878C1BCF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9100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A5F9C045-A5CF-62B3-6D18-E9B06A14E5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ga-IE" dirty="0"/>
              <a:t>Saibhreas agus ioncaim na tíre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428133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B1047981-2FD9-3BCD-AD97-31B5BDCE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Beagán as dáta, ach an tír saibhir muid? 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00F0FCDB-4192-2E28-B986-4102270251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21</a:t>
            </a:fld>
            <a:endParaRPr lang="en-US" dirty="0"/>
          </a:p>
        </p:txBody>
      </p:sp>
      <p:graphicFrame>
        <p:nvGraphicFramePr>
          <p:cNvPr id="10" name="Coinneálaí ionaid inneachair 9">
            <a:extLst>
              <a:ext uri="{FF2B5EF4-FFF2-40B4-BE49-F238E27FC236}">
                <a16:creationId xmlns:a16="http://schemas.microsoft.com/office/drawing/2014/main" id="{71DDBFEB-A210-4F99-9365-27DBD269DB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03869145"/>
              </p:ext>
            </p:extLst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Bosca téacs 10">
            <a:extLst>
              <a:ext uri="{FF2B5EF4-FFF2-40B4-BE49-F238E27FC236}">
                <a16:creationId xmlns:a16="http://schemas.microsoft.com/office/drawing/2014/main" id="{03B21851-F00C-10AF-6955-ED44B2863F76}"/>
              </a:ext>
            </a:extLst>
          </p:cNvPr>
          <p:cNvSpPr txBox="1"/>
          <p:nvPr/>
        </p:nvSpPr>
        <p:spPr>
          <a:xfrm>
            <a:off x="683568" y="394335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Foinse: 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National Balance Sheet for Ireland 2015 - CSO</a:t>
            </a:r>
            <a:endParaRPr lang="en-IE" sz="1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4026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9133937B-95FC-3515-175E-CDE415057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De dheasca na géarchéime airgeadais?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3DDC539C-C855-9286-C965-7F5674184B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10" name="Bosca téacs 9">
            <a:extLst>
              <a:ext uri="{FF2B5EF4-FFF2-40B4-BE49-F238E27FC236}">
                <a16:creationId xmlns:a16="http://schemas.microsoft.com/office/drawing/2014/main" id="{274710EF-EBDE-E21D-4370-14363B1BBE82}"/>
              </a:ext>
            </a:extLst>
          </p:cNvPr>
          <p:cNvSpPr txBox="1"/>
          <p:nvPr/>
        </p:nvSpPr>
        <p:spPr>
          <a:xfrm>
            <a:off x="683568" y="3943350"/>
            <a:ext cx="70567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ga-IE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Foinse: </a:t>
            </a:r>
            <a:r>
              <a:rPr lang="en-US" sz="1400" dirty="0">
                <a:solidFill>
                  <a:prstClr val="black">
                    <a:lumMod val="65000"/>
                    <a:lumOff val="35000"/>
                  </a:prstClr>
                </a:solidFill>
              </a:rPr>
              <a:t>National Balance Sheet for Ireland 2015 - CSO</a:t>
            </a:r>
            <a:endParaRPr lang="en-IE" sz="1400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graphicFrame>
        <p:nvGraphicFramePr>
          <p:cNvPr id="13" name="Coinneálaí ionaid inneachair 12">
            <a:extLst>
              <a:ext uri="{FF2B5EF4-FFF2-40B4-BE49-F238E27FC236}">
                <a16:creationId xmlns:a16="http://schemas.microsoft.com/office/drawing/2014/main" id="{B9313EB5-32E2-F969-0898-714E5CFE9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35307103"/>
              </p:ext>
            </p:extLst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390546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E431254D-7DC8-6875-E6C5-742EAF5D9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a-IE" dirty="0"/>
              <a:t>Is tír ard-ioncaim muid de réir OTI (GDP) agus OIN* (GNI*)</a:t>
            </a:r>
            <a:endParaRPr lang="en-IE" dirty="0"/>
          </a:p>
        </p:txBody>
      </p:sp>
      <p:graphicFrame>
        <p:nvGraphicFramePr>
          <p:cNvPr id="8" name="Coinneálaí ionaid inneachair 7">
            <a:extLst>
              <a:ext uri="{FF2B5EF4-FFF2-40B4-BE49-F238E27FC236}">
                <a16:creationId xmlns:a16="http://schemas.microsoft.com/office/drawing/2014/main" id="{61D9A326-FC43-48C7-A2A5-06D7C16E259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13483912"/>
              </p:ext>
            </p:extLst>
          </p:nvPr>
        </p:nvGraphicFramePr>
        <p:xfrm>
          <a:off x="323528" y="1200150"/>
          <a:ext cx="8496944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8008129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7B5BB698-933E-4DD9-A1EB-4BE2C2316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Tomhaltas aonair iarbhír</a:t>
            </a:r>
            <a:r>
              <a:rPr lang="ga-IE" dirty="0"/>
              <a:t>: reatha agus PPP 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0C9F3F5A-3026-B665-4939-B09DC82D3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24</a:t>
            </a:fld>
            <a:endParaRPr lang="en-US" dirty="0"/>
          </a:p>
        </p:txBody>
      </p:sp>
      <p:graphicFrame>
        <p:nvGraphicFramePr>
          <p:cNvPr id="9" name="Coinneálaí ionaid inneachair 8">
            <a:extLst>
              <a:ext uri="{FF2B5EF4-FFF2-40B4-BE49-F238E27FC236}">
                <a16:creationId xmlns:a16="http://schemas.microsoft.com/office/drawing/2014/main" id="{01AE1C0C-9F24-0598-F3BF-D27E9444C212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056245043"/>
              </p:ext>
            </p:extLst>
          </p:nvPr>
        </p:nvGraphicFramePr>
        <p:xfrm>
          <a:off x="4495800" y="1131888"/>
          <a:ext cx="4316288" cy="287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Coinneálaí ionaid inneachair 12">
            <a:extLst>
              <a:ext uri="{FF2B5EF4-FFF2-40B4-BE49-F238E27FC236}">
                <a16:creationId xmlns:a16="http://schemas.microsoft.com/office/drawing/2014/main" id="{CF178A75-7FB0-546C-474A-37F7FE7164D1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54054332"/>
              </p:ext>
            </p:extLst>
          </p:nvPr>
        </p:nvGraphicFramePr>
        <p:xfrm>
          <a:off x="107504" y="1131888"/>
          <a:ext cx="4388296" cy="287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011971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25F9D87C-97C7-A5CD-79A2-AB3F3E90D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Céard is cúis leis? An </a:t>
            </a:r>
            <a:r>
              <a:rPr lang="ga-IE" dirty="0" err="1"/>
              <a:t>praighsleibhéal</a:t>
            </a:r>
            <a:r>
              <a:rPr lang="ga-IE" dirty="0"/>
              <a:t>.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D218196A-9DD8-6503-50B4-DCC6FD282F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25</a:t>
            </a:fld>
            <a:endParaRPr lang="en-US" dirty="0"/>
          </a:p>
        </p:txBody>
      </p:sp>
      <p:graphicFrame>
        <p:nvGraphicFramePr>
          <p:cNvPr id="3" name="Cairt 2">
            <a:extLst>
              <a:ext uri="{FF2B5EF4-FFF2-40B4-BE49-F238E27FC236}">
                <a16:creationId xmlns:a16="http://schemas.microsoft.com/office/drawing/2014/main" id="{B72B8503-583B-D07E-5C1D-F838EA5B230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159018"/>
              </p:ext>
            </p:extLst>
          </p:nvPr>
        </p:nvGraphicFramePr>
        <p:xfrm>
          <a:off x="857250" y="1069181"/>
          <a:ext cx="7429500" cy="3005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847125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0E660495-BF94-0B8F-4B60-C58C8F80BB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Tuilleadh air seo</a:t>
            </a:r>
            <a:endParaRPr lang="en-IE" dirty="0"/>
          </a:p>
        </p:txBody>
      </p:sp>
      <p:sp>
        <p:nvSpPr>
          <p:cNvPr id="3" name="Coinneálaí ionaid inneachair 2">
            <a:extLst>
              <a:ext uri="{FF2B5EF4-FFF2-40B4-BE49-F238E27FC236}">
                <a16:creationId xmlns:a16="http://schemas.microsoft.com/office/drawing/2014/main" id="{C6696C09-CDF4-78D8-15F1-727304D6C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hlinkClick r:id="rId2"/>
              </a:rPr>
              <a:t>Actual Individual Consumption - An International Comparison for 2022 - Central Statistics Office</a:t>
            </a:r>
            <a:endParaRPr lang="ga-IE" dirty="0"/>
          </a:p>
          <a:p>
            <a:r>
              <a:rPr lang="en-US" dirty="0">
                <a:hlinkClick r:id="rId3"/>
              </a:rPr>
              <a:t>Economic Letter: Is Ireland really the most prosperous country in Europe? (centralbank.ie)</a:t>
            </a:r>
            <a:r>
              <a:rPr lang="ga-IE" dirty="0"/>
              <a:t> le Patrick </a:t>
            </a:r>
            <a:r>
              <a:rPr lang="ga-IE" dirty="0" err="1"/>
              <a:t>Honohan</a:t>
            </a:r>
            <a:r>
              <a:rPr lang="ga-IE" dirty="0"/>
              <a:t> (2021) </a:t>
            </a:r>
          </a:p>
          <a:p>
            <a:r>
              <a:rPr lang="en-US" dirty="0">
                <a:hlinkClick r:id="rId4"/>
              </a:rPr>
              <a:t>An Ireland Worth Working For: Towards a New Democratic </a:t>
            </a:r>
            <a:r>
              <a:rPr lang="en-US" dirty="0" err="1">
                <a:hlinkClick r:id="rId4"/>
              </a:rPr>
              <a:t>Programme</a:t>
            </a:r>
            <a:r>
              <a:rPr lang="ga-IE" dirty="0"/>
              <a:t> le Tom Healy (2019)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76423AD8-A8B5-B372-0630-3C3C2757B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4645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C8333AC4-FD8B-E5B8-1A88-8CC84B728C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Fostaíocht &amp; dífhostaíocht</a:t>
            </a:r>
          </a:p>
        </p:txBody>
      </p:sp>
    </p:spTree>
    <p:extLst>
      <p:ext uri="{BB962C8B-B14F-4D97-AF65-F5344CB8AC3E}">
        <p14:creationId xmlns:p14="http://schemas.microsoft.com/office/powerpoint/2010/main" val="1083091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3200E7CD-AE72-9B52-4F63-015A99C569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Fostaíocht: níos airde ná le fada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0096DF6C-0286-FCE2-4F25-10345C27B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28</a:t>
            </a:fld>
            <a:endParaRPr lang="en-US" dirty="0"/>
          </a:p>
        </p:txBody>
      </p:sp>
      <p:graphicFrame>
        <p:nvGraphicFramePr>
          <p:cNvPr id="7" name="Coinneálaí ionaid inneachair 3">
            <a:extLst>
              <a:ext uri="{FF2B5EF4-FFF2-40B4-BE49-F238E27FC236}">
                <a16:creationId xmlns:a16="http://schemas.microsoft.com/office/drawing/2014/main" id="{61035C96-6DA5-3D74-603F-9DFC039AE99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805150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91AD509E-69D8-019B-1F24-4B2AC2624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Difhostaíocht: comh íseal agus is féidir? 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972D925C-1070-214B-E449-E3F552C4B1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29</a:t>
            </a:fld>
            <a:endParaRPr lang="en-US" dirty="0"/>
          </a:p>
        </p:txBody>
      </p:sp>
      <p:graphicFrame>
        <p:nvGraphicFramePr>
          <p:cNvPr id="5" name="Coinneálaí ionaid inneachair 4">
            <a:extLst>
              <a:ext uri="{FF2B5EF4-FFF2-40B4-BE49-F238E27FC236}">
                <a16:creationId xmlns:a16="http://schemas.microsoft.com/office/drawing/2014/main" id="{4344CFC0-3955-423C-BDFE-529C27B950A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979158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E700B6DD-8910-26B9-F22A-60A9A0BDDC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Treoir</a:t>
            </a:r>
            <a:endParaRPr lang="en-IE" dirty="0"/>
          </a:p>
        </p:txBody>
      </p:sp>
      <p:sp>
        <p:nvSpPr>
          <p:cNvPr id="3" name="Coinneálaí ionaid inneachair 2">
            <a:extLst>
              <a:ext uri="{FF2B5EF4-FFF2-40B4-BE49-F238E27FC236}">
                <a16:creationId xmlns:a16="http://schemas.microsoft.com/office/drawing/2014/main" id="{61B5EF32-99E3-55DF-A48C-83A7D8DB1A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ga-IE" dirty="0"/>
              <a:t>Boilsciú</a:t>
            </a:r>
          </a:p>
          <a:p>
            <a:r>
              <a:rPr lang="ga-IE" dirty="0"/>
              <a:t>An </a:t>
            </a:r>
            <a:r>
              <a:rPr lang="ga-IE" dirty="0" err="1"/>
              <a:t>praghasleibhéal</a:t>
            </a:r>
            <a:endParaRPr lang="ga-IE" dirty="0"/>
          </a:p>
          <a:p>
            <a:r>
              <a:rPr lang="ga-IE" dirty="0"/>
              <a:t>Fás geilleagrach agus cáin chorparáide</a:t>
            </a:r>
          </a:p>
          <a:p>
            <a:r>
              <a:rPr lang="ga-IE" dirty="0"/>
              <a:t>Saibhreas agus ioncaim na tíre</a:t>
            </a:r>
          </a:p>
          <a:p>
            <a:r>
              <a:rPr lang="ga-IE" dirty="0"/>
              <a:t>Fostaíocht &amp; dífhostaíocht</a:t>
            </a:r>
          </a:p>
          <a:p>
            <a:r>
              <a:rPr lang="ga-IE" dirty="0"/>
              <a:t>Daonra</a:t>
            </a:r>
          </a:p>
          <a:p>
            <a:r>
              <a:rPr lang="ga-IE" dirty="0"/>
              <a:t>Tithíocht</a:t>
            </a:r>
          </a:p>
          <a:p>
            <a:endParaRPr lang="ga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76A659ED-9E5D-8282-F375-C73DCE728B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92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95117431-4995-1717-0403-037AAE74008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ga-IE" dirty="0"/>
              <a:t>Daonra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89480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6852F894-CF82-4691-D815-7BB33D21F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Níos airde ná a bhí ó Dhaonáireamh 1841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5AB4F399-DD26-4836-6358-2A0E5EEF3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31</a:t>
            </a:fld>
            <a:endParaRPr lang="en-US" dirty="0"/>
          </a:p>
        </p:txBody>
      </p:sp>
      <p:graphicFrame>
        <p:nvGraphicFramePr>
          <p:cNvPr id="6" name="Coinneálaí ionaid inneachair 5">
            <a:extLst>
              <a:ext uri="{FF2B5EF4-FFF2-40B4-BE49-F238E27FC236}">
                <a16:creationId xmlns:a16="http://schemas.microsoft.com/office/drawing/2014/main" id="{CD37BE4E-46BB-D929-D5F4-59530320789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270540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ideal 4">
            <a:extLst>
              <a:ext uri="{FF2B5EF4-FFF2-40B4-BE49-F238E27FC236}">
                <a16:creationId xmlns:a16="http://schemas.microsoft.com/office/drawing/2014/main" id="{AB0E2D67-1BFB-CC5E-A320-FDFAD6B162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Daonra de réir contae: dáilte difriúil ar fad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1F8E54AD-D7E4-615C-1E6A-1D8A7941BA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32</a:t>
            </a:fld>
            <a:endParaRPr lang="en-US" dirty="0"/>
          </a:p>
        </p:txBody>
      </p:sp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7" name="Coinneálaí ionaid inneachair 6">
                <a:extLst>
                  <a:ext uri="{FF2B5EF4-FFF2-40B4-BE49-F238E27FC236}">
                    <a16:creationId xmlns:a16="http://schemas.microsoft.com/office/drawing/2014/main" id="{6CFE5044-B846-455D-A3B9-52784854BE52}"/>
                  </a:ext>
                </a:extLst>
              </p:cNvPr>
              <p:cNvGraphicFramePr>
                <a:graphicFrameLocks noGrp="1"/>
              </p:cNvGraphicFramePr>
              <p:nvPr>
                <p:ph sz="half" idx="2"/>
              </p:nvPr>
            </p:nvGraphicFramePr>
            <p:xfrm>
              <a:off x="4648200" y="1131888"/>
              <a:ext cx="4038600" cy="287972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>
          <p:pic>
            <p:nvPicPr>
              <p:cNvPr id="7" name="Coinneálaí ionaid inneachair 6">
                <a:extLst>
                  <a:ext uri="{FF2B5EF4-FFF2-40B4-BE49-F238E27FC236}">
                    <a16:creationId xmlns:a16="http://schemas.microsoft.com/office/drawing/2014/main" id="{6CFE5044-B846-455D-A3B9-52784854BE5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648200" y="1131888"/>
                <a:ext cx="4038600" cy="28797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cx1="http://schemas.microsoft.com/office/drawing/2015/9/8/chartex" Requires="cx1">
          <p:graphicFrame>
            <p:nvGraphicFramePr>
              <p:cNvPr id="12" name="Coinneálaí ionaid inneachair 11">
                <a:extLst>
                  <a:ext uri="{FF2B5EF4-FFF2-40B4-BE49-F238E27FC236}">
                    <a16:creationId xmlns:a16="http://schemas.microsoft.com/office/drawing/2014/main" id="{8F3C3024-D9D9-4757-A88D-484A6E662329}"/>
                  </a:ext>
                </a:extLst>
              </p:cNvPr>
              <p:cNvGraphicFramePr>
                <a:graphicFrameLocks noGrp="1"/>
              </p:cNvGraphicFramePr>
              <p:nvPr>
                <p:ph sz="half" idx="1"/>
              </p:nvPr>
            </p:nvGraphicFramePr>
            <p:xfrm>
              <a:off x="457200" y="1131888"/>
              <a:ext cx="4038600" cy="287972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>
          <p:pic>
            <p:nvPicPr>
              <p:cNvPr id="12" name="Coinneálaí ionaid inneachair 11">
                <a:extLst>
                  <a:ext uri="{FF2B5EF4-FFF2-40B4-BE49-F238E27FC236}">
                    <a16:creationId xmlns:a16="http://schemas.microsoft.com/office/drawing/2014/main" id="{8F3C3024-D9D9-4757-A88D-484A6E6623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7200" y="1131888"/>
                <a:ext cx="4038600" cy="287972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04581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EFCCFF74-E456-44E1-2770-A100F1B77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a-IE" dirty="0"/>
              <a:t>Athrú daonra: laghdú seachas i gcuid de chúige Laighean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32093A47-ACDE-353B-FE9C-70679CEE8D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33</a:t>
            </a:fld>
            <a:endParaRPr lang="en-US" dirty="0"/>
          </a:p>
        </p:txBody>
      </p:sp>
      <p:graphicFrame>
        <p:nvGraphicFramePr>
          <p:cNvPr id="6" name="Coinneálaí ionaid inneachair 5">
            <a:extLst>
              <a:ext uri="{FF2B5EF4-FFF2-40B4-BE49-F238E27FC236}">
                <a16:creationId xmlns:a16="http://schemas.microsoft.com/office/drawing/2014/main" id="{96DE867A-D54E-B2D9-F17B-B5BC5086B12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5570439"/>
              </p:ext>
            </p:extLst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270277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FD6C00CB-93B1-4F27-3378-CF2B9FC8B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Pirimid daonra i 1926</a:t>
            </a:r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0203E789-2BBA-44B6-2E68-22CAA69D75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34</a:t>
            </a:fld>
            <a:endParaRPr lang="en-US" dirty="0"/>
          </a:p>
        </p:txBody>
      </p:sp>
      <p:graphicFrame>
        <p:nvGraphicFramePr>
          <p:cNvPr id="8" name="Cairt 7">
            <a:extLst>
              <a:ext uri="{FF2B5EF4-FFF2-40B4-BE49-F238E27FC236}">
                <a16:creationId xmlns:a16="http://schemas.microsoft.com/office/drawing/2014/main" id="{BC9C3915-58BC-9F64-C4F8-5ECDC47B932B}"/>
              </a:ext>
            </a:extLst>
          </p:cNvPr>
          <p:cNvGraphicFramePr>
            <a:graphicFrameLocks/>
          </p:cNvGraphicFramePr>
          <p:nvPr/>
        </p:nvGraphicFramePr>
        <p:xfrm>
          <a:off x="1143000" y="869155"/>
          <a:ext cx="6858000" cy="3405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7596695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E7CDB451-439E-28D6-BCE6-EFE3C9A5C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Pirimid daonra i </a:t>
            </a:r>
            <a:r>
              <a:rPr lang="ga-IE" dirty="0"/>
              <a:t>2022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32A4BF7C-4229-03A7-BB48-5D2D3D9107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35</a:t>
            </a:fld>
            <a:endParaRPr lang="en-US" dirty="0"/>
          </a:p>
        </p:txBody>
      </p:sp>
      <p:graphicFrame>
        <p:nvGraphicFramePr>
          <p:cNvPr id="6" name="Cairt 5">
            <a:extLst>
              <a:ext uri="{FF2B5EF4-FFF2-40B4-BE49-F238E27FC236}">
                <a16:creationId xmlns:a16="http://schemas.microsoft.com/office/drawing/2014/main" id="{9D100318-51D5-4898-A9C3-B0DBE81BF34E}"/>
              </a:ext>
            </a:extLst>
          </p:cNvPr>
          <p:cNvGraphicFramePr>
            <a:graphicFrameLocks/>
          </p:cNvGraphicFramePr>
          <p:nvPr/>
        </p:nvGraphicFramePr>
        <p:xfrm>
          <a:off x="1143000" y="869155"/>
          <a:ext cx="6858000" cy="34051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722456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F90C21E4-C70E-E37F-BA13-C7AE86345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An trasdul déimeagrafach in Éirinn</a:t>
            </a:r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AF373C72-E017-176A-016E-D0DDF6874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36</a:t>
            </a:fld>
            <a:endParaRPr lang="en-US" dirty="0"/>
          </a:p>
        </p:txBody>
      </p:sp>
      <p:graphicFrame>
        <p:nvGraphicFramePr>
          <p:cNvPr id="5" name="Coinneálaí ionaid inneachair 4">
            <a:extLst>
              <a:ext uri="{FF2B5EF4-FFF2-40B4-BE49-F238E27FC236}">
                <a16:creationId xmlns:a16="http://schemas.microsoft.com/office/drawing/2014/main" id="{70E37D14-0DCE-F9EB-33C0-ADFB4EE4049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556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9CB689DA-D7D1-0BF0-A76E-4722491203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Tithíocht</a:t>
            </a:r>
          </a:p>
        </p:txBody>
      </p:sp>
    </p:spTree>
    <p:extLst>
      <p:ext uri="{BB962C8B-B14F-4D97-AF65-F5344CB8AC3E}">
        <p14:creationId xmlns:p14="http://schemas.microsoft.com/office/powerpoint/2010/main" val="28859479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E1551D9B-94DC-9C33-4F2F-E3752B635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a-IE" dirty="0"/>
              <a:t>Praghas tithíochta</a:t>
            </a:r>
            <a:r>
              <a:rPr lang="en-IE" dirty="0"/>
              <a:t> níos airde ná aimsire an Tíogair Cheiltigh</a:t>
            </a:r>
            <a:endParaRPr lang="ga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6080A5E7-7EB2-3ADE-6BB1-E20F01C3E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38</a:t>
            </a:fld>
            <a:endParaRPr lang="en-US" dirty="0"/>
          </a:p>
        </p:txBody>
      </p:sp>
      <p:graphicFrame>
        <p:nvGraphicFramePr>
          <p:cNvPr id="6" name="Coinneálaí ionaid inneachair 5">
            <a:extLst>
              <a:ext uri="{FF2B5EF4-FFF2-40B4-BE49-F238E27FC236}">
                <a16:creationId xmlns:a16="http://schemas.microsoft.com/office/drawing/2014/main" id="{B1F7D366-0199-C011-6B31-9A0BE60CF8E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2628803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3E0C55A3-0D15-9560-82A9-07B52208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Go leor </a:t>
            </a:r>
            <a:r>
              <a:rPr lang="en-US" dirty="0"/>
              <a:t>guagacht</a:t>
            </a:r>
            <a:r>
              <a:rPr lang="ga-IE" dirty="0"/>
              <a:t> sa réimse seo freisin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626FAF4E-F431-916F-0E4C-ABC847B21E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39</a:t>
            </a:fld>
            <a:endParaRPr lang="en-US" dirty="0"/>
          </a:p>
        </p:txBody>
      </p:sp>
      <p:graphicFrame>
        <p:nvGraphicFramePr>
          <p:cNvPr id="6" name="Coinneálaí ionaid inneachair 5">
            <a:extLst>
              <a:ext uri="{FF2B5EF4-FFF2-40B4-BE49-F238E27FC236}">
                <a16:creationId xmlns:a16="http://schemas.microsoft.com/office/drawing/2014/main" id="{45B025AC-A32E-DF34-C961-2C016649341B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955212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Boilsciú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4019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33FA140B-9C0D-4B5D-0B00-D66946D2B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a-IE" dirty="0"/>
              <a:t>Líon tithe nua níos airde ná ón ngéirchéim airgeadais </a:t>
            </a:r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5C3563B1-0A31-9CC5-C11E-D4EC0513F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5" name="Coinneálaí ionaid inneachair 4">
            <a:extLst>
              <a:ext uri="{FF2B5EF4-FFF2-40B4-BE49-F238E27FC236}">
                <a16:creationId xmlns:a16="http://schemas.microsoft.com/office/drawing/2014/main" id="{A55F27CF-EEFE-1449-B8F3-24466B23BEA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3714985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293F5446-765F-5887-FEB9-B72C8B248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Líon tí (daoine iontu) de réir tíre</a:t>
            </a:r>
          </a:p>
        </p:txBody>
      </p:sp>
      <p:sp>
        <p:nvSpPr>
          <p:cNvPr id="5" name="Coinneálaí ionaid uimhir sleamhnáin 4">
            <a:extLst>
              <a:ext uri="{FF2B5EF4-FFF2-40B4-BE49-F238E27FC236}">
                <a16:creationId xmlns:a16="http://schemas.microsoft.com/office/drawing/2014/main" id="{29A11600-E1B2-E2C9-26BF-C458CABD6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41</a:t>
            </a:fld>
            <a:endParaRPr lang="en-US" dirty="0"/>
          </a:p>
        </p:txBody>
      </p:sp>
      <p:graphicFrame>
        <p:nvGraphicFramePr>
          <p:cNvPr id="11" name="Coinneálaí ionaid inneachair 10">
            <a:extLst>
              <a:ext uri="{FF2B5EF4-FFF2-40B4-BE49-F238E27FC236}">
                <a16:creationId xmlns:a16="http://schemas.microsoft.com/office/drawing/2014/main" id="{1922CB84-AB28-FDAA-FF8E-BD1D3F744FDC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64760744"/>
              </p:ext>
            </p:extLst>
          </p:nvPr>
        </p:nvGraphicFramePr>
        <p:xfrm>
          <a:off x="457200" y="1131888"/>
          <a:ext cx="4038600" cy="287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oinneálaí ionaid inneachair 11">
            <a:extLst>
              <a:ext uri="{FF2B5EF4-FFF2-40B4-BE49-F238E27FC236}">
                <a16:creationId xmlns:a16="http://schemas.microsoft.com/office/drawing/2014/main" id="{4F187A78-417A-1EE4-07B7-0B7750815556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81142597"/>
              </p:ext>
            </p:extLst>
          </p:nvPr>
        </p:nvGraphicFramePr>
        <p:xfrm>
          <a:off x="4648200" y="1131888"/>
          <a:ext cx="4038600" cy="2879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814791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8EE66911-8778-0F07-81A8-D9E3DB6065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Cuid de na píosaí eile den scéal</a:t>
            </a:r>
            <a:endParaRPr lang="en-IE" dirty="0"/>
          </a:p>
        </p:txBody>
      </p:sp>
      <p:sp>
        <p:nvSpPr>
          <p:cNvPr id="3" name="Coinneálaí ionaid inneachair 2">
            <a:extLst>
              <a:ext uri="{FF2B5EF4-FFF2-40B4-BE49-F238E27FC236}">
                <a16:creationId xmlns:a16="http://schemas.microsoft.com/office/drawing/2014/main" id="{21A91890-71B9-B0F7-77AA-6835AED375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ga-IE" dirty="0"/>
              <a:t>Scartáil/scriosadh tithíochta</a:t>
            </a:r>
          </a:p>
          <a:p>
            <a:r>
              <a:rPr lang="ga-IE" dirty="0"/>
              <a:t>Athrú struchtúr an daonra (tuilleadh daoine fásta)</a:t>
            </a:r>
          </a:p>
          <a:p>
            <a:r>
              <a:rPr lang="ga-IE" dirty="0"/>
              <a:t>Athrú dealú an daonra/neamhréir tithíochta (tuilleadh tithe le lín íseal daoine iontu, agus tuilleadh tithe plódaithe?)</a:t>
            </a:r>
          </a:p>
          <a:p>
            <a:endParaRPr lang="ga-IE" dirty="0"/>
          </a:p>
          <a:p>
            <a:endParaRPr lang="en-IE" dirty="0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B08EC5E6-0C1B-D1FD-EC63-D2A2058E07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72898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C8CB6088-BB55-D046-1102-4E80325D3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205979"/>
            <a:ext cx="8219256" cy="857250"/>
          </a:xfrm>
        </p:spPr>
        <p:txBody>
          <a:bodyPr anchor="ctr">
            <a:normAutofit/>
          </a:bodyPr>
          <a:lstStyle/>
          <a:p>
            <a:r>
              <a:rPr lang="en-IE" dirty="0"/>
              <a:t>Ceisteanna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4B04A95-C74B-478A-8E02-CD748BC37A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131591"/>
            <a:ext cx="4038600" cy="2880320"/>
          </a:xfrm>
        </p:spPr>
        <p:txBody>
          <a:bodyPr/>
          <a:lstStyle/>
          <a:p>
            <a:endParaRPr lang="en-US"/>
          </a:p>
        </p:txBody>
      </p:sp>
      <p:pic>
        <p:nvPicPr>
          <p:cNvPr id="5" name="Graphic 6" descr="Help">
            <a:extLst>
              <a:ext uri="{FF2B5EF4-FFF2-40B4-BE49-F238E27FC236}">
                <a16:creationId xmlns:a16="http://schemas.microsoft.com/office/drawing/2014/main" id="{86C16981-A2D3-A181-CBAB-31CC3C6AC4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227340" y="1131591"/>
            <a:ext cx="2880320" cy="2880320"/>
          </a:xfrm>
        </p:spPr>
      </p:pic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ED55505C-3432-AB54-BAD6-23D6DFEE32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596336" y="4767263"/>
            <a:ext cx="1008112" cy="274637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F074DFA7-C613-284F-BE8A-46920CEE1047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01933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2F1FE799-AA26-AB1C-16A1-CAFFA135DB3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/>
              <a:t>Aguisín</a:t>
            </a:r>
          </a:p>
        </p:txBody>
      </p:sp>
      <p:sp>
        <p:nvSpPr>
          <p:cNvPr id="3" name="Fotheideal 2">
            <a:extLst>
              <a:ext uri="{FF2B5EF4-FFF2-40B4-BE49-F238E27FC236}">
                <a16:creationId xmlns:a16="http://schemas.microsoft.com/office/drawing/2014/main" id="{7E206A8C-CF64-BD02-2ABF-4E2487A9BD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92356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F92C005F-96C6-F84E-76EC-62DE5430F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17D5CD28-5B11-D69C-FC8E-741D4358F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45</a:t>
            </a:fld>
            <a:endParaRPr lang="en-US" dirty="0"/>
          </a:p>
        </p:txBody>
      </p:sp>
      <p:graphicFrame>
        <p:nvGraphicFramePr>
          <p:cNvPr id="6" name="Coinneálaí ionaid inneachair 5">
            <a:extLst>
              <a:ext uri="{FF2B5EF4-FFF2-40B4-BE49-F238E27FC236}">
                <a16:creationId xmlns:a16="http://schemas.microsoft.com/office/drawing/2014/main" id="{89DA3967-652A-45BD-A3E2-F54F0FC7521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614023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ADB88A84-F21A-C8D9-07DD-F9CD902BC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69A4F51B-8698-4974-367E-92D3161D4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46</a:t>
            </a:fld>
            <a:endParaRPr lang="en-US" dirty="0"/>
          </a:p>
        </p:txBody>
      </p:sp>
      <p:graphicFrame>
        <p:nvGraphicFramePr>
          <p:cNvPr id="9" name="Coinneálaí ionaid inneachair 8">
            <a:extLst>
              <a:ext uri="{FF2B5EF4-FFF2-40B4-BE49-F238E27FC236}">
                <a16:creationId xmlns:a16="http://schemas.microsoft.com/office/drawing/2014/main" id="{A35017E5-C126-C1C9-BC83-E6EA9153AD3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2976740"/>
              </p:ext>
            </p:extLst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698714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1CE1BA0E-5F5C-29EA-F673-03811893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Coinneálaí ionaid uimhir sleamhnáin 3">
            <a:extLst>
              <a:ext uri="{FF2B5EF4-FFF2-40B4-BE49-F238E27FC236}">
                <a16:creationId xmlns:a16="http://schemas.microsoft.com/office/drawing/2014/main" id="{D006633F-5679-C62A-804A-3E58F93777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074DFA7-C613-284F-BE8A-46920CEE1047}" type="slidenum">
              <a:rPr lang="en-US" smtClean="0"/>
              <a:pPr/>
              <a:t>47</a:t>
            </a:fld>
            <a:endParaRPr lang="en-US" dirty="0"/>
          </a:p>
        </p:txBody>
      </p:sp>
      <p:graphicFrame>
        <p:nvGraphicFramePr>
          <p:cNvPr id="9" name="Coinneálaí ionaid inneachair 8">
            <a:extLst>
              <a:ext uri="{FF2B5EF4-FFF2-40B4-BE49-F238E27FC236}">
                <a16:creationId xmlns:a16="http://schemas.microsoft.com/office/drawing/2014/main" id="{18AA8A3A-F115-BD78-A80B-0723D1BA7D1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7200" y="1200150"/>
          <a:ext cx="8229600" cy="28114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052041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450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D5739EED-5D87-F730-72EF-710EA3361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ga-IE" sz="3200" b="1" dirty="0">
                <a:solidFill>
                  <a:schemeClr val="accent1"/>
                </a:solidFill>
                <a:latin typeface="Cambria" panose="02040503050406030204" pitchFamily="18" charset="0"/>
              </a:rPr>
              <a:t>Boilsciú: ard ach ag ísliú</a:t>
            </a:r>
            <a:endParaRPr lang="en-IE" sz="3200" b="1" dirty="0">
              <a:solidFill>
                <a:schemeClr val="accent1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8" name="Coinneálaí ionaid inneachair 8">
            <a:extLst>
              <a:ext uri="{FF2B5EF4-FFF2-40B4-BE49-F238E27FC236}">
                <a16:creationId xmlns:a16="http://schemas.microsoft.com/office/drawing/2014/main" id="{65AF0C1F-9685-1F28-6276-A89DE2816BA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563860"/>
              </p:ext>
            </p:extLst>
          </p:nvPr>
        </p:nvGraphicFramePr>
        <p:xfrm>
          <a:off x="467544" y="939998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655269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4661126C-166D-583F-1A8E-D80199C645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/>
              <a:t>Boilsciú in Éirinn ó 2000 ar aghaidh</a:t>
            </a:r>
            <a:endParaRPr lang="en-IE" dirty="0"/>
          </a:p>
        </p:txBody>
      </p:sp>
      <p:graphicFrame>
        <p:nvGraphicFramePr>
          <p:cNvPr id="7" name="Coinneálaí ionaid inneachair 3">
            <a:extLst>
              <a:ext uri="{FF2B5EF4-FFF2-40B4-BE49-F238E27FC236}">
                <a16:creationId xmlns:a16="http://schemas.microsoft.com/office/drawing/2014/main" id="{12311515-6305-7CD6-A1AC-DB373DB44D2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2628220"/>
              </p:ext>
            </p:extLst>
          </p:nvPr>
        </p:nvGraphicFramePr>
        <p:xfrm>
          <a:off x="628650" y="974278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61167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CA778C4E-A27A-AF75-46B0-0590F536C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ga-IE" dirty="0"/>
              <a:t>Ní raibh sé chomh ard sin ó go luath sna hochtóidí</a:t>
            </a:r>
            <a:endParaRPr lang="en-IE" dirty="0"/>
          </a:p>
        </p:txBody>
      </p:sp>
      <p:graphicFrame>
        <p:nvGraphicFramePr>
          <p:cNvPr id="7" name="Coinneálaí ionaid inneachair 3">
            <a:extLst>
              <a:ext uri="{FF2B5EF4-FFF2-40B4-BE49-F238E27FC236}">
                <a16:creationId xmlns:a16="http://schemas.microsoft.com/office/drawing/2014/main" id="{41B2F0A7-9CF3-E860-6311-A2E9ED6259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05013765"/>
              </p:ext>
            </p:extLst>
          </p:nvPr>
        </p:nvGraphicFramePr>
        <p:xfrm>
          <a:off x="772462" y="694023"/>
          <a:ext cx="7886700" cy="3605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38296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D3EBC9B1-B07C-4B36-0A6A-755DB99C4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z="3200" b="1" dirty="0">
                <a:solidFill>
                  <a:srgbClr val="4BC1BB"/>
                </a:solidFill>
                <a:latin typeface="Cambria" panose="02040503050406030204" pitchFamily="18" charset="0"/>
              </a:rPr>
              <a:t>Boilsciú i gcomhthéacs Eorpach</a:t>
            </a:r>
            <a:endParaRPr lang="en-IE" sz="3200" b="1" dirty="0">
              <a:solidFill>
                <a:srgbClr val="4BC1BB"/>
              </a:solidFill>
              <a:latin typeface="Cambria" panose="02040503050406030204" pitchFamily="18" charset="0"/>
            </a:endParaRPr>
          </a:p>
        </p:txBody>
      </p:sp>
      <p:graphicFrame>
        <p:nvGraphicFramePr>
          <p:cNvPr id="9" name="Coinneálaí ionaid inneachair 3">
            <a:extLst>
              <a:ext uri="{FF2B5EF4-FFF2-40B4-BE49-F238E27FC236}">
                <a16:creationId xmlns:a16="http://schemas.microsoft.com/office/drawing/2014/main" id="{32297372-5887-0EE5-7039-94657B91A44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7929835"/>
              </p:ext>
            </p:extLst>
          </p:nvPr>
        </p:nvGraphicFramePr>
        <p:xfrm>
          <a:off x="628650" y="915566"/>
          <a:ext cx="7886700" cy="3263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5906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ideal 1">
            <a:extLst>
              <a:ext uri="{FF2B5EF4-FFF2-40B4-BE49-F238E27FC236}">
                <a16:creationId xmlns:a16="http://schemas.microsoft.com/office/drawing/2014/main" id="{460396ED-6A93-A802-4F2A-A964F14421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ga-IE" dirty="0"/>
              <a:t>An P</a:t>
            </a:r>
            <a:r>
              <a:rPr lang="en-IE" dirty="0" err="1"/>
              <a:t>raghasleibhéal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370673589"/>
      </p:ext>
    </p:extLst>
  </p:cSld>
  <p:clrMapOvr>
    <a:masterClrMapping/>
  </p:clrMapOvr>
</p:sld>
</file>

<file path=ppt/theme/theme1.xml><?xml version="1.0" encoding="utf-8"?>
<a:theme xmlns:a="http://schemas.openxmlformats.org/drawingml/2006/main" name="CSO Standard Text 2">
  <a:themeElements>
    <a:clrScheme name="CSO Colours">
      <a:dk1>
        <a:srgbClr val="006168"/>
      </a:dk1>
      <a:lt1>
        <a:sysClr val="window" lastClr="FFFFFF"/>
      </a:lt1>
      <a:dk2>
        <a:srgbClr val="006F74"/>
      </a:dk2>
      <a:lt2>
        <a:srgbClr val="F8F8F8"/>
      </a:lt2>
      <a:accent1>
        <a:srgbClr val="45C1C0"/>
      </a:accent1>
      <a:accent2>
        <a:srgbClr val="FAA21B"/>
      </a:accent2>
      <a:accent3>
        <a:srgbClr val="5BC1A5"/>
      </a:accent3>
      <a:accent4>
        <a:srgbClr val="35456B"/>
      </a:accent4>
      <a:accent5>
        <a:srgbClr val="639FA2"/>
      </a:accent5>
      <a:accent6>
        <a:srgbClr val="9BBDBF"/>
      </a:accent6>
      <a:hlink>
        <a:srgbClr val="45C1C0"/>
      </a:hlink>
      <a:folHlink>
        <a:srgbClr val="45C1C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1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2.xml><?xml version="1.0" encoding="utf-8"?>
<a:themeOverride xmlns:a="http://schemas.openxmlformats.org/drawingml/2006/main">
  <a:clrScheme name="Office 2007 - 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 2007 - 2010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 2007 - 2010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1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1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0E2841"/>
    </a:dk2>
    <a:lt2>
      <a:srgbClr val="E8E8E8"/>
    </a:lt2>
    <a:accent1>
      <a:srgbClr val="156082"/>
    </a:accent1>
    <a:accent2>
      <a:srgbClr val="E97132"/>
    </a:accent2>
    <a:accent3>
      <a:srgbClr val="196B24"/>
    </a:accent3>
    <a:accent4>
      <a:srgbClr val="0F9ED5"/>
    </a:accent4>
    <a:accent5>
      <a:srgbClr val="A02B93"/>
    </a:accent5>
    <a:accent6>
      <a:srgbClr val="4EA72E"/>
    </a:accent6>
    <a:hlink>
      <a:srgbClr val="467886"/>
    </a:hlink>
    <a:folHlink>
      <a:srgbClr val="96607D"/>
    </a:folHlink>
  </a:clrScheme>
  <a:fontScheme name="Office">
    <a:majorFont>
      <a:latin typeface="Aptos Display" panose="0211000402020202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Aptos Narrow" panose="0211000402020202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  <a:ln w="2540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F962785F1FC54598B8B235F15B87A9" ma:contentTypeVersion="18" ma:contentTypeDescription="Create a new document." ma:contentTypeScope="" ma:versionID="c2161d69b86aebe2fe7b98d39a64418c">
  <xsd:schema xmlns:xsd="http://www.w3.org/2001/XMLSchema" xmlns:xs="http://www.w3.org/2001/XMLSchema" xmlns:p="http://schemas.microsoft.com/office/2006/metadata/properties" xmlns:ns2="973cdd23-a005-4641-b98c-3b2a031b210f" xmlns:ns3="8eceb611-8932-4afc-a8d2-2331a97c0fda" targetNamespace="http://schemas.microsoft.com/office/2006/metadata/properties" ma:root="true" ma:fieldsID="65ade4b6fb966b1e0935ee2bbb3e695c" ns2:_="" ns3:_="">
    <xsd:import namespace="973cdd23-a005-4641-b98c-3b2a031b210f"/>
    <xsd:import namespace="8eceb611-8932-4afc-a8d2-2331a97c0f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3cdd23-a005-4641-b98c-3b2a031b210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b0725a7e-2f3e-4c81-b236-db3004bb0c2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ceb611-8932-4afc-a8d2-2331a97c0fd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c1482d3-44d8-47c7-a815-8a38e6bb35c9}" ma:internalName="TaxCatchAll" ma:showField="CatchAllData" ma:web="8eceb611-8932-4afc-a8d2-2331a97c0f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2BB4E81-3FBD-4D39-95E0-DC701795BD07}"/>
</file>

<file path=customXml/itemProps2.xml><?xml version="1.0" encoding="utf-8"?>
<ds:datastoreItem xmlns:ds="http://schemas.openxmlformats.org/officeDocument/2006/customXml" ds:itemID="{26047584-D940-4B9B-91B2-58F740E090E1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4629</TotalTime>
  <Words>805</Words>
  <Application>Microsoft Office PowerPoint</Application>
  <PresentationFormat>Taispeántas ar scáileán (16:9)</PresentationFormat>
  <Paragraphs>130</Paragraphs>
  <Slides>48</Slides>
  <Notes>2</Notes>
  <HiddenSlides>0</HiddenSlides>
  <MMClips>0</MMClips>
  <ScaleCrop>false</ScaleCrop>
  <HeadingPairs>
    <vt:vector size="6" baseType="variant">
      <vt:variant>
        <vt:lpstr>Clófhoirne a úsáideadh</vt:lpstr>
      </vt:variant>
      <vt:variant>
        <vt:i4>5</vt:i4>
      </vt:variant>
      <vt:variant>
        <vt:lpstr>Téama</vt:lpstr>
      </vt:variant>
      <vt:variant>
        <vt:i4>1</vt:i4>
      </vt:variant>
      <vt:variant>
        <vt:lpstr>Teidil sleamhnáin</vt:lpstr>
      </vt:variant>
      <vt:variant>
        <vt:i4>48</vt:i4>
      </vt:variant>
    </vt:vector>
  </HeadingPairs>
  <TitlesOfParts>
    <vt:vector size="54" baseType="lpstr">
      <vt:lpstr>Arial</vt:lpstr>
      <vt:lpstr>Calibri</vt:lpstr>
      <vt:lpstr>Cambria</vt:lpstr>
      <vt:lpstr>Roboto Slab Light</vt:lpstr>
      <vt:lpstr>Roboto Slab Regular</vt:lpstr>
      <vt:lpstr>CSO Standard Text 2</vt:lpstr>
      <vt:lpstr>Geilleagar na hÉireann:  Scéala ón staidreamh</vt:lpstr>
      <vt:lpstr>Réamhrá</vt:lpstr>
      <vt:lpstr>Treoir</vt:lpstr>
      <vt:lpstr>Boilsciú</vt:lpstr>
      <vt:lpstr>Boilsciú: ard ach ag ísliú</vt:lpstr>
      <vt:lpstr>Boilsciú in Éirinn ó 2000 ar aghaidh</vt:lpstr>
      <vt:lpstr>Ní raibh sé chomh ard sin ó go luath sna hochtóidí</vt:lpstr>
      <vt:lpstr>Boilsciú i gcomhthéacs Eorpach</vt:lpstr>
      <vt:lpstr>An Praghasleibhéal</vt:lpstr>
      <vt:lpstr>Is tír costasach í Éire</vt:lpstr>
      <vt:lpstr>An ciseán táirgí: bia, cíos agus breosla</vt:lpstr>
      <vt:lpstr>Láithreoireacht PowerPoint</vt:lpstr>
      <vt:lpstr>Láithreoireacht PowerPoint</vt:lpstr>
      <vt:lpstr>Fás geilleagrach</vt:lpstr>
      <vt:lpstr>Tá an geilleagar tar éis fás go tréan</vt:lpstr>
      <vt:lpstr>I gcomhthéacs Eorpach</vt:lpstr>
      <vt:lpstr>Ach neart guagacht: thuas seal, thíos seal</vt:lpstr>
      <vt:lpstr>Ag braith níos mó ar cháin chorparáide i gcónaí</vt:lpstr>
      <vt:lpstr>Cáin chorparáide: an dleacht stampála nua? </vt:lpstr>
      <vt:lpstr>Saibhreas agus ioncaim na tíre</vt:lpstr>
      <vt:lpstr>Beagán as dáta, ach an tír saibhir muid? </vt:lpstr>
      <vt:lpstr>De dheasca na géarchéime airgeadais?</vt:lpstr>
      <vt:lpstr>Is tír ard-ioncaim muid de réir OTI (GDP) agus OIN* (GNI*)</vt:lpstr>
      <vt:lpstr>Tomhaltas aonair iarbhír: reatha agus PPP </vt:lpstr>
      <vt:lpstr>Céard is cúis leis? An praighsleibhéal.</vt:lpstr>
      <vt:lpstr>Tuilleadh air seo</vt:lpstr>
      <vt:lpstr>Fostaíocht &amp; dífhostaíocht</vt:lpstr>
      <vt:lpstr>Fostaíocht: níos airde ná le fada</vt:lpstr>
      <vt:lpstr>Difhostaíocht: comh íseal agus is féidir? </vt:lpstr>
      <vt:lpstr>Daonra</vt:lpstr>
      <vt:lpstr>Níos airde ná a bhí ó Dhaonáireamh 1841</vt:lpstr>
      <vt:lpstr>Daonra de réir contae: dáilte difriúil ar fad</vt:lpstr>
      <vt:lpstr>Athrú daonra: laghdú seachas i gcuid de chúige Laighean</vt:lpstr>
      <vt:lpstr>Pirimid daonra i 1926</vt:lpstr>
      <vt:lpstr>Pirimid daonra i 2022</vt:lpstr>
      <vt:lpstr>An trasdul déimeagrafach in Éirinn</vt:lpstr>
      <vt:lpstr>Tithíocht</vt:lpstr>
      <vt:lpstr>Praghas tithíochta níos airde ná aimsire an Tíogair Cheiltigh</vt:lpstr>
      <vt:lpstr>Go leor guagacht sa réimse seo freisin</vt:lpstr>
      <vt:lpstr>Líon tithe nua níos airde ná ón ngéirchéim airgeadais </vt:lpstr>
      <vt:lpstr>Líon tí (daoine iontu) de réir tíre</vt:lpstr>
      <vt:lpstr>Cuid de na píosaí eile den scéal</vt:lpstr>
      <vt:lpstr>Ceisteanna</vt:lpstr>
      <vt:lpstr>Aguisín</vt:lpstr>
      <vt:lpstr>Láithreoireacht PowerPoint</vt:lpstr>
      <vt:lpstr>Láithreoireacht PowerPoint</vt:lpstr>
      <vt:lpstr>Láithreoireacht PowerPoint</vt:lpstr>
      <vt:lpstr>Láithreoireacht PowerPoint</vt:lpstr>
    </vt:vector>
  </TitlesOfParts>
  <Company>Central Statistics Office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Lester</dc:creator>
  <cp:lastModifiedBy>Eoin Flaherty</cp:lastModifiedBy>
  <cp:revision>190</cp:revision>
  <cp:lastPrinted>2017-09-29T11:14:11Z</cp:lastPrinted>
  <dcterms:created xsi:type="dcterms:W3CDTF">2017-12-13T09:54:14Z</dcterms:created>
  <dcterms:modified xsi:type="dcterms:W3CDTF">2024-04-18T09:46:05Z</dcterms:modified>
</cp:coreProperties>
</file>